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0.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4.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5.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6.xml" ContentType="application/vnd.openxmlformats-officedocument.theme+xml"/>
  <Override PartName="/ppt/tags/tag1.xml" ContentType="application/vnd.openxmlformats-officedocument.presentationml.tags+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7.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8.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9.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03" r:id="rId2"/>
    <p:sldMasterId id="2147483740" r:id="rId3"/>
    <p:sldMasterId id="2147483798" r:id="rId4"/>
    <p:sldMasterId id="2147483840" r:id="rId5"/>
    <p:sldMasterId id="2147483944" r:id="rId6"/>
    <p:sldMasterId id="2147484019" r:id="rId7"/>
    <p:sldMasterId id="2147484034" r:id="rId8"/>
    <p:sldMasterId id="2147484047" r:id="rId9"/>
    <p:sldMasterId id="2147484075" r:id="rId10"/>
    <p:sldMasterId id="2147484100" r:id="rId11"/>
    <p:sldMasterId id="2147484124" r:id="rId12"/>
    <p:sldMasterId id="2147484139" r:id="rId13"/>
    <p:sldMasterId id="2147484151" r:id="rId14"/>
    <p:sldMasterId id="2147484227" r:id="rId15"/>
    <p:sldMasterId id="2147484279" r:id="rId16"/>
    <p:sldMasterId id="2147484291" r:id="rId17"/>
    <p:sldMasterId id="2147484304" r:id="rId18"/>
    <p:sldMasterId id="2147484320" r:id="rId19"/>
    <p:sldMasterId id="2147484333" r:id="rId20"/>
    <p:sldMasterId id="2147484347" r:id="rId21"/>
    <p:sldMasterId id="2147484413" r:id="rId22"/>
    <p:sldMasterId id="2147484426" r:id="rId23"/>
    <p:sldMasterId id="2147484439" r:id="rId24"/>
    <p:sldMasterId id="2147484452" r:id="rId25"/>
    <p:sldMasterId id="2147484464" r:id="rId26"/>
    <p:sldMasterId id="2147484490" r:id="rId27"/>
    <p:sldMasterId id="2147484503" r:id="rId28"/>
    <p:sldMasterId id="2147484516" r:id="rId29"/>
    <p:sldMasterId id="2147484528" r:id="rId30"/>
  </p:sldMasterIdLst>
  <p:notesMasterIdLst>
    <p:notesMasterId r:id="rId111"/>
  </p:notesMasterIdLst>
  <p:handoutMasterIdLst>
    <p:handoutMasterId r:id="rId112"/>
  </p:handoutMasterIdLst>
  <p:sldIdLst>
    <p:sldId id="481" r:id="rId31"/>
    <p:sldId id="483" r:id="rId32"/>
    <p:sldId id="484" r:id="rId33"/>
    <p:sldId id="485" r:id="rId34"/>
    <p:sldId id="486" r:id="rId35"/>
    <p:sldId id="426" r:id="rId36"/>
    <p:sldId id="427" r:id="rId37"/>
    <p:sldId id="416" r:id="rId38"/>
    <p:sldId id="545" r:id="rId39"/>
    <p:sldId id="493" r:id="rId40"/>
    <p:sldId id="526" r:id="rId41"/>
    <p:sldId id="527" r:id="rId42"/>
    <p:sldId id="541" r:id="rId43"/>
    <p:sldId id="528" r:id="rId44"/>
    <p:sldId id="542" r:id="rId45"/>
    <p:sldId id="529" r:id="rId46"/>
    <p:sldId id="543" r:id="rId47"/>
    <p:sldId id="544" r:id="rId48"/>
    <p:sldId id="504" r:id="rId49"/>
    <p:sldId id="505" r:id="rId50"/>
    <p:sldId id="506" r:id="rId51"/>
    <p:sldId id="507" r:id="rId52"/>
    <p:sldId id="508" r:id="rId53"/>
    <p:sldId id="512" r:id="rId54"/>
    <p:sldId id="553" r:id="rId55"/>
    <p:sldId id="554" r:id="rId56"/>
    <p:sldId id="555" r:id="rId57"/>
    <p:sldId id="552" r:id="rId58"/>
    <p:sldId id="516" r:id="rId59"/>
    <p:sldId id="517" r:id="rId60"/>
    <p:sldId id="519" r:id="rId61"/>
    <p:sldId id="520" r:id="rId62"/>
    <p:sldId id="521" r:id="rId63"/>
    <p:sldId id="550" r:id="rId64"/>
    <p:sldId id="546" r:id="rId65"/>
    <p:sldId id="547" r:id="rId66"/>
    <p:sldId id="548" r:id="rId67"/>
    <p:sldId id="549" r:id="rId68"/>
    <p:sldId id="523" r:id="rId69"/>
    <p:sldId id="530" r:id="rId70"/>
    <p:sldId id="533" r:id="rId71"/>
    <p:sldId id="534" r:id="rId72"/>
    <p:sldId id="535" r:id="rId73"/>
    <p:sldId id="536" r:id="rId74"/>
    <p:sldId id="538" r:id="rId75"/>
    <p:sldId id="539" r:id="rId76"/>
    <p:sldId id="525" r:id="rId77"/>
    <p:sldId id="428" r:id="rId78"/>
    <p:sldId id="431" r:id="rId79"/>
    <p:sldId id="432" r:id="rId80"/>
    <p:sldId id="444" r:id="rId81"/>
    <p:sldId id="445" r:id="rId82"/>
    <p:sldId id="446" r:id="rId83"/>
    <p:sldId id="451" r:id="rId84"/>
    <p:sldId id="466" r:id="rId85"/>
    <p:sldId id="467" r:id="rId86"/>
    <p:sldId id="468" r:id="rId87"/>
    <p:sldId id="469" r:id="rId88"/>
    <p:sldId id="470" r:id="rId89"/>
    <p:sldId id="472" r:id="rId90"/>
    <p:sldId id="477" r:id="rId91"/>
    <p:sldId id="478" r:id="rId92"/>
    <p:sldId id="479" r:id="rId93"/>
    <p:sldId id="419" r:id="rId94"/>
    <p:sldId id="420" r:id="rId95"/>
    <p:sldId id="421" r:id="rId96"/>
    <p:sldId id="422" r:id="rId97"/>
    <p:sldId id="367" r:id="rId98"/>
    <p:sldId id="369" r:id="rId99"/>
    <p:sldId id="374" r:id="rId100"/>
    <p:sldId id="392" r:id="rId101"/>
    <p:sldId id="349" r:id="rId102"/>
    <p:sldId id="350" r:id="rId103"/>
    <p:sldId id="318" r:id="rId104"/>
    <p:sldId id="319" r:id="rId105"/>
    <p:sldId id="320" r:id="rId106"/>
    <p:sldId id="321" r:id="rId107"/>
    <p:sldId id="344" r:id="rId108"/>
    <p:sldId id="380" r:id="rId109"/>
    <p:sldId id="382" r:id="rId110"/>
  </p:sldIdLst>
  <p:sldSz cx="9144000" cy="6858000" type="screen4x3"/>
  <p:notesSz cx="6794500" cy="9918700"/>
  <p:defaultTextStyle>
    <a:defPPr>
      <a:defRPr lang="nb-NO"/>
    </a:defPPr>
    <a:lvl1pPr marL="0" algn="l" defTabSz="913274" rtl="0" eaLnBrk="1" latinLnBrk="0" hangingPunct="1">
      <a:defRPr sz="1800" kern="1200">
        <a:solidFill>
          <a:schemeClr val="tx1"/>
        </a:solidFill>
        <a:latin typeface="+mn-lt"/>
        <a:ea typeface="+mn-ea"/>
        <a:cs typeface="+mn-cs"/>
      </a:defRPr>
    </a:lvl1pPr>
    <a:lvl2pPr marL="456633" algn="l" defTabSz="913274" rtl="0" eaLnBrk="1" latinLnBrk="0" hangingPunct="1">
      <a:defRPr sz="1800" kern="1200">
        <a:solidFill>
          <a:schemeClr val="tx1"/>
        </a:solidFill>
        <a:latin typeface="+mn-lt"/>
        <a:ea typeface="+mn-ea"/>
        <a:cs typeface="+mn-cs"/>
      </a:defRPr>
    </a:lvl2pPr>
    <a:lvl3pPr marL="913274" algn="l" defTabSz="913274" rtl="0" eaLnBrk="1" latinLnBrk="0" hangingPunct="1">
      <a:defRPr sz="1800" kern="1200">
        <a:solidFill>
          <a:schemeClr val="tx1"/>
        </a:solidFill>
        <a:latin typeface="+mn-lt"/>
        <a:ea typeface="+mn-ea"/>
        <a:cs typeface="+mn-cs"/>
      </a:defRPr>
    </a:lvl3pPr>
    <a:lvl4pPr marL="1369920" algn="l" defTabSz="913274" rtl="0" eaLnBrk="1" latinLnBrk="0" hangingPunct="1">
      <a:defRPr sz="1800" kern="1200">
        <a:solidFill>
          <a:schemeClr val="tx1"/>
        </a:solidFill>
        <a:latin typeface="+mn-lt"/>
        <a:ea typeface="+mn-ea"/>
        <a:cs typeface="+mn-cs"/>
      </a:defRPr>
    </a:lvl4pPr>
    <a:lvl5pPr marL="1826557" algn="l" defTabSz="913274" rtl="0" eaLnBrk="1" latinLnBrk="0" hangingPunct="1">
      <a:defRPr sz="1800" kern="1200">
        <a:solidFill>
          <a:schemeClr val="tx1"/>
        </a:solidFill>
        <a:latin typeface="+mn-lt"/>
        <a:ea typeface="+mn-ea"/>
        <a:cs typeface="+mn-cs"/>
      </a:defRPr>
    </a:lvl5pPr>
    <a:lvl6pPr marL="2283192" algn="l" defTabSz="913274" rtl="0" eaLnBrk="1" latinLnBrk="0" hangingPunct="1">
      <a:defRPr sz="1800" kern="1200">
        <a:solidFill>
          <a:schemeClr val="tx1"/>
        </a:solidFill>
        <a:latin typeface="+mn-lt"/>
        <a:ea typeface="+mn-ea"/>
        <a:cs typeface="+mn-cs"/>
      </a:defRPr>
    </a:lvl6pPr>
    <a:lvl7pPr marL="2739836" algn="l" defTabSz="913274" rtl="0" eaLnBrk="1" latinLnBrk="0" hangingPunct="1">
      <a:defRPr sz="1800" kern="1200">
        <a:solidFill>
          <a:schemeClr val="tx1"/>
        </a:solidFill>
        <a:latin typeface="+mn-lt"/>
        <a:ea typeface="+mn-ea"/>
        <a:cs typeface="+mn-cs"/>
      </a:defRPr>
    </a:lvl7pPr>
    <a:lvl8pPr marL="3196470" algn="l" defTabSz="913274" rtl="0" eaLnBrk="1" latinLnBrk="0" hangingPunct="1">
      <a:defRPr sz="1800" kern="1200">
        <a:solidFill>
          <a:schemeClr val="tx1"/>
        </a:solidFill>
        <a:latin typeface="+mn-lt"/>
        <a:ea typeface="+mn-ea"/>
        <a:cs typeface="+mn-cs"/>
      </a:defRPr>
    </a:lvl8pPr>
    <a:lvl9pPr marL="3653112" algn="l" defTabSz="91327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1386" y="-66"/>
      </p:cViewPr>
      <p:guideLst>
        <p:guide orient="horz" pos="2160"/>
        <p:guide pos="2880"/>
      </p:guideLst>
    </p:cSldViewPr>
  </p:slideViewPr>
  <p:notesTextViewPr>
    <p:cViewPr>
      <p:scale>
        <a:sx n="1" d="1"/>
        <a:sy n="1" d="1"/>
      </p:scale>
      <p:origin x="0" y="0"/>
    </p:cViewPr>
  </p:notesTextViewPr>
  <p:sorterViewPr>
    <p:cViewPr>
      <p:scale>
        <a:sx n="80" d="100"/>
        <a:sy n="80" d="100"/>
      </p:scale>
      <p:origin x="0" y="21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presProps" Target="presProps.xml"/><Relationship Id="rId80" Type="http://schemas.openxmlformats.org/officeDocument/2006/relationships/slide" Target="slides/slide50.xml"/><Relationship Id="rId85" Type="http://schemas.openxmlformats.org/officeDocument/2006/relationships/slide" Target="slides/slide5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6" Type="http://schemas.openxmlformats.org/officeDocument/2006/relationships/slide" Target="slides/slide76.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theme" Target="theme/theme1.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9.jpeg"/></Relationships>
</file>

<file path=ppt/diagrams/_rels/data5.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0CDF84-E623-4CE8-9BF0-12CB8AFFC77E}" type="doc">
      <dgm:prSet loTypeId="urn:microsoft.com/office/officeart/2005/8/layout/radial2" loCatId="relationship" qsTypeId="urn:microsoft.com/office/officeart/2005/8/quickstyle/3D7" qsCatId="3D" csTypeId="urn:microsoft.com/office/officeart/2005/8/colors/colorful2" csCatId="colorful" phldr="1"/>
      <dgm:spPr/>
      <dgm:t>
        <a:bodyPr/>
        <a:lstStyle/>
        <a:p>
          <a:endParaRPr lang="it-IT"/>
        </a:p>
      </dgm:t>
    </dgm:pt>
    <dgm:pt modelId="{8CFA6827-D0B3-4BCF-8AB6-2C9D517CFE0D}">
      <dgm:prSet phldrT="[Testo]"/>
      <dgm:spPr>
        <a:xfrm>
          <a:off x="3336372" y="72010"/>
          <a:ext cx="958972" cy="958972"/>
        </a:xfrm>
        <a:solidFill>
          <a:srgbClr val="C0504D">
            <a:hueOff val="780253"/>
            <a:satOff val="-973"/>
            <a:lumOff val="22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54F5FE6D-6001-4AEF-8FD1-AB557BDB5F4B}" type="parTrans" cxnId="{CC9E3DF4-4677-4E72-9495-3ACE0DE5C251}">
      <dgm:prSet/>
      <dgm:spPr>
        <a:xfrm rot="17474427">
          <a:off x="2254700" y="1933150"/>
          <a:ext cx="2036946"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133B3C47-26B2-482D-9AA4-96B38FC5498A}" type="sibTrans" cxnId="{CC9E3DF4-4677-4E72-9495-3ACE0DE5C251}">
      <dgm:prSet/>
      <dgm:spPr/>
      <dgm:t>
        <a:bodyPr/>
        <a:lstStyle/>
        <a:p>
          <a:endParaRPr lang="it-IT"/>
        </a:p>
      </dgm:t>
    </dgm:pt>
    <dgm:pt modelId="{4BA33364-1966-4434-8E4D-CC9FC0E1ABF1}">
      <dgm:prSet phldrT="[Testo]" custT="1"/>
      <dgm:spPr>
        <a:xfrm>
          <a:off x="4391242" y="72010"/>
          <a:ext cx="1438458" cy="958972"/>
        </a:xfrm>
        <a:noFill/>
        <a:ln>
          <a:noFill/>
        </a:ln>
        <a:effectLst/>
      </dgm:spPr>
      <dgm:t>
        <a:bodyPr/>
        <a:lstStyle/>
        <a:p>
          <a:pPr algn="just"/>
          <a:r>
            <a:rPr lang="en-US" sz="1600" smtClean="0">
              <a:solidFill>
                <a:sysClr val="windowText" lastClr="000000">
                  <a:hueOff val="0"/>
                  <a:satOff val="0"/>
                  <a:lumOff val="0"/>
                  <a:alphaOff val="0"/>
                </a:sysClr>
              </a:solidFill>
              <a:latin typeface="Calibri"/>
              <a:ea typeface="+mn-ea"/>
              <a:cs typeface="+mn-cs"/>
            </a:rPr>
            <a:t>Nowcasting and Mesoscale</a:t>
          </a:r>
          <a:endParaRPr lang="it-IT" sz="1600" dirty="0">
            <a:solidFill>
              <a:sysClr val="windowText" lastClr="000000">
                <a:hueOff val="0"/>
                <a:satOff val="0"/>
                <a:lumOff val="0"/>
                <a:alphaOff val="0"/>
              </a:sysClr>
            </a:solidFill>
            <a:latin typeface="Calibri"/>
            <a:ea typeface="+mn-ea"/>
            <a:cs typeface="+mn-cs"/>
          </a:endParaRPr>
        </a:p>
      </dgm:t>
    </dgm:pt>
    <dgm:pt modelId="{8A5C51C1-EFB3-432B-BDED-A6A10AA56284}" type="parTrans" cxnId="{1FCEBDA1-B5F5-40F1-AAF4-0953DCB756A6}">
      <dgm:prSet/>
      <dgm:spPr/>
      <dgm:t>
        <a:bodyPr/>
        <a:lstStyle/>
        <a:p>
          <a:endParaRPr lang="it-IT"/>
        </a:p>
      </dgm:t>
    </dgm:pt>
    <dgm:pt modelId="{BB307FF2-9648-4338-ADF8-15FB30B2E673}" type="sibTrans" cxnId="{1FCEBDA1-B5F5-40F1-AAF4-0953DCB756A6}">
      <dgm:prSet/>
      <dgm:spPr/>
      <dgm:t>
        <a:bodyPr/>
        <a:lstStyle/>
        <a:p>
          <a:endParaRPr lang="it-IT"/>
        </a:p>
      </dgm:t>
    </dgm:pt>
    <dgm:pt modelId="{BB54419D-BF11-43FA-BACB-E388C863B8FE}">
      <dgm:prSet phldrT="[Testo]" custT="1"/>
      <dgm:spPr>
        <a:xfrm>
          <a:off x="5543372" y="936103"/>
          <a:ext cx="1438458" cy="958972"/>
        </a:xfrm>
        <a:noFill/>
        <a:ln>
          <a:noFill/>
        </a:ln>
        <a:effectLst/>
      </dgm:spPr>
      <dgm:t>
        <a:bodyPr/>
        <a:lstStyle/>
        <a:p>
          <a:r>
            <a:rPr lang="en-US" sz="1600" dirty="0" smtClean="0">
              <a:solidFill>
                <a:sysClr val="windowText" lastClr="000000">
                  <a:hueOff val="0"/>
                  <a:satOff val="0"/>
                  <a:lumOff val="0"/>
                  <a:alphaOff val="0"/>
                </a:sysClr>
              </a:solidFill>
              <a:latin typeface="Calibri"/>
              <a:ea typeface="+mn-ea"/>
              <a:cs typeface="+mn-cs"/>
            </a:rPr>
            <a:t>Tropical Meteor-ology</a:t>
          </a:r>
          <a:endParaRPr lang="it-IT" sz="1600" dirty="0">
            <a:solidFill>
              <a:sysClr val="windowText" lastClr="000000">
                <a:hueOff val="0"/>
                <a:satOff val="0"/>
                <a:lumOff val="0"/>
                <a:alphaOff val="0"/>
              </a:sysClr>
            </a:solidFill>
            <a:latin typeface="Calibri"/>
            <a:ea typeface="+mn-ea"/>
            <a:cs typeface="+mn-cs"/>
          </a:endParaRPr>
        </a:p>
      </dgm:t>
    </dgm:pt>
    <dgm:pt modelId="{0EC53471-7BFC-4F7F-840A-744FF614CB7E}" type="parTrans" cxnId="{4836032A-DF70-4D60-BD32-6AB06539BA5B}">
      <dgm:prSet/>
      <dgm:spPr/>
      <dgm:t>
        <a:bodyPr/>
        <a:lstStyle/>
        <a:p>
          <a:endParaRPr lang="it-IT"/>
        </a:p>
      </dgm:t>
    </dgm:pt>
    <dgm:pt modelId="{38ACF78B-FE8F-440A-B7F6-63AB03A27944}" type="sibTrans" cxnId="{4836032A-DF70-4D60-BD32-6AB06539BA5B}">
      <dgm:prSet/>
      <dgm:spPr/>
      <dgm:t>
        <a:bodyPr/>
        <a:lstStyle/>
        <a:p>
          <a:endParaRPr lang="it-IT"/>
        </a:p>
      </dgm:t>
    </dgm:pt>
    <dgm:pt modelId="{96FC401B-6BAA-49BA-A642-B5CAB99B7D5F}">
      <dgm:prSet phldrT="[Testo]"/>
      <dgm:spPr>
        <a:xfrm>
          <a:off x="5358468" y="1719209"/>
          <a:ext cx="958972" cy="958972"/>
        </a:xfrm>
        <a:solidFill>
          <a:srgbClr val="C0504D">
            <a:hueOff val="2340760"/>
            <a:satOff val="-2919"/>
            <a:lumOff val="686"/>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4E1F13B7-2131-4EF5-AE1E-607F25F4224E}" type="parTrans" cxnId="{CC44A212-4EDF-4539-9CA4-7C37FB178B0D}">
      <dgm:prSet/>
      <dgm:spPr>
        <a:xfrm rot="20294537">
          <a:off x="3163845" y="2790229"/>
          <a:ext cx="2311104"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185CE5E9-2532-4922-91C5-7791AD247877}" type="sibTrans" cxnId="{CC44A212-4EDF-4539-9CA4-7C37FB178B0D}">
      <dgm:prSet/>
      <dgm:spPr/>
      <dgm:t>
        <a:bodyPr/>
        <a:lstStyle/>
        <a:p>
          <a:endParaRPr lang="it-IT"/>
        </a:p>
      </dgm:t>
    </dgm:pt>
    <dgm:pt modelId="{2D586471-353C-4727-9BE0-22F4A23B63BD}">
      <dgm:prSet phldrT="[Testo]"/>
      <dgm:spPr>
        <a:xfrm>
          <a:off x="6413338" y="1719209"/>
          <a:ext cx="1438458" cy="958972"/>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Predictability, dynamics and ensemble forecasting</a:t>
          </a:r>
          <a:endParaRPr lang="it-IT" dirty="0">
            <a:solidFill>
              <a:sysClr val="windowText" lastClr="000000">
                <a:hueOff val="0"/>
                <a:satOff val="0"/>
                <a:lumOff val="0"/>
                <a:alphaOff val="0"/>
              </a:sysClr>
            </a:solidFill>
            <a:latin typeface="Calibri"/>
            <a:ea typeface="+mn-ea"/>
            <a:cs typeface="+mn-cs"/>
          </a:endParaRPr>
        </a:p>
      </dgm:t>
    </dgm:pt>
    <dgm:pt modelId="{4FB4BE71-FAD4-42ED-B7F3-FD7E3E7A03E3}" type="parTrans" cxnId="{02363E0F-2981-429C-81A8-7866091BE978}">
      <dgm:prSet/>
      <dgm:spPr/>
      <dgm:t>
        <a:bodyPr/>
        <a:lstStyle/>
        <a:p>
          <a:endParaRPr lang="it-IT"/>
        </a:p>
      </dgm:t>
    </dgm:pt>
    <dgm:pt modelId="{94B80556-5B15-4051-9F8E-A90F94AE114E}" type="sibTrans" cxnId="{02363E0F-2981-429C-81A8-7866091BE978}">
      <dgm:prSet/>
      <dgm:spPr/>
      <dgm:t>
        <a:bodyPr/>
        <a:lstStyle/>
        <a:p>
          <a:endParaRPr lang="it-IT"/>
        </a:p>
      </dgm:t>
    </dgm:pt>
    <dgm:pt modelId="{FE494F2F-A7D9-41E0-86CC-0EB6B4CE934E}">
      <dgm:prSet phldrT="[Testo]"/>
      <dgm:spPr>
        <a:xfrm>
          <a:off x="5670230" y="2826268"/>
          <a:ext cx="958972" cy="958972"/>
        </a:xfrm>
        <a:solidFill>
          <a:srgbClr val="C0504D">
            <a:hueOff val="3121013"/>
            <a:satOff val="-3893"/>
            <a:lumOff val="915"/>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CC2C50C3-5FB8-4FAB-BFB2-CDA505BF2649}" type="parTrans" cxnId="{615BDF0C-2FBC-4487-82FB-BA8C609EDBF3}">
      <dgm:prSet/>
      <dgm:spPr>
        <a:xfrm rot="21450561">
          <a:off x="3245021" y="3364775"/>
          <a:ext cx="2426808"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D1F45DBC-2FA0-4241-B237-5E69880F468C}" type="sibTrans" cxnId="{615BDF0C-2FBC-4487-82FB-BA8C609EDBF3}">
      <dgm:prSet/>
      <dgm:spPr/>
      <dgm:t>
        <a:bodyPr/>
        <a:lstStyle/>
        <a:p>
          <a:endParaRPr lang="it-IT"/>
        </a:p>
      </dgm:t>
    </dgm:pt>
    <dgm:pt modelId="{DA746943-EDC5-408C-8D2F-D67ECDA075F4}">
      <dgm:prSet phldrT="[Testo]"/>
      <dgm:spPr>
        <a:xfrm>
          <a:off x="4920548" y="3744416"/>
          <a:ext cx="958972" cy="958972"/>
        </a:xfrm>
        <a:solidFill>
          <a:srgbClr val="C0504D">
            <a:hueOff val="3901266"/>
            <a:satOff val="-4866"/>
            <a:lumOff val="1144"/>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CB9A6522-F71E-46AB-BB15-8EA9875A5BB4}" type="parTrans" cxnId="{084A76C3-9221-48F4-BE60-C006446EC981}">
      <dgm:prSet/>
      <dgm:spPr>
        <a:xfrm rot="947697">
          <a:off x="3212961" y="3839461"/>
          <a:ext cx="1758898"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44969072-F494-43C9-BF2C-0B33BBE4808F}" type="sibTrans" cxnId="{084A76C3-9221-48F4-BE60-C006446EC981}">
      <dgm:prSet/>
      <dgm:spPr/>
      <dgm:t>
        <a:bodyPr/>
        <a:lstStyle/>
        <a:p>
          <a:endParaRPr lang="it-IT"/>
        </a:p>
      </dgm:t>
    </dgm:pt>
    <dgm:pt modelId="{908D0D75-51DB-4A03-B082-42C3D14F9FE8}">
      <dgm:prSet phldrT="[Testo]"/>
      <dgm:spPr>
        <a:xfrm>
          <a:off x="4488503" y="936103"/>
          <a:ext cx="958972" cy="958972"/>
        </a:xfrm>
        <a:solidFill>
          <a:srgbClr val="C0504D">
            <a:hueOff val="1560507"/>
            <a:satOff val="-1946"/>
            <a:lumOff val="458"/>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9326592F-29F3-4D36-A7CC-12D5EB8ED7ED}" type="sibTrans" cxnId="{BF9E5C64-781D-47EA-9830-AC00807BDBE8}">
      <dgm:prSet/>
      <dgm:spPr/>
      <dgm:t>
        <a:bodyPr/>
        <a:lstStyle/>
        <a:p>
          <a:endParaRPr lang="it-IT"/>
        </a:p>
      </dgm:t>
    </dgm:pt>
    <dgm:pt modelId="{7DD2FE16-7667-42D4-96E9-E30FD26D9DD4}" type="parTrans" cxnId="{BF9E5C64-781D-47EA-9830-AC00807BDBE8}">
      <dgm:prSet/>
      <dgm:spPr>
        <a:xfrm rot="19091040">
          <a:off x="3013007" y="2331066"/>
          <a:ext cx="1830784"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57EB5B63-822B-4BD1-B387-5192FE5C0E81}">
      <dgm:prSet phldrT="[Testo]"/>
      <dgm:spPr>
        <a:xfrm>
          <a:off x="6725099" y="2826268"/>
          <a:ext cx="1438458" cy="958972"/>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Data assimilation and observing systems</a:t>
          </a:r>
          <a:endParaRPr lang="it-IT" dirty="0">
            <a:solidFill>
              <a:sysClr val="windowText" lastClr="000000">
                <a:hueOff val="0"/>
                <a:satOff val="0"/>
                <a:lumOff val="0"/>
                <a:alphaOff val="0"/>
              </a:sysClr>
            </a:solidFill>
            <a:latin typeface="Calibri"/>
            <a:ea typeface="+mn-ea"/>
            <a:cs typeface="+mn-cs"/>
          </a:endParaRPr>
        </a:p>
      </dgm:t>
    </dgm:pt>
    <dgm:pt modelId="{5D0E0AF5-FA61-477B-A131-9A523152DED4}" type="parTrans" cxnId="{156E6363-C39B-42E8-8D58-4310DA9199C3}">
      <dgm:prSet/>
      <dgm:spPr/>
      <dgm:t>
        <a:bodyPr/>
        <a:lstStyle/>
        <a:p>
          <a:endParaRPr lang="it-IT"/>
        </a:p>
      </dgm:t>
    </dgm:pt>
    <dgm:pt modelId="{E7799F01-4254-4E33-A1A3-BDBA74F03F9C}" type="sibTrans" cxnId="{156E6363-C39B-42E8-8D58-4310DA9199C3}">
      <dgm:prSet/>
      <dgm:spPr/>
      <dgm:t>
        <a:bodyPr/>
        <a:lstStyle/>
        <a:p>
          <a:endParaRPr lang="it-IT"/>
        </a:p>
      </dgm:t>
    </dgm:pt>
    <dgm:pt modelId="{79F5714B-E4E1-8E4E-A6F8-4DDF5FACB8C9}">
      <dgm:prSet phldrT="[Testo]"/>
      <dgm:spPr>
        <a:xfrm>
          <a:off x="5975418" y="3744416"/>
          <a:ext cx="1438458" cy="958972"/>
        </a:xfrm>
        <a:noFill/>
        <a:ln>
          <a:noFill/>
        </a:ln>
        <a:effectLst/>
      </dgm:spPr>
      <dgm:t>
        <a:bodyPr/>
        <a:lstStyle/>
        <a:p>
          <a:r>
            <a:rPr lang="en-US" smtClean="0">
              <a:solidFill>
                <a:sysClr val="windowText" lastClr="000000">
                  <a:hueOff val="0"/>
                  <a:satOff val="0"/>
                  <a:lumOff val="0"/>
                  <a:alphaOff val="0"/>
                </a:sysClr>
              </a:solidFill>
              <a:latin typeface="Calibri"/>
              <a:ea typeface="+mn-ea"/>
              <a:cs typeface="+mn-cs"/>
            </a:rPr>
            <a:t>Verification</a:t>
          </a:r>
          <a:endParaRPr lang="it-IT" dirty="0">
            <a:solidFill>
              <a:sysClr val="windowText" lastClr="000000">
                <a:hueOff val="0"/>
                <a:satOff val="0"/>
                <a:lumOff val="0"/>
                <a:alphaOff val="0"/>
              </a:sysClr>
            </a:solidFill>
            <a:latin typeface="Calibri"/>
            <a:ea typeface="+mn-ea"/>
            <a:cs typeface="+mn-cs"/>
          </a:endParaRPr>
        </a:p>
      </dgm:t>
    </dgm:pt>
    <dgm:pt modelId="{3632FA43-4EDC-714C-B7E1-21059FFF2E5D}" type="parTrans" cxnId="{177D6115-29FD-E344-98C7-88EBBA287D59}">
      <dgm:prSet/>
      <dgm:spPr/>
      <dgm:t>
        <a:bodyPr/>
        <a:lstStyle/>
        <a:p>
          <a:endParaRPr lang="en-US"/>
        </a:p>
      </dgm:t>
    </dgm:pt>
    <dgm:pt modelId="{E63B6DE5-F1C3-CD4A-B1F4-D1CE875D60E6}" type="sibTrans" cxnId="{177D6115-29FD-E344-98C7-88EBBA287D59}">
      <dgm:prSet/>
      <dgm:spPr/>
      <dgm:t>
        <a:bodyPr/>
        <a:lstStyle/>
        <a:p>
          <a:endParaRPr lang="en-US"/>
        </a:p>
      </dgm:t>
    </dgm:pt>
    <dgm:pt modelId="{869C6F32-9905-2349-BE66-802489A09306}">
      <dgm:prSet phldrT="[Testo]"/>
      <dgm:spPr>
        <a:xfrm>
          <a:off x="4276002" y="4676933"/>
          <a:ext cx="958972" cy="958972"/>
        </a:xfrm>
        <a:solidFill>
          <a:srgbClr val="C0504D">
            <a:hueOff val="4681520"/>
            <a:satOff val="-5839"/>
            <a:lumOff val="1373"/>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DF7F7CF5-5F19-484B-99C0-496EB626D8BC}" type="parTrans" cxnId="{FF41B748-B2FA-EF42-B93E-B843FA5EFC3A}">
      <dgm:prSet/>
      <dgm:spPr>
        <a:xfrm rot="2364762">
          <a:off x="3078557" y="4369494"/>
          <a:ext cx="1474092" cy="29091"/>
        </a:xfrm>
        <a:noFill/>
        <a:ln w="25400" cap="flat" cmpd="sng" algn="ctr">
          <a:solidFill>
            <a:srgbClr val="C0504D">
              <a:hueOff val="0"/>
              <a:satOff val="0"/>
              <a:lumOff val="0"/>
              <a:alphaOff val="0"/>
            </a:srgbClr>
          </a:solidFill>
          <a:prstDash val="solid"/>
        </a:ln>
        <a:effectLst/>
        <a:sp3d z="-110000"/>
      </dgm:spPr>
      <dgm:t>
        <a:bodyPr/>
        <a:lstStyle/>
        <a:p>
          <a:endParaRPr lang="en-US"/>
        </a:p>
      </dgm:t>
    </dgm:pt>
    <dgm:pt modelId="{9A8CAA3B-196C-C44B-A78B-42464800014C}" type="sibTrans" cxnId="{FF41B748-B2FA-EF42-B93E-B843FA5EFC3A}">
      <dgm:prSet/>
      <dgm:spPr/>
      <dgm:t>
        <a:bodyPr/>
        <a:lstStyle/>
        <a:p>
          <a:endParaRPr lang="en-US"/>
        </a:p>
      </dgm:t>
    </dgm:pt>
    <dgm:pt modelId="{FA35BB3D-518E-BA4E-A566-C3A36F802F9B}">
      <dgm:prSet phldrT="[Testo]"/>
      <dgm:spPr>
        <a:xfrm>
          <a:off x="5330871" y="4676933"/>
          <a:ext cx="1438458" cy="958972"/>
        </a:xfrm>
        <a:noFill/>
        <a:ln>
          <a:noFill/>
        </a:ln>
        <a:effectLst/>
      </dgm:spPr>
      <dgm:t>
        <a:bodyPr/>
        <a:lstStyle/>
        <a:p>
          <a:r>
            <a:rPr lang="en-US" smtClean="0">
              <a:solidFill>
                <a:sysClr val="windowText" lastClr="000000">
                  <a:hueOff val="0"/>
                  <a:satOff val="0"/>
                  <a:lumOff val="0"/>
                  <a:alphaOff val="0"/>
                </a:sysClr>
              </a:solidFill>
              <a:latin typeface="Calibri"/>
              <a:ea typeface="+mn-ea"/>
              <a:cs typeface="+mn-cs"/>
            </a:rPr>
            <a:t>Social and economic research</a:t>
          </a:r>
          <a:endParaRPr lang="it-IT" dirty="0">
            <a:solidFill>
              <a:sysClr val="windowText" lastClr="000000">
                <a:hueOff val="0"/>
                <a:satOff val="0"/>
                <a:lumOff val="0"/>
                <a:alphaOff val="0"/>
              </a:sysClr>
            </a:solidFill>
            <a:latin typeface="Calibri"/>
            <a:ea typeface="+mn-ea"/>
            <a:cs typeface="+mn-cs"/>
          </a:endParaRPr>
        </a:p>
      </dgm:t>
    </dgm:pt>
    <dgm:pt modelId="{DB359263-800F-4945-BB06-E2FF6A2C3AA6}" type="parTrans" cxnId="{9B9503EF-7F37-8F46-BBF8-7222151BF097}">
      <dgm:prSet/>
      <dgm:spPr/>
      <dgm:t>
        <a:bodyPr/>
        <a:lstStyle/>
        <a:p>
          <a:endParaRPr lang="en-US"/>
        </a:p>
      </dgm:t>
    </dgm:pt>
    <dgm:pt modelId="{BC6BE4A2-AE82-0F49-BA9B-60D9A0A1C593}" type="sibTrans" cxnId="{9B9503EF-7F37-8F46-BBF8-7222151BF097}">
      <dgm:prSet/>
      <dgm:spPr/>
      <dgm:t>
        <a:bodyPr/>
        <a:lstStyle/>
        <a:p>
          <a:endParaRPr lang="en-US"/>
        </a:p>
      </dgm:t>
    </dgm:pt>
    <dgm:pt modelId="{CD70031F-B14A-4E6F-ACA4-6CBC5B7AF45A}" type="pres">
      <dgm:prSet presAssocID="{200CDF84-E623-4CE8-9BF0-12CB8AFFC77E}" presName="composite" presStyleCnt="0">
        <dgm:presLayoutVars>
          <dgm:chMax val="5"/>
          <dgm:dir/>
          <dgm:animLvl val="ctr"/>
          <dgm:resizeHandles val="exact"/>
        </dgm:presLayoutVars>
      </dgm:prSet>
      <dgm:spPr/>
      <dgm:t>
        <a:bodyPr/>
        <a:lstStyle/>
        <a:p>
          <a:endParaRPr lang="it-IT"/>
        </a:p>
      </dgm:t>
    </dgm:pt>
    <dgm:pt modelId="{DF8C8526-D83A-4776-8551-397E58539F11}" type="pres">
      <dgm:prSet presAssocID="{200CDF84-E623-4CE8-9BF0-12CB8AFFC77E}" presName="cycle" presStyleCnt="0"/>
      <dgm:spPr/>
      <dgm:t>
        <a:bodyPr/>
        <a:lstStyle/>
        <a:p>
          <a:endParaRPr lang="en-US"/>
        </a:p>
      </dgm:t>
    </dgm:pt>
    <dgm:pt modelId="{D739D16E-88D3-43ED-B8E4-9E4EACF0885C}" type="pres">
      <dgm:prSet presAssocID="{200CDF84-E623-4CE8-9BF0-12CB8AFFC77E}" presName="centerShape" presStyleCnt="0"/>
      <dgm:spPr/>
      <dgm:t>
        <a:bodyPr/>
        <a:lstStyle/>
        <a:p>
          <a:endParaRPr lang="en-US"/>
        </a:p>
      </dgm:t>
    </dgm:pt>
    <dgm:pt modelId="{B510A856-4822-446C-B8E6-4BEDCCF5156C}" type="pres">
      <dgm:prSet presAssocID="{200CDF84-E623-4CE8-9BF0-12CB8AFFC77E}" presName="connSite" presStyleLbl="node1" presStyleIdx="0" presStyleCnt="7"/>
      <dgm:spPr/>
      <dgm:t>
        <a:bodyPr/>
        <a:lstStyle/>
        <a:p>
          <a:endParaRPr lang="en-US"/>
        </a:p>
      </dgm:t>
    </dgm:pt>
    <dgm:pt modelId="{177F4BF8-00BA-4761-A2A3-C1FCB8A30B88}" type="pres">
      <dgm:prSet presAssocID="{200CDF84-E623-4CE8-9BF0-12CB8AFFC77E}" presName="visible" presStyleLbl="node1" presStyleIdx="0" presStyleCnt="7" custScaleX="110801" custScaleY="112839" custLinFactNeighborX="32970" custLinFactNeighborY="-11160"/>
      <dgm:spPr>
        <a:xfrm>
          <a:off x="2328263" y="2376269"/>
          <a:ext cx="1770917" cy="1803490"/>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4000" b="-14000"/>
          </a:stretch>
        </a:blip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0CBA07FF-994E-42D7-B029-ADD63BCC93E5}" type="pres">
      <dgm:prSet presAssocID="{54F5FE6D-6001-4AEF-8FD1-AB557BDB5F4B}" presName="Name25" presStyleLbl="parChTrans1D1" presStyleIdx="0" presStyleCnt="6"/>
      <dgm:spPr>
        <a:custGeom>
          <a:avLst/>
          <a:gdLst/>
          <a:ahLst/>
          <a:cxnLst/>
          <a:rect l="0" t="0" r="0" b="0"/>
          <a:pathLst>
            <a:path>
              <a:moveTo>
                <a:pt x="0" y="14545"/>
              </a:moveTo>
              <a:lnTo>
                <a:pt x="2036946" y="14545"/>
              </a:lnTo>
            </a:path>
          </a:pathLst>
        </a:custGeom>
      </dgm:spPr>
      <dgm:t>
        <a:bodyPr/>
        <a:lstStyle/>
        <a:p>
          <a:endParaRPr lang="it-IT"/>
        </a:p>
      </dgm:t>
    </dgm:pt>
    <dgm:pt modelId="{CD2EDFF0-4148-4D4B-B007-0F121355A186}" type="pres">
      <dgm:prSet presAssocID="{8CFA6827-D0B3-4BCF-8AB6-2C9D517CFE0D}" presName="node" presStyleCnt="0"/>
      <dgm:spPr/>
      <dgm:t>
        <a:bodyPr/>
        <a:lstStyle/>
        <a:p>
          <a:endParaRPr lang="en-US"/>
        </a:p>
      </dgm:t>
    </dgm:pt>
    <dgm:pt modelId="{F5762B8F-2651-4F8B-936F-6E64EC3FBDD2}" type="pres">
      <dgm:prSet presAssocID="{8CFA6827-D0B3-4BCF-8AB6-2C9D517CFE0D}" presName="parentNode" presStyleLbl="node1" presStyleIdx="1" presStyleCnt="7" custLinFactX="-12404" custLinFactNeighborX="-100000" custLinFactNeighborY="7227">
        <dgm:presLayoutVars>
          <dgm:chMax val="1"/>
          <dgm:bulletEnabled val="1"/>
        </dgm:presLayoutVars>
      </dgm:prSet>
      <dgm:spPr>
        <a:prstGeom prst="ellipse">
          <a:avLst/>
        </a:prstGeom>
      </dgm:spPr>
      <dgm:t>
        <a:bodyPr/>
        <a:lstStyle/>
        <a:p>
          <a:endParaRPr lang="it-IT"/>
        </a:p>
      </dgm:t>
    </dgm:pt>
    <dgm:pt modelId="{769945D3-CB11-432D-AC5A-4CDC193F87DA}" type="pres">
      <dgm:prSet presAssocID="{8CFA6827-D0B3-4BCF-8AB6-2C9D517CFE0D}" presName="childNode" presStyleLbl="revTx" presStyleIdx="0" presStyleCnt="6">
        <dgm:presLayoutVars>
          <dgm:bulletEnabled val="1"/>
        </dgm:presLayoutVars>
      </dgm:prSet>
      <dgm:spPr>
        <a:prstGeom prst="rect">
          <a:avLst/>
        </a:prstGeom>
      </dgm:spPr>
      <dgm:t>
        <a:bodyPr/>
        <a:lstStyle/>
        <a:p>
          <a:endParaRPr lang="it-IT"/>
        </a:p>
      </dgm:t>
    </dgm:pt>
    <dgm:pt modelId="{111B2463-C5C2-4AC8-B39A-9AA7DB595ACD}" type="pres">
      <dgm:prSet presAssocID="{7DD2FE16-7667-42D4-96E9-E30FD26D9DD4}" presName="Name25" presStyleLbl="parChTrans1D1" presStyleIdx="1" presStyleCnt="6"/>
      <dgm:spPr>
        <a:custGeom>
          <a:avLst/>
          <a:gdLst/>
          <a:ahLst/>
          <a:cxnLst/>
          <a:rect l="0" t="0" r="0" b="0"/>
          <a:pathLst>
            <a:path>
              <a:moveTo>
                <a:pt x="0" y="14545"/>
              </a:moveTo>
              <a:lnTo>
                <a:pt x="1830784" y="14545"/>
              </a:lnTo>
            </a:path>
          </a:pathLst>
        </a:custGeom>
      </dgm:spPr>
      <dgm:t>
        <a:bodyPr/>
        <a:lstStyle/>
        <a:p>
          <a:endParaRPr lang="it-IT"/>
        </a:p>
      </dgm:t>
    </dgm:pt>
    <dgm:pt modelId="{BA564227-0014-443A-BE3F-1469165B6EA4}" type="pres">
      <dgm:prSet presAssocID="{908D0D75-51DB-4A03-B082-42C3D14F9FE8}" presName="node" presStyleCnt="0"/>
      <dgm:spPr/>
      <dgm:t>
        <a:bodyPr/>
        <a:lstStyle/>
        <a:p>
          <a:endParaRPr lang="en-US"/>
        </a:p>
      </dgm:t>
    </dgm:pt>
    <dgm:pt modelId="{6083B38A-B59C-4140-AB4F-8FD03A81384A}" type="pres">
      <dgm:prSet presAssocID="{908D0D75-51DB-4A03-B082-42C3D14F9FE8}" presName="parentNode" presStyleLbl="node1" presStyleIdx="2" presStyleCnt="7" custLinFactNeighborX="-72922" custLinFactNeighborY="-13686">
        <dgm:presLayoutVars>
          <dgm:chMax val="1"/>
          <dgm:bulletEnabled val="1"/>
        </dgm:presLayoutVars>
      </dgm:prSet>
      <dgm:spPr>
        <a:prstGeom prst="ellipse">
          <a:avLst/>
        </a:prstGeom>
      </dgm:spPr>
      <dgm:t>
        <a:bodyPr/>
        <a:lstStyle/>
        <a:p>
          <a:endParaRPr lang="it-IT"/>
        </a:p>
      </dgm:t>
    </dgm:pt>
    <dgm:pt modelId="{F4140BD5-7745-4CD3-862C-FD8F3BD14234}" type="pres">
      <dgm:prSet presAssocID="{908D0D75-51DB-4A03-B082-42C3D14F9FE8}" presName="childNode" presStyleLbl="revTx" presStyleIdx="1" presStyleCnt="6">
        <dgm:presLayoutVars>
          <dgm:bulletEnabled val="1"/>
        </dgm:presLayoutVars>
      </dgm:prSet>
      <dgm:spPr>
        <a:prstGeom prst="rect">
          <a:avLst/>
        </a:prstGeom>
      </dgm:spPr>
      <dgm:t>
        <a:bodyPr/>
        <a:lstStyle/>
        <a:p>
          <a:endParaRPr lang="it-IT"/>
        </a:p>
      </dgm:t>
    </dgm:pt>
    <dgm:pt modelId="{595BAE0E-3731-4FC5-92A0-EB6E3B2595CD}" type="pres">
      <dgm:prSet presAssocID="{4E1F13B7-2131-4EF5-AE1E-607F25F4224E}" presName="Name25" presStyleLbl="parChTrans1D1" presStyleIdx="2" presStyleCnt="6"/>
      <dgm:spPr>
        <a:custGeom>
          <a:avLst/>
          <a:gdLst/>
          <a:ahLst/>
          <a:cxnLst/>
          <a:rect l="0" t="0" r="0" b="0"/>
          <a:pathLst>
            <a:path>
              <a:moveTo>
                <a:pt x="0" y="14545"/>
              </a:moveTo>
              <a:lnTo>
                <a:pt x="2311104" y="14545"/>
              </a:lnTo>
            </a:path>
          </a:pathLst>
        </a:custGeom>
      </dgm:spPr>
      <dgm:t>
        <a:bodyPr/>
        <a:lstStyle/>
        <a:p>
          <a:endParaRPr lang="it-IT"/>
        </a:p>
      </dgm:t>
    </dgm:pt>
    <dgm:pt modelId="{FF131F58-40B2-4789-A6AD-83E101D628A4}" type="pres">
      <dgm:prSet presAssocID="{96FC401B-6BAA-49BA-A642-B5CAB99B7D5F}" presName="node" presStyleCnt="0"/>
      <dgm:spPr/>
      <dgm:t>
        <a:bodyPr/>
        <a:lstStyle/>
        <a:p>
          <a:endParaRPr lang="en-US"/>
        </a:p>
      </dgm:t>
    </dgm:pt>
    <dgm:pt modelId="{A6B6DF49-19B4-4A7E-9D00-A1CE9CCDD1AF}" type="pres">
      <dgm:prSet presAssocID="{96FC401B-6BAA-49BA-A642-B5CAB99B7D5F}" presName="parentNode" presStyleLbl="node1" presStyleIdx="3" presStyleCnt="7" custLinFactNeighborX="-24609" custLinFactNeighborY="-62536">
        <dgm:presLayoutVars>
          <dgm:chMax val="1"/>
          <dgm:bulletEnabled val="1"/>
        </dgm:presLayoutVars>
      </dgm:prSet>
      <dgm:spPr>
        <a:prstGeom prst="ellipse">
          <a:avLst/>
        </a:prstGeom>
      </dgm:spPr>
      <dgm:t>
        <a:bodyPr/>
        <a:lstStyle/>
        <a:p>
          <a:endParaRPr lang="it-IT"/>
        </a:p>
      </dgm:t>
    </dgm:pt>
    <dgm:pt modelId="{80BF8632-5CEC-4B39-AFF3-429CDD452F97}" type="pres">
      <dgm:prSet presAssocID="{96FC401B-6BAA-49BA-A642-B5CAB99B7D5F}" presName="childNode" presStyleLbl="revTx" presStyleIdx="2" presStyleCnt="6">
        <dgm:presLayoutVars>
          <dgm:bulletEnabled val="1"/>
        </dgm:presLayoutVars>
      </dgm:prSet>
      <dgm:spPr>
        <a:prstGeom prst="rect">
          <a:avLst/>
        </a:prstGeom>
      </dgm:spPr>
      <dgm:t>
        <a:bodyPr/>
        <a:lstStyle/>
        <a:p>
          <a:endParaRPr lang="it-IT"/>
        </a:p>
      </dgm:t>
    </dgm:pt>
    <dgm:pt modelId="{821E7BF2-2B55-4249-B95B-11412035C268}" type="pres">
      <dgm:prSet presAssocID="{CC2C50C3-5FB8-4FAB-BFB2-CDA505BF2649}" presName="Name25" presStyleLbl="parChTrans1D1" presStyleIdx="3" presStyleCnt="6"/>
      <dgm:spPr>
        <a:custGeom>
          <a:avLst/>
          <a:gdLst/>
          <a:ahLst/>
          <a:cxnLst/>
          <a:rect l="0" t="0" r="0" b="0"/>
          <a:pathLst>
            <a:path>
              <a:moveTo>
                <a:pt x="0" y="14545"/>
              </a:moveTo>
              <a:lnTo>
                <a:pt x="2426808" y="14545"/>
              </a:lnTo>
            </a:path>
          </a:pathLst>
        </a:custGeom>
      </dgm:spPr>
      <dgm:t>
        <a:bodyPr/>
        <a:lstStyle/>
        <a:p>
          <a:endParaRPr lang="it-IT"/>
        </a:p>
      </dgm:t>
    </dgm:pt>
    <dgm:pt modelId="{0CEEC8C2-F8B7-4224-9DEF-C9F2738EA852}" type="pres">
      <dgm:prSet presAssocID="{FE494F2F-A7D9-41E0-86CC-0EB6B4CE934E}" presName="node" presStyleCnt="0"/>
      <dgm:spPr/>
      <dgm:t>
        <a:bodyPr/>
        <a:lstStyle/>
        <a:p>
          <a:endParaRPr lang="en-US"/>
        </a:p>
      </dgm:t>
    </dgm:pt>
    <dgm:pt modelId="{69C2DD8C-5522-4F43-9578-82B5AE018A0A}" type="pres">
      <dgm:prSet presAssocID="{FE494F2F-A7D9-41E0-86CC-0EB6B4CE934E}" presName="parentNode" presStyleLbl="node1" presStyleIdx="4" presStyleCnt="7" custLinFactNeighborX="7901" custLinFactNeighborY="-84321">
        <dgm:presLayoutVars>
          <dgm:chMax val="1"/>
          <dgm:bulletEnabled val="1"/>
        </dgm:presLayoutVars>
      </dgm:prSet>
      <dgm:spPr>
        <a:prstGeom prst="ellipse">
          <a:avLst/>
        </a:prstGeom>
      </dgm:spPr>
      <dgm:t>
        <a:bodyPr/>
        <a:lstStyle/>
        <a:p>
          <a:endParaRPr lang="it-IT"/>
        </a:p>
      </dgm:t>
    </dgm:pt>
    <dgm:pt modelId="{FBF69448-BC87-495F-A77C-D580BDD1848F}" type="pres">
      <dgm:prSet presAssocID="{FE494F2F-A7D9-41E0-86CC-0EB6B4CE934E}" presName="childNode" presStyleLbl="revTx" presStyleIdx="3" presStyleCnt="6">
        <dgm:presLayoutVars>
          <dgm:bulletEnabled val="1"/>
        </dgm:presLayoutVars>
      </dgm:prSet>
      <dgm:spPr>
        <a:prstGeom prst="rect">
          <a:avLst/>
        </a:prstGeom>
      </dgm:spPr>
      <dgm:t>
        <a:bodyPr/>
        <a:lstStyle/>
        <a:p>
          <a:endParaRPr lang="it-IT"/>
        </a:p>
      </dgm:t>
    </dgm:pt>
    <dgm:pt modelId="{198A25B3-E9F2-4FC2-A813-F492F3101EFF}" type="pres">
      <dgm:prSet presAssocID="{CB9A6522-F71E-46AB-BB15-8EA9875A5BB4}" presName="Name25" presStyleLbl="parChTrans1D1" presStyleIdx="4" presStyleCnt="6"/>
      <dgm:spPr>
        <a:custGeom>
          <a:avLst/>
          <a:gdLst/>
          <a:ahLst/>
          <a:cxnLst/>
          <a:rect l="0" t="0" r="0" b="0"/>
          <a:pathLst>
            <a:path>
              <a:moveTo>
                <a:pt x="0" y="14545"/>
              </a:moveTo>
              <a:lnTo>
                <a:pt x="1758898" y="14545"/>
              </a:lnTo>
            </a:path>
          </a:pathLst>
        </a:custGeom>
      </dgm:spPr>
      <dgm:t>
        <a:bodyPr/>
        <a:lstStyle/>
        <a:p>
          <a:endParaRPr lang="it-IT"/>
        </a:p>
      </dgm:t>
    </dgm:pt>
    <dgm:pt modelId="{1FC103EC-4FD7-4647-821D-310BCFA5B1AC}" type="pres">
      <dgm:prSet presAssocID="{DA746943-EDC5-408C-8D2F-D67ECDA075F4}" presName="node" presStyleCnt="0"/>
      <dgm:spPr/>
      <dgm:t>
        <a:bodyPr/>
        <a:lstStyle/>
        <a:p>
          <a:endParaRPr lang="en-US"/>
        </a:p>
      </dgm:t>
    </dgm:pt>
    <dgm:pt modelId="{62D28085-A58A-4F12-9318-668EDBB89509}" type="pres">
      <dgm:prSet presAssocID="{DA746943-EDC5-408C-8D2F-D67ECDA075F4}" presName="parentNode" presStyleLbl="node1" presStyleIdx="5" presStyleCnt="7" custLinFactY="-19089" custLinFactNeighborX="-27869" custLinFactNeighborY="-100000">
        <dgm:presLayoutVars>
          <dgm:chMax val="1"/>
          <dgm:bulletEnabled val="1"/>
        </dgm:presLayoutVars>
      </dgm:prSet>
      <dgm:spPr>
        <a:prstGeom prst="ellipse">
          <a:avLst/>
        </a:prstGeom>
      </dgm:spPr>
      <dgm:t>
        <a:bodyPr/>
        <a:lstStyle/>
        <a:p>
          <a:endParaRPr lang="it-IT"/>
        </a:p>
      </dgm:t>
    </dgm:pt>
    <dgm:pt modelId="{C03C7C1D-0DDC-4B79-BF2F-475A6DA67442}" type="pres">
      <dgm:prSet presAssocID="{DA746943-EDC5-408C-8D2F-D67ECDA075F4}" presName="childNode" presStyleLbl="revTx" presStyleIdx="4" presStyleCnt="6" custLinFactY="-19089" custLinFactNeighborX="-27869" custLinFactNeighborY="-100000">
        <dgm:presLayoutVars>
          <dgm:bulletEnabled val="1"/>
        </dgm:presLayoutVars>
      </dgm:prSet>
      <dgm:spPr>
        <a:prstGeom prst="rect">
          <a:avLst/>
        </a:prstGeom>
      </dgm:spPr>
      <dgm:t>
        <a:bodyPr/>
        <a:lstStyle/>
        <a:p>
          <a:endParaRPr lang="it-IT"/>
        </a:p>
      </dgm:t>
    </dgm:pt>
    <dgm:pt modelId="{20B74A5E-029C-664D-BC08-C5501F56E6B8}" type="pres">
      <dgm:prSet presAssocID="{DF7F7CF5-5F19-484B-99C0-496EB626D8BC}" presName="Name25" presStyleLbl="parChTrans1D1" presStyleIdx="5" presStyleCnt="6"/>
      <dgm:spPr>
        <a:custGeom>
          <a:avLst/>
          <a:gdLst/>
          <a:ahLst/>
          <a:cxnLst/>
          <a:rect l="0" t="0" r="0" b="0"/>
          <a:pathLst>
            <a:path>
              <a:moveTo>
                <a:pt x="0" y="14545"/>
              </a:moveTo>
              <a:lnTo>
                <a:pt x="1474092" y="14545"/>
              </a:lnTo>
            </a:path>
          </a:pathLst>
        </a:custGeom>
      </dgm:spPr>
      <dgm:t>
        <a:bodyPr/>
        <a:lstStyle/>
        <a:p>
          <a:endParaRPr lang="en-US"/>
        </a:p>
      </dgm:t>
    </dgm:pt>
    <dgm:pt modelId="{AE2994DF-1829-0B44-96E5-0823F02E9544}" type="pres">
      <dgm:prSet presAssocID="{869C6F32-9905-2349-BE66-802489A09306}" presName="node" presStyleCnt="0"/>
      <dgm:spPr/>
      <dgm:t>
        <a:bodyPr/>
        <a:lstStyle/>
        <a:p>
          <a:endParaRPr lang="en-US"/>
        </a:p>
      </dgm:t>
    </dgm:pt>
    <dgm:pt modelId="{E7655276-357A-CE4C-9042-DA029904B1E4}" type="pres">
      <dgm:prSet presAssocID="{869C6F32-9905-2349-BE66-802489A09306}" presName="parentNode" presStyleLbl="node1" presStyleIdx="6" presStyleCnt="7" custLinFactY="-32867" custLinFactNeighborX="-14421" custLinFactNeighborY="-100000">
        <dgm:presLayoutVars>
          <dgm:chMax val="1"/>
          <dgm:bulletEnabled val="1"/>
        </dgm:presLayoutVars>
      </dgm:prSet>
      <dgm:spPr>
        <a:prstGeom prst="ellipse">
          <a:avLst/>
        </a:prstGeom>
      </dgm:spPr>
      <dgm:t>
        <a:bodyPr/>
        <a:lstStyle/>
        <a:p>
          <a:endParaRPr lang="en-US"/>
        </a:p>
      </dgm:t>
    </dgm:pt>
    <dgm:pt modelId="{51D15C18-7CDA-D84E-AB62-4162C36B103A}" type="pres">
      <dgm:prSet presAssocID="{869C6F32-9905-2349-BE66-802489A09306}" presName="childNode" presStyleLbl="revTx" presStyleIdx="5" presStyleCnt="6">
        <dgm:presLayoutVars>
          <dgm:bulletEnabled val="1"/>
        </dgm:presLayoutVars>
      </dgm:prSet>
      <dgm:spPr>
        <a:prstGeom prst="rect">
          <a:avLst/>
        </a:prstGeom>
      </dgm:spPr>
      <dgm:t>
        <a:bodyPr/>
        <a:lstStyle/>
        <a:p>
          <a:endParaRPr lang="en-US"/>
        </a:p>
      </dgm:t>
    </dgm:pt>
  </dgm:ptLst>
  <dgm:cxnLst>
    <dgm:cxn modelId="{156E6363-C39B-42E8-8D58-4310DA9199C3}" srcId="{FE494F2F-A7D9-41E0-86CC-0EB6B4CE934E}" destId="{57EB5B63-822B-4BD1-B387-5192FE5C0E81}" srcOrd="0" destOrd="0" parTransId="{5D0E0AF5-FA61-477B-A131-9A523152DED4}" sibTransId="{E7799F01-4254-4E33-A1A3-BDBA74F03F9C}"/>
    <dgm:cxn modelId="{6B3102CD-F2C8-4652-A531-FFC629DA5250}" type="presOf" srcId="{869C6F32-9905-2349-BE66-802489A09306}" destId="{E7655276-357A-CE4C-9042-DA029904B1E4}" srcOrd="0" destOrd="0" presId="urn:microsoft.com/office/officeart/2005/8/layout/radial2"/>
    <dgm:cxn modelId="{870E2646-BA6B-49CD-B591-8FB3BC3D50E0}" type="presOf" srcId="{200CDF84-E623-4CE8-9BF0-12CB8AFFC77E}" destId="{CD70031F-B14A-4E6F-ACA4-6CBC5B7AF45A}" srcOrd="0" destOrd="0" presId="urn:microsoft.com/office/officeart/2005/8/layout/radial2"/>
    <dgm:cxn modelId="{10670907-A2AD-46A5-8BE6-D6D3FE9F1068}" type="presOf" srcId="{DF7F7CF5-5F19-484B-99C0-496EB626D8BC}" destId="{20B74A5E-029C-664D-BC08-C5501F56E6B8}" srcOrd="0" destOrd="0" presId="urn:microsoft.com/office/officeart/2005/8/layout/radial2"/>
    <dgm:cxn modelId="{9B9503EF-7F37-8F46-BBF8-7222151BF097}" srcId="{869C6F32-9905-2349-BE66-802489A09306}" destId="{FA35BB3D-518E-BA4E-A566-C3A36F802F9B}" srcOrd="0" destOrd="0" parTransId="{DB359263-800F-4945-BB06-E2FF6A2C3AA6}" sibTransId="{BC6BE4A2-AE82-0F49-BA9B-60D9A0A1C593}"/>
    <dgm:cxn modelId="{92008EE6-2E56-47B9-87F7-C48AD274EC8A}" type="presOf" srcId="{54F5FE6D-6001-4AEF-8FD1-AB557BDB5F4B}" destId="{0CBA07FF-994E-42D7-B029-ADD63BCC93E5}" srcOrd="0" destOrd="0" presId="urn:microsoft.com/office/officeart/2005/8/layout/radial2"/>
    <dgm:cxn modelId="{C4DD1816-EE0B-4A45-9D98-B98E405B9A0D}" type="presOf" srcId="{96FC401B-6BAA-49BA-A642-B5CAB99B7D5F}" destId="{A6B6DF49-19B4-4A7E-9D00-A1CE9CCDD1AF}" srcOrd="0" destOrd="0" presId="urn:microsoft.com/office/officeart/2005/8/layout/radial2"/>
    <dgm:cxn modelId="{4836032A-DF70-4D60-BD32-6AB06539BA5B}" srcId="{908D0D75-51DB-4A03-B082-42C3D14F9FE8}" destId="{BB54419D-BF11-43FA-BACB-E388C863B8FE}" srcOrd="0" destOrd="0" parTransId="{0EC53471-7BFC-4F7F-840A-744FF614CB7E}" sibTransId="{38ACF78B-FE8F-440A-B7F6-63AB03A27944}"/>
    <dgm:cxn modelId="{BD2A1BB9-0149-4507-A560-E157B5A64A60}" type="presOf" srcId="{2D586471-353C-4727-9BE0-22F4A23B63BD}" destId="{80BF8632-5CEC-4B39-AFF3-429CDD452F97}" srcOrd="0" destOrd="0" presId="urn:microsoft.com/office/officeart/2005/8/layout/radial2"/>
    <dgm:cxn modelId="{1FCEBDA1-B5F5-40F1-AAF4-0953DCB756A6}" srcId="{8CFA6827-D0B3-4BCF-8AB6-2C9D517CFE0D}" destId="{4BA33364-1966-4434-8E4D-CC9FC0E1ABF1}" srcOrd="0" destOrd="0" parTransId="{8A5C51C1-EFB3-432B-BDED-A6A10AA56284}" sibTransId="{BB307FF2-9648-4338-ADF8-15FB30B2E673}"/>
    <dgm:cxn modelId="{B8A8605D-C80B-490D-A795-77F5EA7E063A}" type="presOf" srcId="{7DD2FE16-7667-42D4-96E9-E30FD26D9DD4}" destId="{111B2463-C5C2-4AC8-B39A-9AA7DB595ACD}" srcOrd="0" destOrd="0" presId="urn:microsoft.com/office/officeart/2005/8/layout/radial2"/>
    <dgm:cxn modelId="{615BDF0C-2FBC-4487-82FB-BA8C609EDBF3}" srcId="{200CDF84-E623-4CE8-9BF0-12CB8AFFC77E}" destId="{FE494F2F-A7D9-41E0-86CC-0EB6B4CE934E}" srcOrd="3" destOrd="0" parTransId="{CC2C50C3-5FB8-4FAB-BFB2-CDA505BF2649}" sibTransId="{D1F45DBC-2FA0-4241-B237-5E69880F468C}"/>
    <dgm:cxn modelId="{D08BBF5E-5B80-4A52-9E5A-74A92A233D10}" type="presOf" srcId="{8CFA6827-D0B3-4BCF-8AB6-2C9D517CFE0D}" destId="{F5762B8F-2651-4F8B-936F-6E64EC3FBDD2}" srcOrd="0" destOrd="0" presId="urn:microsoft.com/office/officeart/2005/8/layout/radial2"/>
    <dgm:cxn modelId="{9F51F3F2-75CE-4920-831E-848A1370CC59}" type="presOf" srcId="{DA746943-EDC5-408C-8D2F-D67ECDA075F4}" destId="{62D28085-A58A-4F12-9318-668EDBB89509}" srcOrd="0" destOrd="0" presId="urn:microsoft.com/office/officeart/2005/8/layout/radial2"/>
    <dgm:cxn modelId="{1250D6CF-5E59-4821-968C-12AD4E8613E9}" type="presOf" srcId="{FE494F2F-A7D9-41E0-86CC-0EB6B4CE934E}" destId="{69C2DD8C-5522-4F43-9578-82B5AE018A0A}" srcOrd="0" destOrd="0" presId="urn:microsoft.com/office/officeart/2005/8/layout/radial2"/>
    <dgm:cxn modelId="{02363E0F-2981-429C-81A8-7866091BE978}" srcId="{96FC401B-6BAA-49BA-A642-B5CAB99B7D5F}" destId="{2D586471-353C-4727-9BE0-22F4A23B63BD}" srcOrd="0" destOrd="0" parTransId="{4FB4BE71-FAD4-42ED-B7F3-FD7E3E7A03E3}" sibTransId="{94B80556-5B15-4051-9F8E-A90F94AE114E}"/>
    <dgm:cxn modelId="{0FE044B1-CBA3-4B16-9938-AA15CF655889}" type="presOf" srcId="{BB54419D-BF11-43FA-BACB-E388C863B8FE}" destId="{F4140BD5-7745-4CD3-862C-FD8F3BD14234}" srcOrd="0" destOrd="0" presId="urn:microsoft.com/office/officeart/2005/8/layout/radial2"/>
    <dgm:cxn modelId="{BF9E5C64-781D-47EA-9830-AC00807BDBE8}" srcId="{200CDF84-E623-4CE8-9BF0-12CB8AFFC77E}" destId="{908D0D75-51DB-4A03-B082-42C3D14F9FE8}" srcOrd="1" destOrd="0" parTransId="{7DD2FE16-7667-42D4-96E9-E30FD26D9DD4}" sibTransId="{9326592F-29F3-4D36-A7CC-12D5EB8ED7ED}"/>
    <dgm:cxn modelId="{EE1A762A-44D4-43D1-8EBE-91C802B75668}" type="presOf" srcId="{CB9A6522-F71E-46AB-BB15-8EA9875A5BB4}" destId="{198A25B3-E9F2-4FC2-A813-F492F3101EFF}" srcOrd="0" destOrd="0" presId="urn:microsoft.com/office/officeart/2005/8/layout/radial2"/>
    <dgm:cxn modelId="{91E0AB2A-7101-43D4-A427-A6C46629FE82}" type="presOf" srcId="{4BA33364-1966-4434-8E4D-CC9FC0E1ABF1}" destId="{769945D3-CB11-432D-AC5A-4CDC193F87DA}" srcOrd="0" destOrd="0" presId="urn:microsoft.com/office/officeart/2005/8/layout/radial2"/>
    <dgm:cxn modelId="{084A76C3-9221-48F4-BE60-C006446EC981}" srcId="{200CDF84-E623-4CE8-9BF0-12CB8AFFC77E}" destId="{DA746943-EDC5-408C-8D2F-D67ECDA075F4}" srcOrd="4" destOrd="0" parTransId="{CB9A6522-F71E-46AB-BB15-8EA9875A5BB4}" sibTransId="{44969072-F494-43C9-BF2C-0B33BBE4808F}"/>
    <dgm:cxn modelId="{CC9E3DF4-4677-4E72-9495-3ACE0DE5C251}" srcId="{200CDF84-E623-4CE8-9BF0-12CB8AFFC77E}" destId="{8CFA6827-D0B3-4BCF-8AB6-2C9D517CFE0D}" srcOrd="0" destOrd="0" parTransId="{54F5FE6D-6001-4AEF-8FD1-AB557BDB5F4B}" sibTransId="{133B3C47-26B2-482D-9AA4-96B38FC5498A}"/>
    <dgm:cxn modelId="{C2B86143-CA2F-4580-98C2-3BBF526692FD}" type="presOf" srcId="{CC2C50C3-5FB8-4FAB-BFB2-CDA505BF2649}" destId="{821E7BF2-2B55-4249-B95B-11412035C268}" srcOrd="0" destOrd="0" presId="urn:microsoft.com/office/officeart/2005/8/layout/radial2"/>
    <dgm:cxn modelId="{212B18AF-7925-4884-B016-44AAAE7F169B}" type="presOf" srcId="{79F5714B-E4E1-8E4E-A6F8-4DDF5FACB8C9}" destId="{C03C7C1D-0DDC-4B79-BF2F-475A6DA67442}" srcOrd="0" destOrd="0" presId="urn:microsoft.com/office/officeart/2005/8/layout/radial2"/>
    <dgm:cxn modelId="{177D6115-29FD-E344-98C7-88EBBA287D59}" srcId="{DA746943-EDC5-408C-8D2F-D67ECDA075F4}" destId="{79F5714B-E4E1-8E4E-A6F8-4DDF5FACB8C9}" srcOrd="0" destOrd="0" parTransId="{3632FA43-4EDC-714C-B7E1-21059FFF2E5D}" sibTransId="{E63B6DE5-F1C3-CD4A-B1F4-D1CE875D60E6}"/>
    <dgm:cxn modelId="{C8916478-6048-491F-A96A-3D72E6E857A6}" type="presOf" srcId="{FA35BB3D-518E-BA4E-A566-C3A36F802F9B}" destId="{51D15C18-7CDA-D84E-AB62-4162C36B103A}" srcOrd="0" destOrd="0" presId="urn:microsoft.com/office/officeart/2005/8/layout/radial2"/>
    <dgm:cxn modelId="{FF41B748-B2FA-EF42-B93E-B843FA5EFC3A}" srcId="{200CDF84-E623-4CE8-9BF0-12CB8AFFC77E}" destId="{869C6F32-9905-2349-BE66-802489A09306}" srcOrd="5" destOrd="0" parTransId="{DF7F7CF5-5F19-484B-99C0-496EB626D8BC}" sibTransId="{9A8CAA3B-196C-C44B-A78B-42464800014C}"/>
    <dgm:cxn modelId="{CC44A212-4EDF-4539-9CA4-7C37FB178B0D}" srcId="{200CDF84-E623-4CE8-9BF0-12CB8AFFC77E}" destId="{96FC401B-6BAA-49BA-A642-B5CAB99B7D5F}" srcOrd="2" destOrd="0" parTransId="{4E1F13B7-2131-4EF5-AE1E-607F25F4224E}" sibTransId="{185CE5E9-2532-4922-91C5-7791AD247877}"/>
    <dgm:cxn modelId="{1DD0B7C1-A0F2-45EB-911D-DD272F683D67}" type="presOf" srcId="{4E1F13B7-2131-4EF5-AE1E-607F25F4224E}" destId="{595BAE0E-3731-4FC5-92A0-EB6E3B2595CD}" srcOrd="0" destOrd="0" presId="urn:microsoft.com/office/officeart/2005/8/layout/radial2"/>
    <dgm:cxn modelId="{2BE6C734-0FA9-47A0-A536-707E732DADDD}" type="presOf" srcId="{908D0D75-51DB-4A03-B082-42C3D14F9FE8}" destId="{6083B38A-B59C-4140-AB4F-8FD03A81384A}" srcOrd="0" destOrd="0" presId="urn:microsoft.com/office/officeart/2005/8/layout/radial2"/>
    <dgm:cxn modelId="{9B89D243-03F1-43A9-A604-DC8530F591A2}" type="presOf" srcId="{57EB5B63-822B-4BD1-B387-5192FE5C0E81}" destId="{FBF69448-BC87-495F-A77C-D580BDD1848F}" srcOrd="0" destOrd="0" presId="urn:microsoft.com/office/officeart/2005/8/layout/radial2"/>
    <dgm:cxn modelId="{C62013FF-8F2E-41F2-A994-2EF3DE4F70CC}" type="presParOf" srcId="{CD70031F-B14A-4E6F-ACA4-6CBC5B7AF45A}" destId="{DF8C8526-D83A-4776-8551-397E58539F11}" srcOrd="0" destOrd="0" presId="urn:microsoft.com/office/officeart/2005/8/layout/radial2"/>
    <dgm:cxn modelId="{7B895CB1-80BB-4C46-9D95-0E148FA5059E}" type="presParOf" srcId="{DF8C8526-D83A-4776-8551-397E58539F11}" destId="{D739D16E-88D3-43ED-B8E4-9E4EACF0885C}" srcOrd="0" destOrd="0" presId="urn:microsoft.com/office/officeart/2005/8/layout/radial2"/>
    <dgm:cxn modelId="{8B477135-1E0A-49E1-95CB-1A2A70631E8C}" type="presParOf" srcId="{D739D16E-88D3-43ED-B8E4-9E4EACF0885C}" destId="{B510A856-4822-446C-B8E6-4BEDCCF5156C}" srcOrd="0" destOrd="0" presId="urn:microsoft.com/office/officeart/2005/8/layout/radial2"/>
    <dgm:cxn modelId="{37A17EDC-5742-4CE4-84BD-F9505F0F57AA}" type="presParOf" srcId="{D739D16E-88D3-43ED-B8E4-9E4EACF0885C}" destId="{177F4BF8-00BA-4761-A2A3-C1FCB8A30B88}" srcOrd="1" destOrd="0" presId="urn:microsoft.com/office/officeart/2005/8/layout/radial2"/>
    <dgm:cxn modelId="{FA11A464-BFB4-471D-81DF-4F79F821B866}" type="presParOf" srcId="{DF8C8526-D83A-4776-8551-397E58539F11}" destId="{0CBA07FF-994E-42D7-B029-ADD63BCC93E5}" srcOrd="1" destOrd="0" presId="urn:microsoft.com/office/officeart/2005/8/layout/radial2"/>
    <dgm:cxn modelId="{53E409EA-059F-4CBE-AF7E-4009B2327B5F}" type="presParOf" srcId="{DF8C8526-D83A-4776-8551-397E58539F11}" destId="{CD2EDFF0-4148-4D4B-B007-0F121355A186}" srcOrd="2" destOrd="0" presId="urn:microsoft.com/office/officeart/2005/8/layout/radial2"/>
    <dgm:cxn modelId="{D193F59C-0853-4EBD-AEA3-1A23679F9817}" type="presParOf" srcId="{CD2EDFF0-4148-4D4B-B007-0F121355A186}" destId="{F5762B8F-2651-4F8B-936F-6E64EC3FBDD2}" srcOrd="0" destOrd="0" presId="urn:microsoft.com/office/officeart/2005/8/layout/radial2"/>
    <dgm:cxn modelId="{BCF44A46-EF55-4820-ABA0-02E6296FB75B}" type="presParOf" srcId="{CD2EDFF0-4148-4D4B-B007-0F121355A186}" destId="{769945D3-CB11-432D-AC5A-4CDC193F87DA}" srcOrd="1" destOrd="0" presId="urn:microsoft.com/office/officeart/2005/8/layout/radial2"/>
    <dgm:cxn modelId="{10741B1D-D777-4B33-A72F-745C2FA54380}" type="presParOf" srcId="{DF8C8526-D83A-4776-8551-397E58539F11}" destId="{111B2463-C5C2-4AC8-B39A-9AA7DB595ACD}" srcOrd="3" destOrd="0" presId="urn:microsoft.com/office/officeart/2005/8/layout/radial2"/>
    <dgm:cxn modelId="{622926B4-138D-45E1-8F82-F4734E5EA6ED}" type="presParOf" srcId="{DF8C8526-D83A-4776-8551-397E58539F11}" destId="{BA564227-0014-443A-BE3F-1469165B6EA4}" srcOrd="4" destOrd="0" presId="urn:microsoft.com/office/officeart/2005/8/layout/radial2"/>
    <dgm:cxn modelId="{F461A17A-CAFA-4971-A1C3-5BD0B1AA157D}" type="presParOf" srcId="{BA564227-0014-443A-BE3F-1469165B6EA4}" destId="{6083B38A-B59C-4140-AB4F-8FD03A81384A}" srcOrd="0" destOrd="0" presId="urn:microsoft.com/office/officeart/2005/8/layout/radial2"/>
    <dgm:cxn modelId="{8A860E16-D2CC-4915-BE44-669F4CC35970}" type="presParOf" srcId="{BA564227-0014-443A-BE3F-1469165B6EA4}" destId="{F4140BD5-7745-4CD3-862C-FD8F3BD14234}" srcOrd="1" destOrd="0" presId="urn:microsoft.com/office/officeart/2005/8/layout/radial2"/>
    <dgm:cxn modelId="{48CA67DC-1758-4FCD-8500-95270EC6EDEC}" type="presParOf" srcId="{DF8C8526-D83A-4776-8551-397E58539F11}" destId="{595BAE0E-3731-4FC5-92A0-EB6E3B2595CD}" srcOrd="5" destOrd="0" presId="urn:microsoft.com/office/officeart/2005/8/layout/radial2"/>
    <dgm:cxn modelId="{224E7AA8-3E5E-4233-9CB3-79CB22FCDE6A}" type="presParOf" srcId="{DF8C8526-D83A-4776-8551-397E58539F11}" destId="{FF131F58-40B2-4789-A6AD-83E101D628A4}" srcOrd="6" destOrd="0" presId="urn:microsoft.com/office/officeart/2005/8/layout/radial2"/>
    <dgm:cxn modelId="{83B193C6-8E3B-433F-BF17-5253137E3F45}" type="presParOf" srcId="{FF131F58-40B2-4789-A6AD-83E101D628A4}" destId="{A6B6DF49-19B4-4A7E-9D00-A1CE9CCDD1AF}" srcOrd="0" destOrd="0" presId="urn:microsoft.com/office/officeart/2005/8/layout/radial2"/>
    <dgm:cxn modelId="{78E1B2EA-73AB-4678-85C5-B624D4D440D0}" type="presParOf" srcId="{FF131F58-40B2-4789-A6AD-83E101D628A4}" destId="{80BF8632-5CEC-4B39-AFF3-429CDD452F97}" srcOrd="1" destOrd="0" presId="urn:microsoft.com/office/officeart/2005/8/layout/radial2"/>
    <dgm:cxn modelId="{03FE9616-BC14-4EE5-AA37-A5B198726D95}" type="presParOf" srcId="{DF8C8526-D83A-4776-8551-397E58539F11}" destId="{821E7BF2-2B55-4249-B95B-11412035C268}" srcOrd="7" destOrd="0" presId="urn:microsoft.com/office/officeart/2005/8/layout/radial2"/>
    <dgm:cxn modelId="{5E3BB7AE-F8A2-46EA-959F-F817E042C7C0}" type="presParOf" srcId="{DF8C8526-D83A-4776-8551-397E58539F11}" destId="{0CEEC8C2-F8B7-4224-9DEF-C9F2738EA852}" srcOrd="8" destOrd="0" presId="urn:microsoft.com/office/officeart/2005/8/layout/radial2"/>
    <dgm:cxn modelId="{C3EE0A70-F91D-4763-B164-8F35B7D423E9}" type="presParOf" srcId="{0CEEC8C2-F8B7-4224-9DEF-C9F2738EA852}" destId="{69C2DD8C-5522-4F43-9578-82B5AE018A0A}" srcOrd="0" destOrd="0" presId="urn:microsoft.com/office/officeart/2005/8/layout/radial2"/>
    <dgm:cxn modelId="{077D76C1-72C5-4372-9B75-5FD5BC765805}" type="presParOf" srcId="{0CEEC8C2-F8B7-4224-9DEF-C9F2738EA852}" destId="{FBF69448-BC87-495F-A77C-D580BDD1848F}" srcOrd="1" destOrd="0" presId="urn:microsoft.com/office/officeart/2005/8/layout/radial2"/>
    <dgm:cxn modelId="{FED24894-4710-41D1-8681-6B0FFD5AF5E6}" type="presParOf" srcId="{DF8C8526-D83A-4776-8551-397E58539F11}" destId="{198A25B3-E9F2-4FC2-A813-F492F3101EFF}" srcOrd="9" destOrd="0" presId="urn:microsoft.com/office/officeart/2005/8/layout/radial2"/>
    <dgm:cxn modelId="{4F6749F6-9CCC-4496-93D3-1C4F5176D083}" type="presParOf" srcId="{DF8C8526-D83A-4776-8551-397E58539F11}" destId="{1FC103EC-4FD7-4647-821D-310BCFA5B1AC}" srcOrd="10" destOrd="0" presId="urn:microsoft.com/office/officeart/2005/8/layout/radial2"/>
    <dgm:cxn modelId="{BDDEA74C-2B6F-477D-B1E3-136706605B6B}" type="presParOf" srcId="{1FC103EC-4FD7-4647-821D-310BCFA5B1AC}" destId="{62D28085-A58A-4F12-9318-668EDBB89509}" srcOrd="0" destOrd="0" presId="urn:microsoft.com/office/officeart/2005/8/layout/radial2"/>
    <dgm:cxn modelId="{BB5C9263-E152-4F5E-82E1-F712F05B6FD1}" type="presParOf" srcId="{1FC103EC-4FD7-4647-821D-310BCFA5B1AC}" destId="{C03C7C1D-0DDC-4B79-BF2F-475A6DA67442}" srcOrd="1" destOrd="0" presId="urn:microsoft.com/office/officeart/2005/8/layout/radial2"/>
    <dgm:cxn modelId="{D87BCD2D-B273-465F-B5F8-E9ACDBCCE042}" type="presParOf" srcId="{DF8C8526-D83A-4776-8551-397E58539F11}" destId="{20B74A5E-029C-664D-BC08-C5501F56E6B8}" srcOrd="11" destOrd="0" presId="urn:microsoft.com/office/officeart/2005/8/layout/radial2"/>
    <dgm:cxn modelId="{2CCE02E5-6B81-4EA8-ABCF-EF620AE01022}" type="presParOf" srcId="{DF8C8526-D83A-4776-8551-397E58539F11}" destId="{AE2994DF-1829-0B44-96E5-0823F02E9544}" srcOrd="12" destOrd="0" presId="urn:microsoft.com/office/officeart/2005/8/layout/radial2"/>
    <dgm:cxn modelId="{FC19666D-74BB-4B58-AD7D-B121498EDB66}" type="presParOf" srcId="{AE2994DF-1829-0B44-96E5-0823F02E9544}" destId="{E7655276-357A-CE4C-9042-DA029904B1E4}" srcOrd="0" destOrd="0" presId="urn:microsoft.com/office/officeart/2005/8/layout/radial2"/>
    <dgm:cxn modelId="{7CD8662B-908C-404D-AB92-B068477674EF}" type="presParOf" srcId="{AE2994DF-1829-0B44-96E5-0823F02E9544}" destId="{51D15C18-7CDA-D84E-AB62-4162C36B103A}" srcOrd="1" destOrd="0" presId="urn:microsoft.com/office/officeart/2005/8/layout/radial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9E996CD-752F-4457-B46B-0FCB85475586}" type="doc">
      <dgm:prSet loTypeId="urn:microsoft.com/office/officeart/2005/8/layout/chevron1" loCatId="process" qsTypeId="urn:microsoft.com/office/officeart/2009/2/quickstyle/3D8" qsCatId="3D" csTypeId="urn:microsoft.com/office/officeart/2005/8/colors/colorful1" csCatId="colorful" phldr="1"/>
      <dgm:spPr/>
    </dgm:pt>
    <dgm:pt modelId="{584D39E3-A69A-401B-BB5D-FCB4788682F8}">
      <dgm:prSet phldrT="[Testo]" custT="1"/>
      <dgm:spPr>
        <a:xfrm>
          <a:off x="2304266" y="0"/>
          <a:ext cx="2138792" cy="855516"/>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r>
            <a:rPr lang="it-IT" sz="1800" b="1" dirty="0" smtClean="0">
              <a:solidFill>
                <a:sysClr val="window" lastClr="FFFFFF"/>
              </a:solidFill>
              <a:latin typeface="Calibri"/>
              <a:ea typeface="+mn-ea"/>
              <a:cs typeface="+mn-cs"/>
            </a:rPr>
            <a:t>High Impact </a:t>
          </a:r>
          <a:r>
            <a:rPr lang="it-IT" sz="1800" b="1" dirty="0" err="1" smtClean="0">
              <a:solidFill>
                <a:sysClr val="window" lastClr="FFFFFF"/>
              </a:solidFill>
              <a:latin typeface="Calibri"/>
              <a:ea typeface="+mn-ea"/>
              <a:cs typeface="+mn-cs"/>
            </a:rPr>
            <a:t>Weather</a:t>
          </a:r>
          <a:endParaRPr lang="it-IT" sz="1800" b="1" dirty="0">
            <a:solidFill>
              <a:sysClr val="window" lastClr="FFFFFF"/>
            </a:solidFill>
            <a:latin typeface="Calibri"/>
            <a:ea typeface="+mn-ea"/>
            <a:cs typeface="+mn-cs"/>
          </a:endParaRPr>
        </a:p>
      </dgm:t>
    </dgm:pt>
    <dgm:pt modelId="{E75CD5E8-784A-4AD7-81F6-5A00C5FDC88A}" type="parTrans" cxnId="{51F4F31B-3E96-4AAA-973D-A04D4CA79197}">
      <dgm:prSet/>
      <dgm:spPr/>
      <dgm:t>
        <a:bodyPr/>
        <a:lstStyle/>
        <a:p>
          <a:endParaRPr lang="it-IT"/>
        </a:p>
      </dgm:t>
    </dgm:pt>
    <dgm:pt modelId="{73AEBAB8-A43F-49FB-BDD7-4B2F7628E240}" type="sibTrans" cxnId="{51F4F31B-3E96-4AAA-973D-A04D4CA79197}">
      <dgm:prSet/>
      <dgm:spPr/>
      <dgm:t>
        <a:bodyPr/>
        <a:lstStyle/>
        <a:p>
          <a:endParaRPr lang="it-IT"/>
        </a:p>
      </dgm:t>
    </dgm:pt>
    <dgm:pt modelId="{F8448076-DCA4-451E-8639-705F20FF56AF}">
      <dgm:prSet phldrT="[Testo]" custT="1"/>
      <dgm:spPr>
        <a:xfrm>
          <a:off x="2160239" y="2592287"/>
          <a:ext cx="2138792" cy="855516"/>
        </a:xfrm>
        <a:solidFill>
          <a:srgbClr val="8064A2">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r>
            <a:rPr lang="it-IT" sz="1600" b="1" dirty="0" err="1" smtClean="0">
              <a:solidFill>
                <a:sysClr val="window" lastClr="FFFFFF"/>
              </a:solidFill>
              <a:latin typeface="Calibri"/>
              <a:ea typeface="+mn-ea"/>
              <a:cs typeface="+mn-cs"/>
            </a:rPr>
            <a:t>Urbanization</a:t>
          </a:r>
          <a:endParaRPr lang="it-IT" sz="1600" b="1" dirty="0">
            <a:solidFill>
              <a:sysClr val="window" lastClr="FFFFFF"/>
            </a:solidFill>
            <a:latin typeface="Calibri"/>
            <a:ea typeface="+mn-ea"/>
            <a:cs typeface="+mn-cs"/>
          </a:endParaRPr>
        </a:p>
      </dgm:t>
    </dgm:pt>
    <dgm:pt modelId="{83E5205C-4342-485B-AEF6-6C6C187F8F5E}" type="parTrans" cxnId="{ED0E855E-A65B-4124-99B3-2F9378FA39AF}">
      <dgm:prSet/>
      <dgm:spPr/>
      <dgm:t>
        <a:bodyPr/>
        <a:lstStyle/>
        <a:p>
          <a:endParaRPr lang="it-IT"/>
        </a:p>
      </dgm:t>
    </dgm:pt>
    <dgm:pt modelId="{BD3AE40C-DBD2-4082-BA74-C375925402BC}" type="sibTrans" cxnId="{ED0E855E-A65B-4124-99B3-2F9378FA39AF}">
      <dgm:prSet/>
      <dgm:spPr/>
      <dgm:t>
        <a:bodyPr/>
        <a:lstStyle/>
        <a:p>
          <a:endParaRPr lang="it-IT"/>
        </a:p>
      </dgm:t>
    </dgm:pt>
    <dgm:pt modelId="{6FD7891D-3102-744A-973F-84B9BF7CF494}">
      <dgm:prSet/>
      <dgm:spPr>
        <a:xfrm>
          <a:off x="2160239" y="1224136"/>
          <a:ext cx="2138792" cy="855516"/>
        </a:xfrm>
        <a:solidFill>
          <a:srgbClr val="9BBB59">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r>
            <a:rPr lang="en-US" dirty="0" smtClean="0">
              <a:solidFill>
                <a:sysClr val="window" lastClr="FFFFFF"/>
              </a:solidFill>
              <a:latin typeface="Calibri"/>
              <a:ea typeface="+mn-ea"/>
              <a:cs typeface="+mn-cs"/>
            </a:rPr>
            <a:t>Predicting Water Cycle</a:t>
          </a:r>
          <a:endParaRPr lang="en-US" dirty="0">
            <a:solidFill>
              <a:sysClr val="window" lastClr="FFFFFF"/>
            </a:solidFill>
            <a:latin typeface="Calibri"/>
            <a:ea typeface="+mn-ea"/>
            <a:cs typeface="+mn-cs"/>
          </a:endParaRPr>
        </a:p>
      </dgm:t>
    </dgm:pt>
    <dgm:pt modelId="{D73C8A64-7645-8C4C-948B-DB6CC9A251D5}" type="parTrans" cxnId="{3BFC569E-2391-6B4B-9FB6-91120FB335B7}">
      <dgm:prSet/>
      <dgm:spPr/>
      <dgm:t>
        <a:bodyPr/>
        <a:lstStyle/>
        <a:p>
          <a:endParaRPr lang="en-US"/>
        </a:p>
      </dgm:t>
    </dgm:pt>
    <dgm:pt modelId="{BF39C275-1E32-FE42-B240-FF910B4ABA40}" type="sibTrans" cxnId="{3BFC569E-2391-6B4B-9FB6-91120FB335B7}">
      <dgm:prSet/>
      <dgm:spPr/>
      <dgm:t>
        <a:bodyPr/>
        <a:lstStyle/>
        <a:p>
          <a:endParaRPr lang="en-US"/>
        </a:p>
      </dgm:t>
    </dgm:pt>
    <dgm:pt modelId="{FABE065F-3EF3-F04A-900A-52E040D321AA}">
      <dgm:prSet/>
      <dgm:spPr>
        <a:xfrm>
          <a:off x="2232253" y="3960438"/>
          <a:ext cx="2138792" cy="855516"/>
        </a:xfrm>
        <a:solidFill>
          <a:srgbClr val="4BACC6">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r>
            <a:rPr lang="en-US" dirty="0" smtClean="0">
              <a:solidFill>
                <a:sysClr val="window" lastClr="FFFFFF"/>
              </a:solidFill>
              <a:latin typeface="Calibri"/>
              <a:ea typeface="+mn-ea"/>
              <a:cs typeface="+mn-cs"/>
            </a:rPr>
            <a:t>Emerging Technologies</a:t>
          </a:r>
          <a:endParaRPr lang="en-US" dirty="0">
            <a:solidFill>
              <a:sysClr val="window" lastClr="FFFFFF"/>
            </a:solidFill>
            <a:latin typeface="Calibri"/>
            <a:ea typeface="+mn-ea"/>
            <a:cs typeface="+mn-cs"/>
          </a:endParaRPr>
        </a:p>
      </dgm:t>
    </dgm:pt>
    <dgm:pt modelId="{C573FC81-C013-4147-9838-ABC7D8B4DDEC}" type="parTrans" cxnId="{E194A2C8-4403-CD4B-95B8-7CE5EFE3E7F6}">
      <dgm:prSet/>
      <dgm:spPr/>
      <dgm:t>
        <a:bodyPr/>
        <a:lstStyle/>
        <a:p>
          <a:endParaRPr lang="en-US"/>
        </a:p>
      </dgm:t>
    </dgm:pt>
    <dgm:pt modelId="{E2FD371F-0A53-554F-895E-F3915DA1DAFA}" type="sibTrans" cxnId="{E194A2C8-4403-CD4B-95B8-7CE5EFE3E7F6}">
      <dgm:prSet/>
      <dgm:spPr/>
      <dgm:t>
        <a:bodyPr/>
        <a:lstStyle/>
        <a:p>
          <a:endParaRPr lang="en-US"/>
        </a:p>
      </dgm:t>
    </dgm:pt>
    <dgm:pt modelId="{F9DDD7EC-4997-42B0-AFBF-09AA1D949669}" type="pres">
      <dgm:prSet presAssocID="{F9E996CD-752F-4457-B46B-0FCB85475586}" presName="Name0" presStyleCnt="0">
        <dgm:presLayoutVars>
          <dgm:dir/>
          <dgm:animLvl val="lvl"/>
          <dgm:resizeHandles val="exact"/>
        </dgm:presLayoutVars>
      </dgm:prSet>
      <dgm:spPr/>
    </dgm:pt>
    <dgm:pt modelId="{B9FDE264-984D-424C-81E5-3452CC65366E}" type="pres">
      <dgm:prSet presAssocID="{584D39E3-A69A-401B-BB5D-FCB4788682F8}" presName="parTxOnly" presStyleLbl="node1" presStyleIdx="0" presStyleCnt="4" custAng="0" custLinFactX="97565" custLinFactY="-107718" custLinFactNeighborX="100000" custLinFactNeighborY="-200000">
        <dgm:presLayoutVars>
          <dgm:chMax val="0"/>
          <dgm:chPref val="0"/>
          <dgm:bulletEnabled val="1"/>
        </dgm:presLayoutVars>
      </dgm:prSet>
      <dgm:spPr>
        <a:prstGeom prst="chevron">
          <a:avLst/>
        </a:prstGeom>
      </dgm:spPr>
      <dgm:t>
        <a:bodyPr/>
        <a:lstStyle/>
        <a:p>
          <a:endParaRPr lang="it-IT"/>
        </a:p>
      </dgm:t>
    </dgm:pt>
    <dgm:pt modelId="{D5C385B4-46CD-43FE-B65A-982466937618}" type="pres">
      <dgm:prSet presAssocID="{73AEBAB8-A43F-49FB-BDD7-4B2F7628E240}" presName="parTxOnlySpace" presStyleCnt="0"/>
      <dgm:spPr/>
    </dgm:pt>
    <dgm:pt modelId="{DE5D987F-2DD0-2344-83E8-BA95BCD4D4E4}" type="pres">
      <dgm:prSet presAssocID="{6FD7891D-3102-744A-973F-84B9BF7CF494}" presName="parTxOnly" presStyleLbl="node1" presStyleIdx="1" presStyleCnt="4" custAng="0" custLinFactX="831" custLinFactY="-56214" custLinFactNeighborX="100000" custLinFactNeighborY="-100000">
        <dgm:presLayoutVars>
          <dgm:chMax val="0"/>
          <dgm:chPref val="0"/>
          <dgm:bulletEnabled val="1"/>
        </dgm:presLayoutVars>
      </dgm:prSet>
      <dgm:spPr>
        <a:prstGeom prst="chevron">
          <a:avLst/>
        </a:prstGeom>
      </dgm:spPr>
      <dgm:t>
        <a:bodyPr/>
        <a:lstStyle/>
        <a:p>
          <a:endParaRPr lang="en-US"/>
        </a:p>
      </dgm:t>
    </dgm:pt>
    <dgm:pt modelId="{812F5FAE-9C48-9D4E-B627-0156475EF350}" type="pres">
      <dgm:prSet presAssocID="{BF39C275-1E32-FE42-B240-FF910B4ABA40}" presName="parTxOnlySpace" presStyleCnt="0"/>
      <dgm:spPr/>
    </dgm:pt>
    <dgm:pt modelId="{3B2BF7BA-800F-46D9-AB7B-0EE272E306C9}" type="pres">
      <dgm:prSet presAssocID="{F8448076-DCA4-451E-8639-705F20FF56AF}" presName="parTxOnly" presStyleLbl="node1" presStyleIdx="2" presStyleCnt="4" custAng="0" custLinFactX="-69169" custLinFactNeighborX="-100000" custLinFactNeighborY="3707">
        <dgm:presLayoutVars>
          <dgm:chMax val="0"/>
          <dgm:chPref val="0"/>
          <dgm:bulletEnabled val="1"/>
        </dgm:presLayoutVars>
      </dgm:prSet>
      <dgm:spPr>
        <a:prstGeom prst="chevron">
          <a:avLst/>
        </a:prstGeom>
      </dgm:spPr>
      <dgm:t>
        <a:bodyPr/>
        <a:lstStyle/>
        <a:p>
          <a:endParaRPr lang="it-IT"/>
        </a:p>
      </dgm:t>
    </dgm:pt>
    <dgm:pt modelId="{50B953D3-8E29-7345-A389-07DA604F9B67}" type="pres">
      <dgm:prSet presAssocID="{BD3AE40C-DBD2-4082-BA74-C375925402BC}" presName="parTxOnlySpace" presStyleCnt="0"/>
      <dgm:spPr/>
    </dgm:pt>
    <dgm:pt modelId="{694B560D-CD32-7E4F-9532-BE8174D5181F}" type="pres">
      <dgm:prSet presAssocID="{FABE065F-3EF3-F04A-900A-52E040D321AA}" presName="parTxOnly" presStyleLbl="node1" presStyleIdx="3" presStyleCnt="4" custLinFactX="-145802" custLinFactY="63628" custLinFactNeighborX="-200000" custLinFactNeighborY="100000">
        <dgm:presLayoutVars>
          <dgm:chMax val="0"/>
          <dgm:chPref val="0"/>
          <dgm:bulletEnabled val="1"/>
        </dgm:presLayoutVars>
      </dgm:prSet>
      <dgm:spPr>
        <a:prstGeom prst="chevron">
          <a:avLst/>
        </a:prstGeom>
      </dgm:spPr>
      <dgm:t>
        <a:bodyPr/>
        <a:lstStyle/>
        <a:p>
          <a:endParaRPr lang="en-US"/>
        </a:p>
      </dgm:t>
    </dgm:pt>
  </dgm:ptLst>
  <dgm:cxnLst>
    <dgm:cxn modelId="{9E6DA37A-2F88-4ECA-AC02-0C3A4860C1AF}" type="presOf" srcId="{F9E996CD-752F-4457-B46B-0FCB85475586}" destId="{F9DDD7EC-4997-42B0-AFBF-09AA1D949669}" srcOrd="0" destOrd="0" presId="urn:microsoft.com/office/officeart/2005/8/layout/chevron1"/>
    <dgm:cxn modelId="{38225DED-3A0C-48BD-8EFF-094027549F85}" type="presOf" srcId="{F8448076-DCA4-451E-8639-705F20FF56AF}" destId="{3B2BF7BA-800F-46D9-AB7B-0EE272E306C9}" srcOrd="0" destOrd="0" presId="urn:microsoft.com/office/officeart/2005/8/layout/chevron1"/>
    <dgm:cxn modelId="{DEBB2C46-5D4E-4382-8C38-221519B6888C}" type="presOf" srcId="{584D39E3-A69A-401B-BB5D-FCB4788682F8}" destId="{B9FDE264-984D-424C-81E5-3452CC65366E}" srcOrd="0" destOrd="0" presId="urn:microsoft.com/office/officeart/2005/8/layout/chevron1"/>
    <dgm:cxn modelId="{51F4F31B-3E96-4AAA-973D-A04D4CA79197}" srcId="{F9E996CD-752F-4457-B46B-0FCB85475586}" destId="{584D39E3-A69A-401B-BB5D-FCB4788682F8}" srcOrd="0" destOrd="0" parTransId="{E75CD5E8-784A-4AD7-81F6-5A00C5FDC88A}" sibTransId="{73AEBAB8-A43F-49FB-BDD7-4B2F7628E240}"/>
    <dgm:cxn modelId="{C48DCB14-C7AC-42B7-915D-6178640894F3}" type="presOf" srcId="{FABE065F-3EF3-F04A-900A-52E040D321AA}" destId="{694B560D-CD32-7E4F-9532-BE8174D5181F}" srcOrd="0" destOrd="0" presId="urn:microsoft.com/office/officeart/2005/8/layout/chevron1"/>
    <dgm:cxn modelId="{3BFC569E-2391-6B4B-9FB6-91120FB335B7}" srcId="{F9E996CD-752F-4457-B46B-0FCB85475586}" destId="{6FD7891D-3102-744A-973F-84B9BF7CF494}" srcOrd="1" destOrd="0" parTransId="{D73C8A64-7645-8C4C-948B-DB6CC9A251D5}" sibTransId="{BF39C275-1E32-FE42-B240-FF910B4ABA40}"/>
    <dgm:cxn modelId="{E194A2C8-4403-CD4B-95B8-7CE5EFE3E7F6}" srcId="{F9E996CD-752F-4457-B46B-0FCB85475586}" destId="{FABE065F-3EF3-F04A-900A-52E040D321AA}" srcOrd="3" destOrd="0" parTransId="{C573FC81-C013-4147-9838-ABC7D8B4DDEC}" sibTransId="{E2FD371F-0A53-554F-895E-F3915DA1DAFA}"/>
    <dgm:cxn modelId="{ED0E855E-A65B-4124-99B3-2F9378FA39AF}" srcId="{F9E996CD-752F-4457-B46B-0FCB85475586}" destId="{F8448076-DCA4-451E-8639-705F20FF56AF}" srcOrd="2" destOrd="0" parTransId="{83E5205C-4342-485B-AEF6-6C6C187F8F5E}" sibTransId="{BD3AE40C-DBD2-4082-BA74-C375925402BC}"/>
    <dgm:cxn modelId="{774706FB-97E0-44E9-8E0A-CF0437736C40}" type="presOf" srcId="{6FD7891D-3102-744A-973F-84B9BF7CF494}" destId="{DE5D987F-2DD0-2344-83E8-BA95BCD4D4E4}" srcOrd="0" destOrd="0" presId="urn:microsoft.com/office/officeart/2005/8/layout/chevron1"/>
    <dgm:cxn modelId="{18D9D27A-23AA-4D83-8A1C-753C03706918}" type="presParOf" srcId="{F9DDD7EC-4997-42B0-AFBF-09AA1D949669}" destId="{B9FDE264-984D-424C-81E5-3452CC65366E}" srcOrd="0" destOrd="0" presId="urn:microsoft.com/office/officeart/2005/8/layout/chevron1"/>
    <dgm:cxn modelId="{41F992BA-B880-4149-96EB-6B0AF29EEA5A}" type="presParOf" srcId="{F9DDD7EC-4997-42B0-AFBF-09AA1D949669}" destId="{D5C385B4-46CD-43FE-B65A-982466937618}" srcOrd="1" destOrd="0" presId="urn:microsoft.com/office/officeart/2005/8/layout/chevron1"/>
    <dgm:cxn modelId="{B5F2A15C-1441-433C-A5CF-1660EA8A3343}" type="presParOf" srcId="{F9DDD7EC-4997-42B0-AFBF-09AA1D949669}" destId="{DE5D987F-2DD0-2344-83E8-BA95BCD4D4E4}" srcOrd="2" destOrd="0" presId="urn:microsoft.com/office/officeart/2005/8/layout/chevron1"/>
    <dgm:cxn modelId="{B065840A-75CA-46A1-863C-17BB6460CC2C}" type="presParOf" srcId="{F9DDD7EC-4997-42B0-AFBF-09AA1D949669}" destId="{812F5FAE-9C48-9D4E-B627-0156475EF350}" srcOrd="3" destOrd="0" presId="urn:microsoft.com/office/officeart/2005/8/layout/chevron1"/>
    <dgm:cxn modelId="{239CA7A8-2230-48C1-AE97-3242C3D29B5C}" type="presParOf" srcId="{F9DDD7EC-4997-42B0-AFBF-09AA1D949669}" destId="{3B2BF7BA-800F-46D9-AB7B-0EE272E306C9}" srcOrd="4" destOrd="0" presId="urn:microsoft.com/office/officeart/2005/8/layout/chevron1"/>
    <dgm:cxn modelId="{42F0DE76-9A34-4EAC-BA76-8B47F7B89AC2}" type="presParOf" srcId="{F9DDD7EC-4997-42B0-AFBF-09AA1D949669}" destId="{50B953D3-8E29-7345-A389-07DA604F9B67}" srcOrd="5" destOrd="0" presId="urn:microsoft.com/office/officeart/2005/8/layout/chevron1"/>
    <dgm:cxn modelId="{F505834C-CF8B-4C28-B446-60BF0BA16A99}" type="presParOf" srcId="{F9DDD7EC-4997-42B0-AFBF-09AA1D949669}" destId="{694B560D-CD32-7E4F-9532-BE8174D5181F}" srcOrd="6"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92C4C3-7FF1-D946-8476-AB6AC035AF20}" type="doc">
      <dgm:prSet loTypeId="urn:microsoft.com/office/officeart/2005/8/layout/cycle8" loCatId="relationship" qsTypeId="urn:microsoft.com/office/officeart/2005/8/quickstyle/3D7" qsCatId="3D" csTypeId="urn:microsoft.com/office/officeart/2005/8/colors/accent5_3" csCatId="accent5" phldr="1"/>
      <dgm:spPr/>
    </dgm:pt>
    <dgm:pt modelId="{F832536D-64F3-7140-B002-249F5BF4E82F}">
      <dgm:prSet phldrT="[Text]"/>
      <dgm:spPr>
        <a:xfrm>
          <a:off x="1029986" y="188246"/>
          <a:ext cx="2432720" cy="2432720"/>
        </a:xfrm>
        <a:solidFill>
          <a:srgbClr val="4BACC6">
            <a:shade val="80000"/>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en-US" b="1" dirty="0" smtClean="0">
              <a:solidFill>
                <a:sysClr val="windowText" lastClr="000000"/>
              </a:solidFill>
              <a:latin typeface="Calibri"/>
              <a:ea typeface="+mn-ea"/>
              <a:cs typeface="+mn-cs"/>
            </a:rPr>
            <a:t>Polar Prediction</a:t>
          </a:r>
          <a:endParaRPr lang="en-US" b="1" dirty="0">
            <a:solidFill>
              <a:sysClr val="windowText" lastClr="000000"/>
            </a:solidFill>
            <a:latin typeface="Calibri"/>
            <a:ea typeface="+mn-ea"/>
            <a:cs typeface="+mn-cs"/>
          </a:endParaRPr>
        </a:p>
      </dgm:t>
    </dgm:pt>
    <dgm:pt modelId="{5A15E05A-3D25-3045-A05E-EFA92DFD5F93}" type="parTrans" cxnId="{55F7558A-1065-0149-9026-26528F1F5F01}">
      <dgm:prSet/>
      <dgm:spPr/>
      <dgm:t>
        <a:bodyPr/>
        <a:lstStyle/>
        <a:p>
          <a:endParaRPr lang="en-US"/>
        </a:p>
      </dgm:t>
    </dgm:pt>
    <dgm:pt modelId="{8ED17823-889B-5F43-85E9-10CE3CFA074E}" type="sibTrans" cxnId="{55F7558A-1065-0149-9026-26528F1F5F01}">
      <dgm:prSet/>
      <dgm:spPr/>
      <dgm:t>
        <a:bodyPr/>
        <a:lstStyle/>
        <a:p>
          <a:endParaRPr lang="en-US"/>
        </a:p>
      </dgm:t>
    </dgm:pt>
    <dgm:pt modelId="{1CF94B5E-8E2E-774E-8356-A8C8778E5719}">
      <dgm:prSet phldrT="[Text]"/>
      <dgm:spPr>
        <a:xfrm>
          <a:off x="979883" y="275129"/>
          <a:ext cx="2432720" cy="2432720"/>
        </a:xfrm>
        <a:solidFill>
          <a:srgbClr val="4BACC6">
            <a:shade val="80000"/>
            <a:hueOff val="102610"/>
            <a:satOff val="-1119"/>
            <a:lumOff val="1278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en-US" b="1" dirty="0" smtClean="0">
              <a:solidFill>
                <a:sysClr val="windowText" lastClr="000000"/>
              </a:solidFill>
              <a:latin typeface="Calibri"/>
              <a:ea typeface="+mn-ea"/>
              <a:cs typeface="+mn-cs"/>
            </a:rPr>
            <a:t>Sub-seasonal 2 seasonal</a:t>
          </a:r>
          <a:endParaRPr lang="en-US" b="1" dirty="0">
            <a:solidFill>
              <a:sysClr val="windowText" lastClr="000000"/>
            </a:solidFill>
            <a:latin typeface="Calibri"/>
            <a:ea typeface="+mn-ea"/>
            <a:cs typeface="+mn-cs"/>
          </a:endParaRPr>
        </a:p>
      </dgm:t>
    </dgm:pt>
    <dgm:pt modelId="{09879351-CC53-EA45-83F8-56C8FD446CAD}" type="parTrans" cxnId="{F8DBA907-618F-7B43-8064-63E6337CEAE7}">
      <dgm:prSet/>
      <dgm:spPr/>
      <dgm:t>
        <a:bodyPr/>
        <a:lstStyle/>
        <a:p>
          <a:endParaRPr lang="en-US"/>
        </a:p>
      </dgm:t>
    </dgm:pt>
    <dgm:pt modelId="{F3364ECA-5BD7-9B44-AD92-359F4DC02D76}" type="sibTrans" cxnId="{F8DBA907-618F-7B43-8064-63E6337CEAE7}">
      <dgm:prSet/>
      <dgm:spPr/>
      <dgm:t>
        <a:bodyPr/>
        <a:lstStyle/>
        <a:p>
          <a:endParaRPr lang="en-US"/>
        </a:p>
      </dgm:t>
    </dgm:pt>
    <dgm:pt modelId="{D75ADB15-A51B-434E-9448-57E5A5398C8C}">
      <dgm:prSet phldrT="[Text]"/>
      <dgm:spPr>
        <a:xfrm>
          <a:off x="929781" y="188246"/>
          <a:ext cx="2432720" cy="2432720"/>
        </a:xfrm>
        <a:solidFill>
          <a:srgbClr val="4BACC6">
            <a:shade val="80000"/>
            <a:hueOff val="205221"/>
            <a:satOff val="-2238"/>
            <a:lumOff val="2557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en-US" b="1" dirty="0" smtClean="0">
              <a:solidFill>
                <a:sysClr val="windowText" lastClr="000000"/>
              </a:solidFill>
              <a:latin typeface="Calibri"/>
              <a:ea typeface="+mn-ea"/>
              <a:cs typeface="+mn-cs"/>
            </a:rPr>
            <a:t>High Impact Weather</a:t>
          </a:r>
          <a:endParaRPr lang="en-US" b="1" dirty="0">
            <a:solidFill>
              <a:sysClr val="windowText" lastClr="000000"/>
            </a:solidFill>
            <a:latin typeface="Calibri"/>
            <a:ea typeface="+mn-ea"/>
            <a:cs typeface="+mn-cs"/>
          </a:endParaRPr>
        </a:p>
      </dgm:t>
    </dgm:pt>
    <dgm:pt modelId="{AA9D559B-B9C5-6F4F-9A94-480C1F60DC60}" type="parTrans" cxnId="{8D363913-7F33-C24D-B082-A4E6DF843F2C}">
      <dgm:prSet/>
      <dgm:spPr/>
      <dgm:t>
        <a:bodyPr/>
        <a:lstStyle/>
        <a:p>
          <a:endParaRPr lang="en-US"/>
        </a:p>
      </dgm:t>
    </dgm:pt>
    <dgm:pt modelId="{1A779C3F-A813-B141-AD07-2208412486BF}" type="sibTrans" cxnId="{8D363913-7F33-C24D-B082-A4E6DF843F2C}">
      <dgm:prSet/>
      <dgm:spPr/>
      <dgm:t>
        <a:bodyPr/>
        <a:lstStyle/>
        <a:p>
          <a:endParaRPr lang="en-US"/>
        </a:p>
      </dgm:t>
    </dgm:pt>
    <dgm:pt modelId="{408019A1-12BD-1047-9F08-E87AA7532D03}" type="pres">
      <dgm:prSet presAssocID="{5C92C4C3-7FF1-D946-8476-AB6AC035AF20}" presName="compositeShape" presStyleCnt="0">
        <dgm:presLayoutVars>
          <dgm:chMax val="7"/>
          <dgm:dir/>
          <dgm:resizeHandles val="exact"/>
        </dgm:presLayoutVars>
      </dgm:prSet>
      <dgm:spPr/>
    </dgm:pt>
    <dgm:pt modelId="{48B5B607-A8A5-5949-A008-6687D82F2772}" type="pres">
      <dgm:prSet presAssocID="{5C92C4C3-7FF1-D946-8476-AB6AC035AF20}" presName="wedge1" presStyleLbl="node1" presStyleIdx="0" presStyleCnt="3"/>
      <dgm:spPr>
        <a:prstGeom prst="pie">
          <a:avLst>
            <a:gd name="adj1" fmla="val 16200000"/>
            <a:gd name="adj2" fmla="val 1800000"/>
          </a:avLst>
        </a:prstGeom>
      </dgm:spPr>
      <dgm:t>
        <a:bodyPr/>
        <a:lstStyle/>
        <a:p>
          <a:endParaRPr lang="en-US"/>
        </a:p>
      </dgm:t>
    </dgm:pt>
    <dgm:pt modelId="{A3BAB9E0-BC12-FA46-80F8-7EE637D7D29B}" type="pres">
      <dgm:prSet presAssocID="{5C92C4C3-7FF1-D946-8476-AB6AC035AF20}" presName="dummy1a" presStyleCnt="0"/>
      <dgm:spPr/>
    </dgm:pt>
    <dgm:pt modelId="{5334BA18-D628-924C-A76B-FF946DDB3117}" type="pres">
      <dgm:prSet presAssocID="{5C92C4C3-7FF1-D946-8476-AB6AC035AF20}" presName="dummy1b" presStyleCnt="0"/>
      <dgm:spPr/>
    </dgm:pt>
    <dgm:pt modelId="{4ABDC873-7E57-004E-9E94-7F343FFC7C09}" type="pres">
      <dgm:prSet presAssocID="{5C92C4C3-7FF1-D946-8476-AB6AC035AF20}" presName="wedge1Tx" presStyleLbl="node1" presStyleIdx="0" presStyleCnt="3">
        <dgm:presLayoutVars>
          <dgm:chMax val="0"/>
          <dgm:chPref val="0"/>
          <dgm:bulletEnabled val="1"/>
        </dgm:presLayoutVars>
      </dgm:prSet>
      <dgm:spPr/>
      <dgm:t>
        <a:bodyPr/>
        <a:lstStyle/>
        <a:p>
          <a:endParaRPr lang="en-US"/>
        </a:p>
      </dgm:t>
    </dgm:pt>
    <dgm:pt modelId="{BF573418-A114-5A48-961A-E48A1ECCD89F}" type="pres">
      <dgm:prSet presAssocID="{5C92C4C3-7FF1-D946-8476-AB6AC035AF20}" presName="wedge2" presStyleLbl="node1" presStyleIdx="1" presStyleCnt="3"/>
      <dgm:spPr>
        <a:prstGeom prst="pie">
          <a:avLst>
            <a:gd name="adj1" fmla="val 1800000"/>
            <a:gd name="adj2" fmla="val 9000000"/>
          </a:avLst>
        </a:prstGeom>
      </dgm:spPr>
      <dgm:t>
        <a:bodyPr/>
        <a:lstStyle/>
        <a:p>
          <a:endParaRPr lang="en-US"/>
        </a:p>
      </dgm:t>
    </dgm:pt>
    <dgm:pt modelId="{62EABEE7-033C-5343-84D0-9FB5D0A75631}" type="pres">
      <dgm:prSet presAssocID="{5C92C4C3-7FF1-D946-8476-AB6AC035AF20}" presName="dummy2a" presStyleCnt="0"/>
      <dgm:spPr/>
    </dgm:pt>
    <dgm:pt modelId="{F54FF341-426B-CE4A-80CB-C31ABA69D4E8}" type="pres">
      <dgm:prSet presAssocID="{5C92C4C3-7FF1-D946-8476-AB6AC035AF20}" presName="dummy2b" presStyleCnt="0"/>
      <dgm:spPr/>
    </dgm:pt>
    <dgm:pt modelId="{3E89521C-8B4D-854F-8F38-DA601BACC981}" type="pres">
      <dgm:prSet presAssocID="{5C92C4C3-7FF1-D946-8476-AB6AC035AF20}" presName="wedge2Tx" presStyleLbl="node1" presStyleIdx="1" presStyleCnt="3">
        <dgm:presLayoutVars>
          <dgm:chMax val="0"/>
          <dgm:chPref val="0"/>
          <dgm:bulletEnabled val="1"/>
        </dgm:presLayoutVars>
      </dgm:prSet>
      <dgm:spPr/>
      <dgm:t>
        <a:bodyPr/>
        <a:lstStyle/>
        <a:p>
          <a:endParaRPr lang="en-US"/>
        </a:p>
      </dgm:t>
    </dgm:pt>
    <dgm:pt modelId="{AD9CD280-5D66-7B41-B53A-E6DCD043AAE0}" type="pres">
      <dgm:prSet presAssocID="{5C92C4C3-7FF1-D946-8476-AB6AC035AF20}" presName="wedge3" presStyleLbl="node1" presStyleIdx="2" presStyleCnt="3"/>
      <dgm:spPr>
        <a:prstGeom prst="pie">
          <a:avLst>
            <a:gd name="adj1" fmla="val 9000000"/>
            <a:gd name="adj2" fmla="val 16200000"/>
          </a:avLst>
        </a:prstGeom>
      </dgm:spPr>
      <dgm:t>
        <a:bodyPr/>
        <a:lstStyle/>
        <a:p>
          <a:endParaRPr lang="en-US"/>
        </a:p>
      </dgm:t>
    </dgm:pt>
    <dgm:pt modelId="{3C03ABD1-95CF-2F41-AAB4-5C2074E882BF}" type="pres">
      <dgm:prSet presAssocID="{5C92C4C3-7FF1-D946-8476-AB6AC035AF20}" presName="dummy3a" presStyleCnt="0"/>
      <dgm:spPr/>
    </dgm:pt>
    <dgm:pt modelId="{E600E377-8478-8F41-B862-BD3C11B2B73E}" type="pres">
      <dgm:prSet presAssocID="{5C92C4C3-7FF1-D946-8476-AB6AC035AF20}" presName="dummy3b" presStyleCnt="0"/>
      <dgm:spPr/>
    </dgm:pt>
    <dgm:pt modelId="{D2A1DBA0-D8E7-664E-A97C-A12DFABCBC74}" type="pres">
      <dgm:prSet presAssocID="{5C92C4C3-7FF1-D946-8476-AB6AC035AF20}" presName="wedge3Tx" presStyleLbl="node1" presStyleIdx="2" presStyleCnt="3">
        <dgm:presLayoutVars>
          <dgm:chMax val="0"/>
          <dgm:chPref val="0"/>
          <dgm:bulletEnabled val="1"/>
        </dgm:presLayoutVars>
      </dgm:prSet>
      <dgm:spPr/>
      <dgm:t>
        <a:bodyPr/>
        <a:lstStyle/>
        <a:p>
          <a:endParaRPr lang="en-US"/>
        </a:p>
      </dgm:t>
    </dgm:pt>
    <dgm:pt modelId="{915DEA59-8853-9C4F-9E95-DFD488341E0C}" type="pres">
      <dgm:prSet presAssocID="{8ED17823-889B-5F43-85E9-10CE3CFA074E}" presName="arrowWedge1" presStyleLbl="fgSibTrans2D1" presStyleIdx="0" presStyleCnt="3"/>
      <dgm:spPr>
        <a:xfrm>
          <a:off x="879589" y="37649"/>
          <a:ext cx="2733914" cy="2733914"/>
        </a:xfrm>
        <a:prstGeom prst="circularArrow">
          <a:avLst>
            <a:gd name="adj1" fmla="val 5085"/>
            <a:gd name="adj2" fmla="val 327528"/>
            <a:gd name="adj3" fmla="val 1472472"/>
            <a:gd name="adj4" fmla="val 16199432"/>
            <a:gd name="adj5" fmla="val 5932"/>
          </a:avLst>
        </a:prstGeom>
        <a:solidFill>
          <a:srgbClr val="4BACC6">
            <a:shade val="90000"/>
            <a:hueOff val="0"/>
            <a:satOff val="0"/>
            <a:lumOff val="0"/>
            <a:alphaOff val="0"/>
          </a:srgbClr>
        </a:solidFill>
        <a:ln>
          <a:noFill/>
        </a:ln>
        <a:effectLst>
          <a:outerShdw blurRad="40000" dist="23000" dir="5400000" rotWithShape="0">
            <a:srgbClr val="000000">
              <a:alpha val="35000"/>
            </a:srgbClr>
          </a:outerShdw>
        </a:effectLst>
        <a:sp3d z="10600">
          <a:bevelT w="40600" h="20600" prst="relaxedInset"/>
        </a:sp3d>
      </dgm:spPr>
    </dgm:pt>
    <dgm:pt modelId="{35F1966B-DA8A-6E43-B4C9-33C969ED73C4}" type="pres">
      <dgm:prSet presAssocID="{F3364ECA-5BD7-9B44-AD92-359F4DC02D76}" presName="arrowWedge2" presStyleLbl="fgSibTrans2D1" presStyleIdx="1" presStyleCnt="3"/>
      <dgm:spPr>
        <a:xfrm>
          <a:off x="829286" y="124378"/>
          <a:ext cx="2733914" cy="2733914"/>
        </a:xfrm>
        <a:prstGeom prst="circularArrow">
          <a:avLst>
            <a:gd name="adj1" fmla="val 5085"/>
            <a:gd name="adj2" fmla="val 327528"/>
            <a:gd name="adj3" fmla="val 8671970"/>
            <a:gd name="adj4" fmla="val 1800502"/>
            <a:gd name="adj5" fmla="val 5932"/>
          </a:avLst>
        </a:prstGeom>
        <a:solidFill>
          <a:srgbClr val="4BACC6">
            <a:shade val="90000"/>
            <a:hueOff val="102643"/>
            <a:satOff val="-1914"/>
            <a:lumOff val="11437"/>
            <a:alphaOff val="0"/>
          </a:srgbClr>
        </a:solidFill>
        <a:ln>
          <a:noFill/>
        </a:ln>
        <a:effectLst>
          <a:outerShdw blurRad="40000" dist="23000" dir="5400000" rotWithShape="0">
            <a:srgbClr val="000000">
              <a:alpha val="35000"/>
            </a:srgbClr>
          </a:outerShdw>
        </a:effectLst>
        <a:sp3d z="10600">
          <a:bevelT w="40600" h="20600" prst="relaxedInset"/>
        </a:sp3d>
      </dgm:spPr>
    </dgm:pt>
    <dgm:pt modelId="{FBE4B3F4-64A6-4344-B473-2AAAE26FC555}" type="pres">
      <dgm:prSet presAssocID="{1A779C3F-A813-B141-AD07-2208412486BF}" presName="arrowWedge3" presStyleLbl="fgSibTrans2D1" presStyleIdx="2" presStyleCnt="3"/>
      <dgm:spPr>
        <a:xfrm>
          <a:off x="778983" y="37649"/>
          <a:ext cx="2733914" cy="2733914"/>
        </a:xfrm>
        <a:prstGeom prst="circularArrow">
          <a:avLst>
            <a:gd name="adj1" fmla="val 5085"/>
            <a:gd name="adj2" fmla="val 327528"/>
            <a:gd name="adj3" fmla="val 15873039"/>
            <a:gd name="adj4" fmla="val 9000000"/>
            <a:gd name="adj5" fmla="val 5932"/>
          </a:avLst>
        </a:prstGeom>
        <a:solidFill>
          <a:srgbClr val="4BACC6">
            <a:shade val="90000"/>
            <a:hueOff val="205287"/>
            <a:satOff val="-3828"/>
            <a:lumOff val="22874"/>
            <a:alphaOff val="0"/>
          </a:srgbClr>
        </a:solidFill>
        <a:ln>
          <a:noFill/>
        </a:ln>
        <a:effectLst>
          <a:outerShdw blurRad="40000" dist="23000" dir="5400000" rotWithShape="0">
            <a:srgbClr val="000000">
              <a:alpha val="35000"/>
            </a:srgbClr>
          </a:outerShdw>
        </a:effectLst>
        <a:sp3d z="10600">
          <a:bevelT w="40600" h="20600" prst="relaxedInset"/>
        </a:sp3d>
      </dgm:spPr>
    </dgm:pt>
  </dgm:ptLst>
  <dgm:cxnLst>
    <dgm:cxn modelId="{D5AFF042-6C16-4687-B248-E26BB757FF2E}" type="presOf" srcId="{5C92C4C3-7FF1-D946-8476-AB6AC035AF20}" destId="{408019A1-12BD-1047-9F08-E87AA7532D03}" srcOrd="0" destOrd="0" presId="urn:microsoft.com/office/officeart/2005/8/layout/cycle8"/>
    <dgm:cxn modelId="{68CAEE51-B21D-4EF2-A91C-4EDEA7917C99}" type="presOf" srcId="{F832536D-64F3-7140-B002-249F5BF4E82F}" destId="{4ABDC873-7E57-004E-9E94-7F343FFC7C09}" srcOrd="1" destOrd="0" presId="urn:microsoft.com/office/officeart/2005/8/layout/cycle8"/>
    <dgm:cxn modelId="{F25EF2D1-D581-43E8-B2A1-579E164572F6}" type="presOf" srcId="{D75ADB15-A51B-434E-9448-57E5A5398C8C}" destId="{D2A1DBA0-D8E7-664E-A97C-A12DFABCBC74}" srcOrd="1" destOrd="0" presId="urn:microsoft.com/office/officeart/2005/8/layout/cycle8"/>
    <dgm:cxn modelId="{70736764-4B47-41C2-B573-CCD49359D49C}" type="presOf" srcId="{D75ADB15-A51B-434E-9448-57E5A5398C8C}" destId="{AD9CD280-5D66-7B41-B53A-E6DCD043AAE0}" srcOrd="0" destOrd="0" presId="urn:microsoft.com/office/officeart/2005/8/layout/cycle8"/>
    <dgm:cxn modelId="{55F7558A-1065-0149-9026-26528F1F5F01}" srcId="{5C92C4C3-7FF1-D946-8476-AB6AC035AF20}" destId="{F832536D-64F3-7140-B002-249F5BF4E82F}" srcOrd="0" destOrd="0" parTransId="{5A15E05A-3D25-3045-A05E-EFA92DFD5F93}" sibTransId="{8ED17823-889B-5F43-85E9-10CE3CFA074E}"/>
    <dgm:cxn modelId="{451DF5D7-98C0-492C-87D4-A1769B298D9C}" type="presOf" srcId="{F832536D-64F3-7140-B002-249F5BF4E82F}" destId="{48B5B607-A8A5-5949-A008-6687D82F2772}" srcOrd="0" destOrd="0" presId="urn:microsoft.com/office/officeart/2005/8/layout/cycle8"/>
    <dgm:cxn modelId="{F8DBA907-618F-7B43-8064-63E6337CEAE7}" srcId="{5C92C4C3-7FF1-D946-8476-AB6AC035AF20}" destId="{1CF94B5E-8E2E-774E-8356-A8C8778E5719}" srcOrd="1" destOrd="0" parTransId="{09879351-CC53-EA45-83F8-56C8FD446CAD}" sibTransId="{F3364ECA-5BD7-9B44-AD92-359F4DC02D76}"/>
    <dgm:cxn modelId="{8D363913-7F33-C24D-B082-A4E6DF843F2C}" srcId="{5C92C4C3-7FF1-D946-8476-AB6AC035AF20}" destId="{D75ADB15-A51B-434E-9448-57E5A5398C8C}" srcOrd="2" destOrd="0" parTransId="{AA9D559B-B9C5-6F4F-9A94-480C1F60DC60}" sibTransId="{1A779C3F-A813-B141-AD07-2208412486BF}"/>
    <dgm:cxn modelId="{F89530DD-8DED-4F7C-B299-D4A3A9B0D50D}" type="presOf" srcId="{1CF94B5E-8E2E-774E-8356-A8C8778E5719}" destId="{3E89521C-8B4D-854F-8F38-DA601BACC981}" srcOrd="1" destOrd="0" presId="urn:microsoft.com/office/officeart/2005/8/layout/cycle8"/>
    <dgm:cxn modelId="{A41C1ADA-3684-4535-A85D-114D419520F2}" type="presOf" srcId="{1CF94B5E-8E2E-774E-8356-A8C8778E5719}" destId="{BF573418-A114-5A48-961A-E48A1ECCD89F}" srcOrd="0" destOrd="0" presId="urn:microsoft.com/office/officeart/2005/8/layout/cycle8"/>
    <dgm:cxn modelId="{E257ACD3-4D73-432B-9A54-41C3BEC34BAB}" type="presParOf" srcId="{408019A1-12BD-1047-9F08-E87AA7532D03}" destId="{48B5B607-A8A5-5949-A008-6687D82F2772}" srcOrd="0" destOrd="0" presId="urn:microsoft.com/office/officeart/2005/8/layout/cycle8"/>
    <dgm:cxn modelId="{7F2953A4-3142-4B7B-BCDC-C8E07FFDE3DF}" type="presParOf" srcId="{408019A1-12BD-1047-9F08-E87AA7532D03}" destId="{A3BAB9E0-BC12-FA46-80F8-7EE637D7D29B}" srcOrd="1" destOrd="0" presId="urn:microsoft.com/office/officeart/2005/8/layout/cycle8"/>
    <dgm:cxn modelId="{EA49BC38-3D08-4D4A-AA1F-1E5FDAB6A14D}" type="presParOf" srcId="{408019A1-12BD-1047-9F08-E87AA7532D03}" destId="{5334BA18-D628-924C-A76B-FF946DDB3117}" srcOrd="2" destOrd="0" presId="urn:microsoft.com/office/officeart/2005/8/layout/cycle8"/>
    <dgm:cxn modelId="{AD5F230E-201D-4717-A56E-41CC0E240A24}" type="presParOf" srcId="{408019A1-12BD-1047-9F08-E87AA7532D03}" destId="{4ABDC873-7E57-004E-9E94-7F343FFC7C09}" srcOrd="3" destOrd="0" presId="urn:microsoft.com/office/officeart/2005/8/layout/cycle8"/>
    <dgm:cxn modelId="{46039EDE-6D93-4DE5-9117-B3DE7FDEBD3E}" type="presParOf" srcId="{408019A1-12BD-1047-9F08-E87AA7532D03}" destId="{BF573418-A114-5A48-961A-E48A1ECCD89F}" srcOrd="4" destOrd="0" presId="urn:microsoft.com/office/officeart/2005/8/layout/cycle8"/>
    <dgm:cxn modelId="{9CF336AD-8214-422A-AA18-F098CF212B64}" type="presParOf" srcId="{408019A1-12BD-1047-9F08-E87AA7532D03}" destId="{62EABEE7-033C-5343-84D0-9FB5D0A75631}" srcOrd="5" destOrd="0" presId="urn:microsoft.com/office/officeart/2005/8/layout/cycle8"/>
    <dgm:cxn modelId="{28D01DF6-A2E5-4B5A-9341-994948089765}" type="presParOf" srcId="{408019A1-12BD-1047-9F08-E87AA7532D03}" destId="{F54FF341-426B-CE4A-80CB-C31ABA69D4E8}" srcOrd="6" destOrd="0" presId="urn:microsoft.com/office/officeart/2005/8/layout/cycle8"/>
    <dgm:cxn modelId="{910D6F21-F7B3-45C4-AFB2-CA05911A69BB}" type="presParOf" srcId="{408019A1-12BD-1047-9F08-E87AA7532D03}" destId="{3E89521C-8B4D-854F-8F38-DA601BACC981}" srcOrd="7" destOrd="0" presId="urn:microsoft.com/office/officeart/2005/8/layout/cycle8"/>
    <dgm:cxn modelId="{399B211A-714B-4799-B9BA-D9B6356DE81C}" type="presParOf" srcId="{408019A1-12BD-1047-9F08-E87AA7532D03}" destId="{AD9CD280-5D66-7B41-B53A-E6DCD043AAE0}" srcOrd="8" destOrd="0" presId="urn:microsoft.com/office/officeart/2005/8/layout/cycle8"/>
    <dgm:cxn modelId="{AA23BA88-EBD7-4BCD-A456-19260EE04D86}" type="presParOf" srcId="{408019A1-12BD-1047-9F08-E87AA7532D03}" destId="{3C03ABD1-95CF-2F41-AAB4-5C2074E882BF}" srcOrd="9" destOrd="0" presId="urn:microsoft.com/office/officeart/2005/8/layout/cycle8"/>
    <dgm:cxn modelId="{F0073627-4542-4929-818A-A5EBB95D02CD}" type="presParOf" srcId="{408019A1-12BD-1047-9F08-E87AA7532D03}" destId="{E600E377-8478-8F41-B862-BD3C11B2B73E}" srcOrd="10" destOrd="0" presId="urn:microsoft.com/office/officeart/2005/8/layout/cycle8"/>
    <dgm:cxn modelId="{3340F5C1-E7DD-4324-9DB8-4142581B26C3}" type="presParOf" srcId="{408019A1-12BD-1047-9F08-E87AA7532D03}" destId="{D2A1DBA0-D8E7-664E-A97C-A12DFABCBC74}" srcOrd="11" destOrd="0" presId="urn:microsoft.com/office/officeart/2005/8/layout/cycle8"/>
    <dgm:cxn modelId="{85579676-F4CF-446D-BC21-269E8615A748}" type="presParOf" srcId="{408019A1-12BD-1047-9F08-E87AA7532D03}" destId="{915DEA59-8853-9C4F-9E95-DFD488341E0C}" srcOrd="12" destOrd="0" presId="urn:microsoft.com/office/officeart/2005/8/layout/cycle8"/>
    <dgm:cxn modelId="{F4F30990-1510-4C55-9649-D63A1356DE7C}" type="presParOf" srcId="{408019A1-12BD-1047-9F08-E87AA7532D03}" destId="{35F1966B-DA8A-6E43-B4C9-33C969ED73C4}" srcOrd="13" destOrd="0" presId="urn:microsoft.com/office/officeart/2005/8/layout/cycle8"/>
    <dgm:cxn modelId="{6B61388B-72BA-4941-91AF-C6FF2AC46094}" type="presParOf" srcId="{408019A1-12BD-1047-9F08-E87AA7532D03}" destId="{FBE4B3F4-64A6-4344-B473-2AAAE26FC555}" srcOrd="14" destOrd="0" presId="urn:microsoft.com/office/officeart/2005/8/layout/cycle8"/>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5D31E1-32E0-DA44-847F-D70136622939}" type="doc">
      <dgm:prSet loTypeId="urn:microsoft.com/office/officeart/2005/8/layout/cycle1" loCatId="relationship" qsTypeId="urn:microsoft.com/office/officeart/2005/8/quickstyle/3D7" qsCatId="3D" csTypeId="urn:microsoft.com/office/officeart/2005/8/colors/accent0_2" csCatId="mainScheme" phldr="0"/>
      <dgm:spPr/>
      <dgm:t>
        <a:bodyPr/>
        <a:lstStyle/>
        <a:p>
          <a:endParaRPr lang="en-US"/>
        </a:p>
      </dgm:t>
    </dgm:pt>
    <dgm:pt modelId="{8C2E6682-F3E3-764B-AB46-BAB0A020DC1C}">
      <dgm:prSet phldrT="[Text]"/>
      <dgm:spPr>
        <a:xfrm>
          <a:off x="2435026" y="484411"/>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150ED6C9-A67C-0E4F-AF12-3D9961F192A3}" type="parTrans" cxnId="{ACB012D3-D24C-1645-B6BB-2AEB2B7E5749}">
      <dgm:prSet/>
      <dgm:spPr/>
      <dgm:t>
        <a:bodyPr/>
        <a:lstStyle/>
        <a:p>
          <a:endParaRPr lang="en-US"/>
        </a:p>
      </dgm:t>
    </dgm:pt>
    <dgm:pt modelId="{A37FDC76-4D39-8E4A-8385-396CE8D80D9A}" type="sibTrans" cxnId="{ACB012D3-D24C-1645-B6BB-2AEB2B7E5749}">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9C94BC83-B8A5-8D49-9D75-68CBFE6A4E0B}">
      <dgm:prSet phldrT="[Text]"/>
      <dgm:spPr>
        <a:xfrm>
          <a:off x="3009524" y="2252533"/>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3856FD65-3C91-CB4C-B990-71E4FE1707A9}" type="parTrans" cxnId="{EDB256F5-7327-4341-AB4E-AEC45979614B}">
      <dgm:prSet/>
      <dgm:spPr/>
      <dgm:t>
        <a:bodyPr/>
        <a:lstStyle/>
        <a:p>
          <a:endParaRPr lang="en-US"/>
        </a:p>
      </dgm:t>
    </dgm:pt>
    <dgm:pt modelId="{03833177-8490-7E42-B674-312AC730CA9B}" type="sibTrans" cxnId="{EDB256F5-7327-4341-AB4E-AEC45979614B}">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8B3353B9-9190-6443-8626-F3D7D682C3C5}">
      <dgm:prSet phldrT="[Text]"/>
      <dgm:spPr>
        <a:xfrm>
          <a:off x="1505469" y="3345292"/>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ECB91D24-70C2-0C4E-8575-3EC240B8C792}" type="parTrans" cxnId="{8CF3F613-17F4-994E-B460-2E17C874CD13}">
      <dgm:prSet/>
      <dgm:spPr/>
      <dgm:t>
        <a:bodyPr/>
        <a:lstStyle/>
        <a:p>
          <a:endParaRPr lang="en-US"/>
        </a:p>
      </dgm:t>
    </dgm:pt>
    <dgm:pt modelId="{CC5E6FDA-EE28-184A-ABD7-52B6A6C1CFAC}" type="sibTrans" cxnId="{8CF3F613-17F4-994E-B460-2E17C874CD13}">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0DE4E8BD-0230-6B49-AD00-22C3C2756841}">
      <dgm:prSet phldrT="[Text]"/>
      <dgm:spPr>
        <a:xfrm>
          <a:off x="1415" y="2252533"/>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B09B0524-E2B0-F849-854B-8FF3D13D0AB3}" type="parTrans" cxnId="{FDFCE193-9135-1E45-B3B3-7C161C083F6E}">
      <dgm:prSet/>
      <dgm:spPr/>
      <dgm:t>
        <a:bodyPr/>
        <a:lstStyle/>
        <a:p>
          <a:endParaRPr lang="en-US"/>
        </a:p>
      </dgm:t>
    </dgm:pt>
    <dgm:pt modelId="{CA72323B-FD82-0847-B9F4-79C412D1832A}" type="sibTrans" cxnId="{FDFCE193-9135-1E45-B3B3-7C161C083F6E}">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6E04FB76-AB5E-8340-865F-AD14422D8DA5}">
      <dgm:prSet phldrT="[Text]"/>
      <dgm:spPr>
        <a:xfrm>
          <a:off x="575913" y="484411"/>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AC9F2DAA-882F-774F-AC7D-4A494D0E9FB1}" type="parTrans" cxnId="{0C7BA644-1C91-B44A-A9DC-50E9D9C08A80}">
      <dgm:prSet/>
      <dgm:spPr/>
      <dgm:t>
        <a:bodyPr/>
        <a:lstStyle/>
        <a:p>
          <a:endParaRPr lang="en-US"/>
        </a:p>
      </dgm:t>
    </dgm:pt>
    <dgm:pt modelId="{A71DF791-8BE2-5B45-A83B-A6B273266D75}" type="sibTrans" cxnId="{0C7BA644-1C91-B44A-A9DC-50E9D9C08A80}">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09210D67-BD79-D146-8301-5BE8AAE152F4}" type="pres">
      <dgm:prSet presAssocID="{F45D31E1-32E0-DA44-847F-D70136622939}" presName="cycle" presStyleCnt="0">
        <dgm:presLayoutVars>
          <dgm:dir/>
          <dgm:resizeHandles val="exact"/>
        </dgm:presLayoutVars>
      </dgm:prSet>
      <dgm:spPr/>
      <dgm:t>
        <a:bodyPr/>
        <a:lstStyle/>
        <a:p>
          <a:endParaRPr lang="en-US"/>
        </a:p>
      </dgm:t>
    </dgm:pt>
    <dgm:pt modelId="{366A8186-DB0C-6F4E-8AAA-128DC91DA0BE}" type="pres">
      <dgm:prSet presAssocID="{8C2E6682-F3E3-764B-AB46-BAB0A020DC1C}" presName="dummy" presStyleCnt="0"/>
      <dgm:spPr/>
    </dgm:pt>
    <dgm:pt modelId="{E4113051-CD8F-1D49-AEBD-AD5CAA8D5B47}" type="pres">
      <dgm:prSet presAssocID="{8C2E6682-F3E3-764B-AB46-BAB0A020DC1C}" presName="node" presStyleLbl="revTx" presStyleIdx="0" presStyleCnt="5">
        <dgm:presLayoutVars>
          <dgm:bulletEnabled val="1"/>
        </dgm:presLayoutVars>
      </dgm:prSet>
      <dgm:spPr>
        <a:prstGeom prst="rect">
          <a:avLst/>
        </a:prstGeom>
      </dgm:spPr>
      <dgm:t>
        <a:bodyPr/>
        <a:lstStyle/>
        <a:p>
          <a:endParaRPr lang="en-US"/>
        </a:p>
      </dgm:t>
    </dgm:pt>
    <dgm:pt modelId="{F365C70A-CE56-2742-A7B2-F4084CFF93C4}" type="pres">
      <dgm:prSet presAssocID="{A37FDC76-4D39-8E4A-8385-396CE8D80D9A}" presName="sibTrans" presStyleLbl="node1" presStyleIdx="0" presStyleCnt="5"/>
      <dgm:spPr>
        <a:prstGeom prst="circularArrow">
          <a:avLst>
            <a:gd name="adj1" fmla="val 5195"/>
            <a:gd name="adj2" fmla="val 335535"/>
            <a:gd name="adj3" fmla="val 21294783"/>
            <a:gd name="adj4" fmla="val 19764888"/>
            <a:gd name="adj5" fmla="val 6061"/>
          </a:avLst>
        </a:prstGeom>
      </dgm:spPr>
      <dgm:t>
        <a:bodyPr/>
        <a:lstStyle/>
        <a:p>
          <a:endParaRPr lang="en-US"/>
        </a:p>
      </dgm:t>
    </dgm:pt>
    <dgm:pt modelId="{6D2183BF-D8AF-7643-A8BE-9A36AF8582EF}" type="pres">
      <dgm:prSet presAssocID="{9C94BC83-B8A5-8D49-9D75-68CBFE6A4E0B}" presName="dummy" presStyleCnt="0"/>
      <dgm:spPr/>
    </dgm:pt>
    <dgm:pt modelId="{6092EE29-54A0-3B44-87C9-E206AD561853}" type="pres">
      <dgm:prSet presAssocID="{9C94BC83-B8A5-8D49-9D75-68CBFE6A4E0B}" presName="node" presStyleLbl="revTx" presStyleIdx="1" presStyleCnt="5">
        <dgm:presLayoutVars>
          <dgm:bulletEnabled val="1"/>
        </dgm:presLayoutVars>
      </dgm:prSet>
      <dgm:spPr>
        <a:prstGeom prst="rect">
          <a:avLst/>
        </a:prstGeom>
      </dgm:spPr>
      <dgm:t>
        <a:bodyPr/>
        <a:lstStyle/>
        <a:p>
          <a:endParaRPr lang="en-US"/>
        </a:p>
      </dgm:t>
    </dgm:pt>
    <dgm:pt modelId="{FCEB5FCB-0407-5249-AC69-3B890609E11B}" type="pres">
      <dgm:prSet presAssocID="{03833177-8490-7E42-B674-312AC730CA9B}" presName="sibTrans" presStyleLbl="node1" presStyleIdx="1" presStyleCnt="5"/>
      <dgm:spPr>
        <a:prstGeom prst="circularArrow">
          <a:avLst>
            <a:gd name="adj1" fmla="val 5195"/>
            <a:gd name="adj2" fmla="val 335535"/>
            <a:gd name="adj3" fmla="val 4016296"/>
            <a:gd name="adj4" fmla="val 2251966"/>
            <a:gd name="adj5" fmla="val 6061"/>
          </a:avLst>
        </a:prstGeom>
      </dgm:spPr>
      <dgm:t>
        <a:bodyPr/>
        <a:lstStyle/>
        <a:p>
          <a:endParaRPr lang="en-US"/>
        </a:p>
      </dgm:t>
    </dgm:pt>
    <dgm:pt modelId="{CE1527A7-A822-CD40-A393-DD6E7370084C}" type="pres">
      <dgm:prSet presAssocID="{8B3353B9-9190-6443-8626-F3D7D682C3C5}" presName="dummy" presStyleCnt="0"/>
      <dgm:spPr/>
    </dgm:pt>
    <dgm:pt modelId="{BFF69EAA-ED50-E74E-8124-602FA4E34C14}" type="pres">
      <dgm:prSet presAssocID="{8B3353B9-9190-6443-8626-F3D7D682C3C5}" presName="node" presStyleLbl="revTx" presStyleIdx="2" presStyleCnt="5">
        <dgm:presLayoutVars>
          <dgm:bulletEnabled val="1"/>
        </dgm:presLayoutVars>
      </dgm:prSet>
      <dgm:spPr>
        <a:prstGeom prst="rect">
          <a:avLst/>
        </a:prstGeom>
      </dgm:spPr>
      <dgm:t>
        <a:bodyPr/>
        <a:lstStyle/>
        <a:p>
          <a:endParaRPr lang="en-US"/>
        </a:p>
      </dgm:t>
    </dgm:pt>
    <dgm:pt modelId="{BE890291-E998-6847-B3BE-B9F58368C857}" type="pres">
      <dgm:prSet presAssocID="{CC5E6FDA-EE28-184A-ABD7-52B6A6C1CFAC}" presName="sibTrans" presStyleLbl="node1" presStyleIdx="2" presStyleCnt="5"/>
      <dgm:spPr>
        <a:prstGeom prst="circularArrow">
          <a:avLst>
            <a:gd name="adj1" fmla="val 5195"/>
            <a:gd name="adj2" fmla="val 335535"/>
            <a:gd name="adj3" fmla="val 8212500"/>
            <a:gd name="adj4" fmla="val 6448170"/>
            <a:gd name="adj5" fmla="val 6061"/>
          </a:avLst>
        </a:prstGeom>
      </dgm:spPr>
      <dgm:t>
        <a:bodyPr/>
        <a:lstStyle/>
        <a:p>
          <a:endParaRPr lang="en-US"/>
        </a:p>
      </dgm:t>
    </dgm:pt>
    <dgm:pt modelId="{C9806A2E-2745-1147-980A-ED73A42F80AF}" type="pres">
      <dgm:prSet presAssocID="{0DE4E8BD-0230-6B49-AD00-22C3C2756841}" presName="dummy" presStyleCnt="0"/>
      <dgm:spPr/>
    </dgm:pt>
    <dgm:pt modelId="{666403E2-6024-B84B-9DFA-4FA0C2D6884A}" type="pres">
      <dgm:prSet presAssocID="{0DE4E8BD-0230-6B49-AD00-22C3C2756841}" presName="node" presStyleLbl="revTx" presStyleIdx="3" presStyleCnt="5">
        <dgm:presLayoutVars>
          <dgm:bulletEnabled val="1"/>
        </dgm:presLayoutVars>
      </dgm:prSet>
      <dgm:spPr>
        <a:prstGeom prst="rect">
          <a:avLst/>
        </a:prstGeom>
      </dgm:spPr>
      <dgm:t>
        <a:bodyPr/>
        <a:lstStyle/>
        <a:p>
          <a:endParaRPr lang="en-US"/>
        </a:p>
      </dgm:t>
    </dgm:pt>
    <dgm:pt modelId="{4FDDFB6B-F6D3-B84E-8872-9E1EB73F6530}" type="pres">
      <dgm:prSet presAssocID="{CA72323B-FD82-0847-B9F4-79C412D1832A}" presName="sibTrans" presStyleLbl="node1" presStyleIdx="3" presStyleCnt="5"/>
      <dgm:spPr>
        <a:prstGeom prst="circularArrow">
          <a:avLst>
            <a:gd name="adj1" fmla="val 5195"/>
            <a:gd name="adj2" fmla="val 335535"/>
            <a:gd name="adj3" fmla="val 12299577"/>
            <a:gd name="adj4" fmla="val 10769682"/>
            <a:gd name="adj5" fmla="val 6061"/>
          </a:avLst>
        </a:prstGeom>
      </dgm:spPr>
      <dgm:t>
        <a:bodyPr/>
        <a:lstStyle/>
        <a:p>
          <a:endParaRPr lang="en-US"/>
        </a:p>
      </dgm:t>
    </dgm:pt>
    <dgm:pt modelId="{55D0AF18-0193-0345-A646-5EF65B4DC075}" type="pres">
      <dgm:prSet presAssocID="{6E04FB76-AB5E-8340-865F-AD14422D8DA5}" presName="dummy" presStyleCnt="0"/>
      <dgm:spPr/>
    </dgm:pt>
    <dgm:pt modelId="{E4A62F14-D6A6-8848-B829-D593528FCF73}" type="pres">
      <dgm:prSet presAssocID="{6E04FB76-AB5E-8340-865F-AD14422D8DA5}" presName="node" presStyleLbl="revTx" presStyleIdx="4" presStyleCnt="5">
        <dgm:presLayoutVars>
          <dgm:bulletEnabled val="1"/>
        </dgm:presLayoutVars>
      </dgm:prSet>
      <dgm:spPr>
        <a:prstGeom prst="rect">
          <a:avLst/>
        </a:prstGeom>
      </dgm:spPr>
      <dgm:t>
        <a:bodyPr/>
        <a:lstStyle/>
        <a:p>
          <a:endParaRPr lang="en-US"/>
        </a:p>
      </dgm:t>
    </dgm:pt>
    <dgm:pt modelId="{17336980-1334-B042-A26E-268A77295BF8}" type="pres">
      <dgm:prSet presAssocID="{A71DF791-8BE2-5B45-A83B-A6B273266D75}" presName="sibTrans" presStyleLbl="node1" presStyleIdx="4" presStyleCnt="5"/>
      <dgm:spPr>
        <a:prstGeom prst="circularArrow">
          <a:avLst>
            <a:gd name="adj1" fmla="val 5195"/>
            <a:gd name="adj2" fmla="val 335535"/>
            <a:gd name="adj3" fmla="val 16867279"/>
            <a:gd name="adj4" fmla="val 15197186"/>
            <a:gd name="adj5" fmla="val 6061"/>
          </a:avLst>
        </a:prstGeom>
      </dgm:spPr>
      <dgm:t>
        <a:bodyPr/>
        <a:lstStyle/>
        <a:p>
          <a:endParaRPr lang="en-US"/>
        </a:p>
      </dgm:t>
    </dgm:pt>
  </dgm:ptLst>
  <dgm:cxnLst>
    <dgm:cxn modelId="{5722CEF2-0409-4709-A020-FC24E4D663D0}" type="presOf" srcId="{0DE4E8BD-0230-6B49-AD00-22C3C2756841}" destId="{666403E2-6024-B84B-9DFA-4FA0C2D6884A}" srcOrd="0" destOrd="0" presId="urn:microsoft.com/office/officeart/2005/8/layout/cycle1"/>
    <dgm:cxn modelId="{0C7BA644-1C91-B44A-A9DC-50E9D9C08A80}" srcId="{F45D31E1-32E0-DA44-847F-D70136622939}" destId="{6E04FB76-AB5E-8340-865F-AD14422D8DA5}" srcOrd="4" destOrd="0" parTransId="{AC9F2DAA-882F-774F-AC7D-4A494D0E9FB1}" sibTransId="{A71DF791-8BE2-5B45-A83B-A6B273266D75}"/>
    <dgm:cxn modelId="{E2E0767A-CD5A-433E-A936-0C97FB839E97}" type="presOf" srcId="{A71DF791-8BE2-5B45-A83B-A6B273266D75}" destId="{17336980-1334-B042-A26E-268A77295BF8}" srcOrd="0" destOrd="0" presId="urn:microsoft.com/office/officeart/2005/8/layout/cycle1"/>
    <dgm:cxn modelId="{EDB256F5-7327-4341-AB4E-AEC45979614B}" srcId="{F45D31E1-32E0-DA44-847F-D70136622939}" destId="{9C94BC83-B8A5-8D49-9D75-68CBFE6A4E0B}" srcOrd="1" destOrd="0" parTransId="{3856FD65-3C91-CB4C-B990-71E4FE1707A9}" sibTransId="{03833177-8490-7E42-B674-312AC730CA9B}"/>
    <dgm:cxn modelId="{FDFCE193-9135-1E45-B3B3-7C161C083F6E}" srcId="{F45D31E1-32E0-DA44-847F-D70136622939}" destId="{0DE4E8BD-0230-6B49-AD00-22C3C2756841}" srcOrd="3" destOrd="0" parTransId="{B09B0524-E2B0-F849-854B-8FF3D13D0AB3}" sibTransId="{CA72323B-FD82-0847-B9F4-79C412D1832A}"/>
    <dgm:cxn modelId="{78E7B192-2124-4ECE-A1EA-BFD098EE8AD0}" type="presOf" srcId="{A37FDC76-4D39-8E4A-8385-396CE8D80D9A}" destId="{F365C70A-CE56-2742-A7B2-F4084CFF93C4}" srcOrd="0" destOrd="0" presId="urn:microsoft.com/office/officeart/2005/8/layout/cycle1"/>
    <dgm:cxn modelId="{ACB012D3-D24C-1645-B6BB-2AEB2B7E5749}" srcId="{F45D31E1-32E0-DA44-847F-D70136622939}" destId="{8C2E6682-F3E3-764B-AB46-BAB0A020DC1C}" srcOrd="0" destOrd="0" parTransId="{150ED6C9-A67C-0E4F-AF12-3D9961F192A3}" sibTransId="{A37FDC76-4D39-8E4A-8385-396CE8D80D9A}"/>
    <dgm:cxn modelId="{FD7A2A35-3195-45A2-B318-3F62235E1416}" type="presOf" srcId="{9C94BC83-B8A5-8D49-9D75-68CBFE6A4E0B}" destId="{6092EE29-54A0-3B44-87C9-E206AD561853}" srcOrd="0" destOrd="0" presId="urn:microsoft.com/office/officeart/2005/8/layout/cycle1"/>
    <dgm:cxn modelId="{CE180C5F-DADB-4246-A150-04A531FABD1D}" type="presOf" srcId="{6E04FB76-AB5E-8340-865F-AD14422D8DA5}" destId="{E4A62F14-D6A6-8848-B829-D593528FCF73}" srcOrd="0" destOrd="0" presId="urn:microsoft.com/office/officeart/2005/8/layout/cycle1"/>
    <dgm:cxn modelId="{8CF3F613-17F4-994E-B460-2E17C874CD13}" srcId="{F45D31E1-32E0-DA44-847F-D70136622939}" destId="{8B3353B9-9190-6443-8626-F3D7D682C3C5}" srcOrd="2" destOrd="0" parTransId="{ECB91D24-70C2-0C4E-8575-3EC240B8C792}" sibTransId="{CC5E6FDA-EE28-184A-ABD7-52B6A6C1CFAC}"/>
    <dgm:cxn modelId="{E05E1DFC-FDC1-4E74-9D36-67C63E778C7F}" type="presOf" srcId="{8C2E6682-F3E3-764B-AB46-BAB0A020DC1C}" destId="{E4113051-CD8F-1D49-AEBD-AD5CAA8D5B47}" srcOrd="0" destOrd="0" presId="urn:microsoft.com/office/officeart/2005/8/layout/cycle1"/>
    <dgm:cxn modelId="{BFA8AABD-5396-4393-B5E3-BD940553522B}" type="presOf" srcId="{F45D31E1-32E0-DA44-847F-D70136622939}" destId="{09210D67-BD79-D146-8301-5BE8AAE152F4}" srcOrd="0" destOrd="0" presId="urn:microsoft.com/office/officeart/2005/8/layout/cycle1"/>
    <dgm:cxn modelId="{69094C7B-3224-4B97-B271-DAEA3623157F}" type="presOf" srcId="{CA72323B-FD82-0847-B9F4-79C412D1832A}" destId="{4FDDFB6B-F6D3-B84E-8872-9E1EB73F6530}" srcOrd="0" destOrd="0" presId="urn:microsoft.com/office/officeart/2005/8/layout/cycle1"/>
    <dgm:cxn modelId="{9B136D77-F870-41C5-BE69-AE448C7C2DF8}" type="presOf" srcId="{CC5E6FDA-EE28-184A-ABD7-52B6A6C1CFAC}" destId="{BE890291-E998-6847-B3BE-B9F58368C857}" srcOrd="0" destOrd="0" presId="urn:microsoft.com/office/officeart/2005/8/layout/cycle1"/>
    <dgm:cxn modelId="{47008387-A80D-4BCA-B594-C084BAC97959}" type="presOf" srcId="{8B3353B9-9190-6443-8626-F3D7D682C3C5}" destId="{BFF69EAA-ED50-E74E-8124-602FA4E34C14}" srcOrd="0" destOrd="0" presId="urn:microsoft.com/office/officeart/2005/8/layout/cycle1"/>
    <dgm:cxn modelId="{B42E2AAF-F72D-465E-94B7-BBBB462E74D3}" type="presOf" srcId="{03833177-8490-7E42-B674-312AC730CA9B}" destId="{FCEB5FCB-0407-5249-AC69-3B890609E11B}" srcOrd="0" destOrd="0" presId="urn:microsoft.com/office/officeart/2005/8/layout/cycle1"/>
    <dgm:cxn modelId="{3332C081-EB89-445C-9D46-07C3677A07B6}" type="presParOf" srcId="{09210D67-BD79-D146-8301-5BE8AAE152F4}" destId="{366A8186-DB0C-6F4E-8AAA-128DC91DA0BE}" srcOrd="0" destOrd="0" presId="urn:microsoft.com/office/officeart/2005/8/layout/cycle1"/>
    <dgm:cxn modelId="{341F06F3-9463-40AE-BF8A-9804DEE4338D}" type="presParOf" srcId="{09210D67-BD79-D146-8301-5BE8AAE152F4}" destId="{E4113051-CD8F-1D49-AEBD-AD5CAA8D5B47}" srcOrd="1" destOrd="0" presId="urn:microsoft.com/office/officeart/2005/8/layout/cycle1"/>
    <dgm:cxn modelId="{390E52E0-1AE0-4D68-B88F-BC4C3E99E1FE}" type="presParOf" srcId="{09210D67-BD79-D146-8301-5BE8AAE152F4}" destId="{F365C70A-CE56-2742-A7B2-F4084CFF93C4}" srcOrd="2" destOrd="0" presId="urn:microsoft.com/office/officeart/2005/8/layout/cycle1"/>
    <dgm:cxn modelId="{E1FBDA47-B8C5-4566-BCD0-768F40FA56F3}" type="presParOf" srcId="{09210D67-BD79-D146-8301-5BE8AAE152F4}" destId="{6D2183BF-D8AF-7643-A8BE-9A36AF8582EF}" srcOrd="3" destOrd="0" presId="urn:microsoft.com/office/officeart/2005/8/layout/cycle1"/>
    <dgm:cxn modelId="{45924B31-CEE5-4E3E-8CDD-1EB4A72D062A}" type="presParOf" srcId="{09210D67-BD79-D146-8301-5BE8AAE152F4}" destId="{6092EE29-54A0-3B44-87C9-E206AD561853}" srcOrd="4" destOrd="0" presId="urn:microsoft.com/office/officeart/2005/8/layout/cycle1"/>
    <dgm:cxn modelId="{9A53452B-D2D7-4B10-96CD-27B7207E3004}" type="presParOf" srcId="{09210D67-BD79-D146-8301-5BE8AAE152F4}" destId="{FCEB5FCB-0407-5249-AC69-3B890609E11B}" srcOrd="5" destOrd="0" presId="urn:microsoft.com/office/officeart/2005/8/layout/cycle1"/>
    <dgm:cxn modelId="{6C86034D-C2C0-44F6-AD32-AC52EC5BE833}" type="presParOf" srcId="{09210D67-BD79-D146-8301-5BE8AAE152F4}" destId="{CE1527A7-A822-CD40-A393-DD6E7370084C}" srcOrd="6" destOrd="0" presId="urn:microsoft.com/office/officeart/2005/8/layout/cycle1"/>
    <dgm:cxn modelId="{93C7DF2E-56CC-4248-B31F-3EF0586A847D}" type="presParOf" srcId="{09210D67-BD79-D146-8301-5BE8AAE152F4}" destId="{BFF69EAA-ED50-E74E-8124-602FA4E34C14}" srcOrd="7" destOrd="0" presId="urn:microsoft.com/office/officeart/2005/8/layout/cycle1"/>
    <dgm:cxn modelId="{24689150-6314-4752-98D6-74893014826E}" type="presParOf" srcId="{09210D67-BD79-D146-8301-5BE8AAE152F4}" destId="{BE890291-E998-6847-B3BE-B9F58368C857}" srcOrd="8" destOrd="0" presId="urn:microsoft.com/office/officeart/2005/8/layout/cycle1"/>
    <dgm:cxn modelId="{37D9CCBB-9049-4BF4-B08D-D72F3C65DD34}" type="presParOf" srcId="{09210D67-BD79-D146-8301-5BE8AAE152F4}" destId="{C9806A2E-2745-1147-980A-ED73A42F80AF}" srcOrd="9" destOrd="0" presId="urn:microsoft.com/office/officeart/2005/8/layout/cycle1"/>
    <dgm:cxn modelId="{7A9F37CF-3543-4EF8-9F22-9D371A6A40B0}" type="presParOf" srcId="{09210D67-BD79-D146-8301-5BE8AAE152F4}" destId="{666403E2-6024-B84B-9DFA-4FA0C2D6884A}" srcOrd="10" destOrd="0" presId="urn:microsoft.com/office/officeart/2005/8/layout/cycle1"/>
    <dgm:cxn modelId="{715DF518-B5B5-4685-ACA2-854BBF54E1C9}" type="presParOf" srcId="{09210D67-BD79-D146-8301-5BE8AAE152F4}" destId="{4FDDFB6B-F6D3-B84E-8872-9E1EB73F6530}" srcOrd="11" destOrd="0" presId="urn:microsoft.com/office/officeart/2005/8/layout/cycle1"/>
    <dgm:cxn modelId="{E02BAEEC-6917-424E-A423-60BE590B7D6E}" type="presParOf" srcId="{09210D67-BD79-D146-8301-5BE8AAE152F4}" destId="{55D0AF18-0193-0345-A646-5EF65B4DC075}" srcOrd="12" destOrd="0" presId="urn:microsoft.com/office/officeart/2005/8/layout/cycle1"/>
    <dgm:cxn modelId="{FC6258E8-AB9F-4101-9142-0D4EDDC8A2D6}" type="presParOf" srcId="{09210D67-BD79-D146-8301-5BE8AAE152F4}" destId="{E4A62F14-D6A6-8848-B829-D593528FCF73}" srcOrd="13" destOrd="0" presId="urn:microsoft.com/office/officeart/2005/8/layout/cycle1"/>
    <dgm:cxn modelId="{78F15DD3-8E9E-4265-BD6A-F191D0DD1455}" type="presParOf" srcId="{09210D67-BD79-D146-8301-5BE8AAE152F4}" destId="{17336980-1334-B042-A26E-268A77295BF8}" srcOrd="14" destOrd="0" presId="urn:microsoft.com/office/officeart/2005/8/layout/cycle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0CDF84-E623-4CE8-9BF0-12CB8AFFC77E}" type="doc">
      <dgm:prSet loTypeId="urn:microsoft.com/office/officeart/2005/8/layout/radial2" loCatId="relationship" qsTypeId="urn:microsoft.com/office/officeart/2005/8/quickstyle/3D7" qsCatId="3D" csTypeId="urn:microsoft.com/office/officeart/2005/8/colors/colorful2" csCatId="colorful" phldr="1"/>
      <dgm:spPr/>
      <dgm:t>
        <a:bodyPr/>
        <a:lstStyle/>
        <a:p>
          <a:endParaRPr lang="it-IT"/>
        </a:p>
      </dgm:t>
    </dgm:pt>
    <dgm:pt modelId="{8CFA6827-D0B3-4BCF-8AB6-2C9D517CFE0D}">
      <dgm:prSet phldrT="[Testo]"/>
      <dgm:spPr>
        <a:xfrm>
          <a:off x="3336372" y="72010"/>
          <a:ext cx="958972" cy="958972"/>
        </a:xfrm>
        <a:solidFill>
          <a:srgbClr val="C0504D">
            <a:hueOff val="780253"/>
            <a:satOff val="-973"/>
            <a:lumOff val="22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54F5FE6D-6001-4AEF-8FD1-AB557BDB5F4B}" type="parTrans" cxnId="{CC9E3DF4-4677-4E72-9495-3ACE0DE5C251}">
      <dgm:prSet/>
      <dgm:spPr>
        <a:xfrm rot="17474427">
          <a:off x="2254700" y="1933150"/>
          <a:ext cx="2036946"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133B3C47-26B2-482D-9AA4-96B38FC5498A}" type="sibTrans" cxnId="{CC9E3DF4-4677-4E72-9495-3ACE0DE5C251}">
      <dgm:prSet/>
      <dgm:spPr/>
      <dgm:t>
        <a:bodyPr/>
        <a:lstStyle/>
        <a:p>
          <a:endParaRPr lang="it-IT"/>
        </a:p>
      </dgm:t>
    </dgm:pt>
    <dgm:pt modelId="{4BA33364-1966-4434-8E4D-CC9FC0E1ABF1}">
      <dgm:prSet phldrT="[Testo]" custT="1"/>
      <dgm:spPr>
        <a:xfrm>
          <a:off x="4391242" y="72010"/>
          <a:ext cx="1438458" cy="958972"/>
        </a:xfrm>
        <a:noFill/>
        <a:ln>
          <a:noFill/>
        </a:ln>
        <a:effectLst/>
      </dgm:spPr>
      <dgm:t>
        <a:bodyPr/>
        <a:lstStyle/>
        <a:p>
          <a:pPr algn="just"/>
          <a:r>
            <a:rPr lang="en-US" sz="1600" smtClean="0">
              <a:solidFill>
                <a:sysClr val="windowText" lastClr="000000">
                  <a:hueOff val="0"/>
                  <a:satOff val="0"/>
                  <a:lumOff val="0"/>
                  <a:alphaOff val="0"/>
                </a:sysClr>
              </a:solidFill>
              <a:latin typeface="Calibri"/>
              <a:ea typeface="+mn-ea"/>
              <a:cs typeface="+mn-cs"/>
            </a:rPr>
            <a:t>Nowcasting and Mesoscale</a:t>
          </a:r>
          <a:endParaRPr lang="it-IT" sz="1600" dirty="0">
            <a:solidFill>
              <a:sysClr val="windowText" lastClr="000000">
                <a:hueOff val="0"/>
                <a:satOff val="0"/>
                <a:lumOff val="0"/>
                <a:alphaOff val="0"/>
              </a:sysClr>
            </a:solidFill>
            <a:latin typeface="Calibri"/>
            <a:ea typeface="+mn-ea"/>
            <a:cs typeface="+mn-cs"/>
          </a:endParaRPr>
        </a:p>
      </dgm:t>
    </dgm:pt>
    <dgm:pt modelId="{8A5C51C1-EFB3-432B-BDED-A6A10AA56284}" type="parTrans" cxnId="{1FCEBDA1-B5F5-40F1-AAF4-0953DCB756A6}">
      <dgm:prSet/>
      <dgm:spPr/>
      <dgm:t>
        <a:bodyPr/>
        <a:lstStyle/>
        <a:p>
          <a:endParaRPr lang="it-IT"/>
        </a:p>
      </dgm:t>
    </dgm:pt>
    <dgm:pt modelId="{BB307FF2-9648-4338-ADF8-15FB30B2E673}" type="sibTrans" cxnId="{1FCEBDA1-B5F5-40F1-AAF4-0953DCB756A6}">
      <dgm:prSet/>
      <dgm:spPr/>
      <dgm:t>
        <a:bodyPr/>
        <a:lstStyle/>
        <a:p>
          <a:endParaRPr lang="it-IT"/>
        </a:p>
      </dgm:t>
    </dgm:pt>
    <dgm:pt modelId="{BB54419D-BF11-43FA-BACB-E388C863B8FE}">
      <dgm:prSet phldrT="[Testo]" custT="1"/>
      <dgm:spPr>
        <a:xfrm>
          <a:off x="5543372" y="936103"/>
          <a:ext cx="1438458" cy="958972"/>
        </a:xfrm>
        <a:noFill/>
        <a:ln>
          <a:noFill/>
        </a:ln>
        <a:effectLst/>
      </dgm:spPr>
      <dgm:t>
        <a:bodyPr/>
        <a:lstStyle/>
        <a:p>
          <a:r>
            <a:rPr lang="en-US" sz="1600" smtClean="0">
              <a:solidFill>
                <a:sysClr val="windowText" lastClr="000000">
                  <a:hueOff val="0"/>
                  <a:satOff val="0"/>
                  <a:lumOff val="0"/>
                  <a:alphaOff val="0"/>
                </a:sysClr>
              </a:solidFill>
              <a:latin typeface="Calibri"/>
              <a:ea typeface="+mn-ea"/>
              <a:cs typeface="+mn-cs"/>
            </a:rPr>
            <a:t>Tropical Meteorology</a:t>
          </a:r>
          <a:endParaRPr lang="it-IT" sz="1600" dirty="0">
            <a:solidFill>
              <a:sysClr val="windowText" lastClr="000000">
                <a:hueOff val="0"/>
                <a:satOff val="0"/>
                <a:lumOff val="0"/>
                <a:alphaOff val="0"/>
              </a:sysClr>
            </a:solidFill>
            <a:latin typeface="Calibri"/>
            <a:ea typeface="+mn-ea"/>
            <a:cs typeface="+mn-cs"/>
          </a:endParaRPr>
        </a:p>
      </dgm:t>
    </dgm:pt>
    <dgm:pt modelId="{0EC53471-7BFC-4F7F-840A-744FF614CB7E}" type="parTrans" cxnId="{4836032A-DF70-4D60-BD32-6AB06539BA5B}">
      <dgm:prSet/>
      <dgm:spPr/>
      <dgm:t>
        <a:bodyPr/>
        <a:lstStyle/>
        <a:p>
          <a:endParaRPr lang="it-IT"/>
        </a:p>
      </dgm:t>
    </dgm:pt>
    <dgm:pt modelId="{38ACF78B-FE8F-440A-B7F6-63AB03A27944}" type="sibTrans" cxnId="{4836032A-DF70-4D60-BD32-6AB06539BA5B}">
      <dgm:prSet/>
      <dgm:spPr/>
      <dgm:t>
        <a:bodyPr/>
        <a:lstStyle/>
        <a:p>
          <a:endParaRPr lang="it-IT"/>
        </a:p>
      </dgm:t>
    </dgm:pt>
    <dgm:pt modelId="{96FC401B-6BAA-49BA-A642-B5CAB99B7D5F}">
      <dgm:prSet phldrT="[Testo]"/>
      <dgm:spPr>
        <a:xfrm>
          <a:off x="5358468" y="1719209"/>
          <a:ext cx="958972" cy="958972"/>
        </a:xfrm>
        <a:solidFill>
          <a:srgbClr val="C0504D">
            <a:hueOff val="2340760"/>
            <a:satOff val="-2919"/>
            <a:lumOff val="686"/>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4E1F13B7-2131-4EF5-AE1E-607F25F4224E}" type="parTrans" cxnId="{CC44A212-4EDF-4539-9CA4-7C37FB178B0D}">
      <dgm:prSet/>
      <dgm:spPr>
        <a:xfrm rot="20294537">
          <a:off x="3163845" y="2790229"/>
          <a:ext cx="2311104"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185CE5E9-2532-4922-91C5-7791AD247877}" type="sibTrans" cxnId="{CC44A212-4EDF-4539-9CA4-7C37FB178B0D}">
      <dgm:prSet/>
      <dgm:spPr/>
      <dgm:t>
        <a:bodyPr/>
        <a:lstStyle/>
        <a:p>
          <a:endParaRPr lang="it-IT"/>
        </a:p>
      </dgm:t>
    </dgm:pt>
    <dgm:pt modelId="{2D586471-353C-4727-9BE0-22F4A23B63BD}">
      <dgm:prSet phldrT="[Testo]"/>
      <dgm:spPr>
        <a:xfrm>
          <a:off x="6413338" y="1719209"/>
          <a:ext cx="1438458" cy="958972"/>
        </a:xfrm>
        <a:noFill/>
        <a:ln>
          <a:noFill/>
        </a:ln>
        <a:effectLst/>
      </dgm:spPr>
      <dgm:t>
        <a:bodyPr/>
        <a:lstStyle/>
        <a:p>
          <a:r>
            <a:rPr lang="en-US" smtClean="0">
              <a:solidFill>
                <a:sysClr val="windowText" lastClr="000000">
                  <a:hueOff val="0"/>
                  <a:satOff val="0"/>
                  <a:lumOff val="0"/>
                  <a:alphaOff val="0"/>
                </a:sysClr>
              </a:solidFill>
              <a:latin typeface="Calibri"/>
              <a:ea typeface="+mn-ea"/>
              <a:cs typeface="+mn-cs"/>
            </a:rPr>
            <a:t>Predictability, dynamics and ensemble forecasting</a:t>
          </a:r>
          <a:endParaRPr lang="it-IT" dirty="0">
            <a:solidFill>
              <a:sysClr val="windowText" lastClr="000000">
                <a:hueOff val="0"/>
                <a:satOff val="0"/>
                <a:lumOff val="0"/>
                <a:alphaOff val="0"/>
              </a:sysClr>
            </a:solidFill>
            <a:latin typeface="Calibri"/>
            <a:ea typeface="+mn-ea"/>
            <a:cs typeface="+mn-cs"/>
          </a:endParaRPr>
        </a:p>
      </dgm:t>
    </dgm:pt>
    <dgm:pt modelId="{4FB4BE71-FAD4-42ED-B7F3-FD7E3E7A03E3}" type="parTrans" cxnId="{02363E0F-2981-429C-81A8-7866091BE978}">
      <dgm:prSet/>
      <dgm:spPr/>
      <dgm:t>
        <a:bodyPr/>
        <a:lstStyle/>
        <a:p>
          <a:endParaRPr lang="it-IT"/>
        </a:p>
      </dgm:t>
    </dgm:pt>
    <dgm:pt modelId="{94B80556-5B15-4051-9F8E-A90F94AE114E}" type="sibTrans" cxnId="{02363E0F-2981-429C-81A8-7866091BE978}">
      <dgm:prSet/>
      <dgm:spPr/>
      <dgm:t>
        <a:bodyPr/>
        <a:lstStyle/>
        <a:p>
          <a:endParaRPr lang="it-IT"/>
        </a:p>
      </dgm:t>
    </dgm:pt>
    <dgm:pt modelId="{FE494F2F-A7D9-41E0-86CC-0EB6B4CE934E}">
      <dgm:prSet phldrT="[Testo]"/>
      <dgm:spPr>
        <a:xfrm>
          <a:off x="5670230" y="2826268"/>
          <a:ext cx="958972" cy="958972"/>
        </a:xfrm>
        <a:solidFill>
          <a:srgbClr val="C0504D">
            <a:hueOff val="3121013"/>
            <a:satOff val="-3893"/>
            <a:lumOff val="915"/>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CC2C50C3-5FB8-4FAB-BFB2-CDA505BF2649}" type="parTrans" cxnId="{615BDF0C-2FBC-4487-82FB-BA8C609EDBF3}">
      <dgm:prSet/>
      <dgm:spPr>
        <a:xfrm rot="21450561">
          <a:off x="3245021" y="3364775"/>
          <a:ext cx="2426808"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D1F45DBC-2FA0-4241-B237-5E69880F468C}" type="sibTrans" cxnId="{615BDF0C-2FBC-4487-82FB-BA8C609EDBF3}">
      <dgm:prSet/>
      <dgm:spPr/>
      <dgm:t>
        <a:bodyPr/>
        <a:lstStyle/>
        <a:p>
          <a:endParaRPr lang="it-IT"/>
        </a:p>
      </dgm:t>
    </dgm:pt>
    <dgm:pt modelId="{DA746943-EDC5-408C-8D2F-D67ECDA075F4}">
      <dgm:prSet phldrT="[Testo]"/>
      <dgm:spPr>
        <a:xfrm>
          <a:off x="4920548" y="3744416"/>
          <a:ext cx="958972" cy="958972"/>
        </a:xfrm>
        <a:solidFill>
          <a:srgbClr val="C0504D">
            <a:hueOff val="3901266"/>
            <a:satOff val="-4866"/>
            <a:lumOff val="1144"/>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CB9A6522-F71E-46AB-BB15-8EA9875A5BB4}" type="parTrans" cxnId="{084A76C3-9221-48F4-BE60-C006446EC981}">
      <dgm:prSet/>
      <dgm:spPr>
        <a:xfrm rot="947697">
          <a:off x="3212961" y="3839461"/>
          <a:ext cx="1758898"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44969072-F494-43C9-BF2C-0B33BBE4808F}" type="sibTrans" cxnId="{084A76C3-9221-48F4-BE60-C006446EC981}">
      <dgm:prSet/>
      <dgm:spPr/>
      <dgm:t>
        <a:bodyPr/>
        <a:lstStyle/>
        <a:p>
          <a:endParaRPr lang="it-IT"/>
        </a:p>
      </dgm:t>
    </dgm:pt>
    <dgm:pt modelId="{908D0D75-51DB-4A03-B082-42C3D14F9FE8}">
      <dgm:prSet phldrT="[Testo]"/>
      <dgm:spPr>
        <a:xfrm>
          <a:off x="4488503" y="936103"/>
          <a:ext cx="958972" cy="958972"/>
        </a:xfrm>
        <a:solidFill>
          <a:srgbClr val="C0504D">
            <a:hueOff val="1560507"/>
            <a:satOff val="-1946"/>
            <a:lumOff val="458"/>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9326592F-29F3-4D36-A7CC-12D5EB8ED7ED}" type="sibTrans" cxnId="{BF9E5C64-781D-47EA-9830-AC00807BDBE8}">
      <dgm:prSet/>
      <dgm:spPr/>
      <dgm:t>
        <a:bodyPr/>
        <a:lstStyle/>
        <a:p>
          <a:endParaRPr lang="it-IT"/>
        </a:p>
      </dgm:t>
    </dgm:pt>
    <dgm:pt modelId="{7DD2FE16-7667-42D4-96E9-E30FD26D9DD4}" type="parTrans" cxnId="{BF9E5C64-781D-47EA-9830-AC00807BDBE8}">
      <dgm:prSet/>
      <dgm:spPr>
        <a:xfrm rot="19091040">
          <a:off x="3013007" y="2331066"/>
          <a:ext cx="1830784" cy="29091"/>
        </a:xfrm>
        <a:noFill/>
        <a:ln w="25400" cap="flat" cmpd="sng" algn="ctr">
          <a:solidFill>
            <a:srgbClr val="C0504D">
              <a:hueOff val="0"/>
              <a:satOff val="0"/>
              <a:lumOff val="0"/>
              <a:alphaOff val="0"/>
            </a:srgbClr>
          </a:solidFill>
          <a:prstDash val="solid"/>
        </a:ln>
        <a:effectLst/>
        <a:sp3d z="-110000"/>
      </dgm:spPr>
      <dgm:t>
        <a:bodyPr/>
        <a:lstStyle/>
        <a:p>
          <a:endParaRPr lang="it-IT"/>
        </a:p>
      </dgm:t>
    </dgm:pt>
    <dgm:pt modelId="{57EB5B63-822B-4BD1-B387-5192FE5C0E81}">
      <dgm:prSet phldrT="[Testo]"/>
      <dgm:spPr>
        <a:xfrm>
          <a:off x="6725099" y="2826268"/>
          <a:ext cx="1438458" cy="958972"/>
        </a:xfrm>
        <a:noFill/>
        <a:ln>
          <a:noFill/>
        </a:ln>
        <a:effectLst/>
      </dgm:spPr>
      <dgm:t>
        <a:bodyPr/>
        <a:lstStyle/>
        <a:p>
          <a:r>
            <a:rPr lang="en-US" dirty="0" smtClean="0">
              <a:solidFill>
                <a:sysClr val="windowText" lastClr="000000">
                  <a:hueOff val="0"/>
                  <a:satOff val="0"/>
                  <a:lumOff val="0"/>
                  <a:alphaOff val="0"/>
                </a:sysClr>
              </a:solidFill>
              <a:latin typeface="Calibri"/>
              <a:ea typeface="+mn-ea"/>
              <a:cs typeface="+mn-cs"/>
            </a:rPr>
            <a:t>Data assimilation and observing systems</a:t>
          </a:r>
          <a:endParaRPr lang="it-IT" dirty="0">
            <a:solidFill>
              <a:sysClr val="windowText" lastClr="000000">
                <a:hueOff val="0"/>
                <a:satOff val="0"/>
                <a:lumOff val="0"/>
                <a:alphaOff val="0"/>
              </a:sysClr>
            </a:solidFill>
            <a:latin typeface="Calibri"/>
            <a:ea typeface="+mn-ea"/>
            <a:cs typeface="+mn-cs"/>
          </a:endParaRPr>
        </a:p>
      </dgm:t>
    </dgm:pt>
    <dgm:pt modelId="{5D0E0AF5-FA61-477B-A131-9A523152DED4}" type="parTrans" cxnId="{156E6363-C39B-42E8-8D58-4310DA9199C3}">
      <dgm:prSet/>
      <dgm:spPr/>
      <dgm:t>
        <a:bodyPr/>
        <a:lstStyle/>
        <a:p>
          <a:endParaRPr lang="it-IT"/>
        </a:p>
      </dgm:t>
    </dgm:pt>
    <dgm:pt modelId="{E7799F01-4254-4E33-A1A3-BDBA74F03F9C}" type="sibTrans" cxnId="{156E6363-C39B-42E8-8D58-4310DA9199C3}">
      <dgm:prSet/>
      <dgm:spPr/>
      <dgm:t>
        <a:bodyPr/>
        <a:lstStyle/>
        <a:p>
          <a:endParaRPr lang="it-IT"/>
        </a:p>
      </dgm:t>
    </dgm:pt>
    <dgm:pt modelId="{79F5714B-E4E1-8E4E-A6F8-4DDF5FACB8C9}">
      <dgm:prSet phldrT="[Testo]"/>
      <dgm:spPr>
        <a:xfrm>
          <a:off x="5975418" y="3744416"/>
          <a:ext cx="1438458" cy="958972"/>
        </a:xfrm>
        <a:noFill/>
        <a:ln>
          <a:noFill/>
        </a:ln>
        <a:effectLst/>
      </dgm:spPr>
      <dgm:t>
        <a:bodyPr/>
        <a:lstStyle/>
        <a:p>
          <a:r>
            <a:rPr lang="en-US" smtClean="0">
              <a:solidFill>
                <a:sysClr val="windowText" lastClr="000000">
                  <a:hueOff val="0"/>
                  <a:satOff val="0"/>
                  <a:lumOff val="0"/>
                  <a:alphaOff val="0"/>
                </a:sysClr>
              </a:solidFill>
              <a:latin typeface="Calibri"/>
              <a:ea typeface="+mn-ea"/>
              <a:cs typeface="+mn-cs"/>
            </a:rPr>
            <a:t>Verification</a:t>
          </a:r>
          <a:endParaRPr lang="it-IT" dirty="0">
            <a:solidFill>
              <a:sysClr val="windowText" lastClr="000000">
                <a:hueOff val="0"/>
                <a:satOff val="0"/>
                <a:lumOff val="0"/>
                <a:alphaOff val="0"/>
              </a:sysClr>
            </a:solidFill>
            <a:latin typeface="Calibri"/>
            <a:ea typeface="+mn-ea"/>
            <a:cs typeface="+mn-cs"/>
          </a:endParaRPr>
        </a:p>
      </dgm:t>
    </dgm:pt>
    <dgm:pt modelId="{3632FA43-4EDC-714C-B7E1-21059FFF2E5D}" type="parTrans" cxnId="{177D6115-29FD-E344-98C7-88EBBA287D59}">
      <dgm:prSet/>
      <dgm:spPr/>
      <dgm:t>
        <a:bodyPr/>
        <a:lstStyle/>
        <a:p>
          <a:endParaRPr lang="en-US"/>
        </a:p>
      </dgm:t>
    </dgm:pt>
    <dgm:pt modelId="{E63B6DE5-F1C3-CD4A-B1F4-D1CE875D60E6}" type="sibTrans" cxnId="{177D6115-29FD-E344-98C7-88EBBA287D59}">
      <dgm:prSet/>
      <dgm:spPr/>
      <dgm:t>
        <a:bodyPr/>
        <a:lstStyle/>
        <a:p>
          <a:endParaRPr lang="en-US"/>
        </a:p>
      </dgm:t>
    </dgm:pt>
    <dgm:pt modelId="{869C6F32-9905-2349-BE66-802489A09306}">
      <dgm:prSet phldrT="[Testo]"/>
      <dgm:spPr>
        <a:xfrm>
          <a:off x="4276002" y="4676933"/>
          <a:ext cx="958972" cy="958972"/>
        </a:xfrm>
        <a:solidFill>
          <a:srgbClr val="C0504D">
            <a:hueOff val="4681520"/>
            <a:satOff val="-5839"/>
            <a:lumOff val="1373"/>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it-IT" smtClean="0">
              <a:solidFill>
                <a:sysClr val="windowText" lastClr="000000"/>
              </a:solidFill>
              <a:latin typeface="Calibri"/>
              <a:ea typeface="+mn-ea"/>
              <a:cs typeface="+mn-cs"/>
            </a:rPr>
            <a:t>WG</a:t>
          </a:r>
          <a:endParaRPr lang="it-IT" dirty="0">
            <a:solidFill>
              <a:sysClr val="windowText" lastClr="000000"/>
            </a:solidFill>
            <a:latin typeface="Calibri"/>
            <a:ea typeface="+mn-ea"/>
            <a:cs typeface="+mn-cs"/>
          </a:endParaRPr>
        </a:p>
      </dgm:t>
    </dgm:pt>
    <dgm:pt modelId="{DF7F7CF5-5F19-484B-99C0-496EB626D8BC}" type="parTrans" cxnId="{FF41B748-B2FA-EF42-B93E-B843FA5EFC3A}">
      <dgm:prSet/>
      <dgm:spPr>
        <a:xfrm rot="2364762">
          <a:off x="3078557" y="4369494"/>
          <a:ext cx="1474092" cy="29091"/>
        </a:xfrm>
        <a:noFill/>
        <a:ln w="25400" cap="flat" cmpd="sng" algn="ctr">
          <a:solidFill>
            <a:srgbClr val="C0504D">
              <a:hueOff val="0"/>
              <a:satOff val="0"/>
              <a:lumOff val="0"/>
              <a:alphaOff val="0"/>
            </a:srgbClr>
          </a:solidFill>
          <a:prstDash val="solid"/>
        </a:ln>
        <a:effectLst/>
        <a:sp3d z="-110000"/>
      </dgm:spPr>
      <dgm:t>
        <a:bodyPr/>
        <a:lstStyle/>
        <a:p>
          <a:endParaRPr lang="en-US"/>
        </a:p>
      </dgm:t>
    </dgm:pt>
    <dgm:pt modelId="{9A8CAA3B-196C-C44B-A78B-42464800014C}" type="sibTrans" cxnId="{FF41B748-B2FA-EF42-B93E-B843FA5EFC3A}">
      <dgm:prSet/>
      <dgm:spPr/>
      <dgm:t>
        <a:bodyPr/>
        <a:lstStyle/>
        <a:p>
          <a:endParaRPr lang="en-US"/>
        </a:p>
      </dgm:t>
    </dgm:pt>
    <dgm:pt modelId="{FA35BB3D-518E-BA4E-A566-C3A36F802F9B}">
      <dgm:prSet phldrT="[Testo]"/>
      <dgm:spPr>
        <a:xfrm>
          <a:off x="5330871" y="4676933"/>
          <a:ext cx="1438458" cy="958972"/>
        </a:xfrm>
        <a:noFill/>
        <a:ln>
          <a:noFill/>
        </a:ln>
        <a:effectLst/>
      </dgm:spPr>
      <dgm:t>
        <a:bodyPr/>
        <a:lstStyle/>
        <a:p>
          <a:r>
            <a:rPr lang="en-US" smtClean="0">
              <a:solidFill>
                <a:sysClr val="windowText" lastClr="000000">
                  <a:hueOff val="0"/>
                  <a:satOff val="0"/>
                  <a:lumOff val="0"/>
                  <a:alphaOff val="0"/>
                </a:sysClr>
              </a:solidFill>
              <a:latin typeface="Calibri"/>
              <a:ea typeface="+mn-ea"/>
              <a:cs typeface="+mn-cs"/>
            </a:rPr>
            <a:t>Social and economic research</a:t>
          </a:r>
          <a:endParaRPr lang="it-IT" dirty="0">
            <a:solidFill>
              <a:sysClr val="windowText" lastClr="000000">
                <a:hueOff val="0"/>
                <a:satOff val="0"/>
                <a:lumOff val="0"/>
                <a:alphaOff val="0"/>
              </a:sysClr>
            </a:solidFill>
            <a:latin typeface="Calibri"/>
            <a:ea typeface="+mn-ea"/>
            <a:cs typeface="+mn-cs"/>
          </a:endParaRPr>
        </a:p>
      </dgm:t>
    </dgm:pt>
    <dgm:pt modelId="{DB359263-800F-4945-BB06-E2FF6A2C3AA6}" type="parTrans" cxnId="{9B9503EF-7F37-8F46-BBF8-7222151BF097}">
      <dgm:prSet/>
      <dgm:spPr/>
      <dgm:t>
        <a:bodyPr/>
        <a:lstStyle/>
        <a:p>
          <a:endParaRPr lang="en-US"/>
        </a:p>
      </dgm:t>
    </dgm:pt>
    <dgm:pt modelId="{BC6BE4A2-AE82-0F49-BA9B-60D9A0A1C593}" type="sibTrans" cxnId="{9B9503EF-7F37-8F46-BBF8-7222151BF097}">
      <dgm:prSet/>
      <dgm:spPr/>
      <dgm:t>
        <a:bodyPr/>
        <a:lstStyle/>
        <a:p>
          <a:endParaRPr lang="en-US"/>
        </a:p>
      </dgm:t>
    </dgm:pt>
    <dgm:pt modelId="{CD70031F-B14A-4E6F-ACA4-6CBC5B7AF45A}" type="pres">
      <dgm:prSet presAssocID="{200CDF84-E623-4CE8-9BF0-12CB8AFFC77E}" presName="composite" presStyleCnt="0">
        <dgm:presLayoutVars>
          <dgm:chMax val="5"/>
          <dgm:dir/>
          <dgm:animLvl val="ctr"/>
          <dgm:resizeHandles val="exact"/>
        </dgm:presLayoutVars>
      </dgm:prSet>
      <dgm:spPr/>
      <dgm:t>
        <a:bodyPr/>
        <a:lstStyle/>
        <a:p>
          <a:endParaRPr lang="it-IT"/>
        </a:p>
      </dgm:t>
    </dgm:pt>
    <dgm:pt modelId="{DF8C8526-D83A-4776-8551-397E58539F11}" type="pres">
      <dgm:prSet presAssocID="{200CDF84-E623-4CE8-9BF0-12CB8AFFC77E}" presName="cycle" presStyleCnt="0"/>
      <dgm:spPr/>
      <dgm:t>
        <a:bodyPr/>
        <a:lstStyle/>
        <a:p>
          <a:endParaRPr lang="en-US"/>
        </a:p>
      </dgm:t>
    </dgm:pt>
    <dgm:pt modelId="{D739D16E-88D3-43ED-B8E4-9E4EACF0885C}" type="pres">
      <dgm:prSet presAssocID="{200CDF84-E623-4CE8-9BF0-12CB8AFFC77E}" presName="centerShape" presStyleCnt="0"/>
      <dgm:spPr/>
      <dgm:t>
        <a:bodyPr/>
        <a:lstStyle/>
        <a:p>
          <a:endParaRPr lang="en-US"/>
        </a:p>
      </dgm:t>
    </dgm:pt>
    <dgm:pt modelId="{B510A856-4822-446C-B8E6-4BEDCCF5156C}" type="pres">
      <dgm:prSet presAssocID="{200CDF84-E623-4CE8-9BF0-12CB8AFFC77E}" presName="connSite" presStyleLbl="node1" presStyleIdx="0" presStyleCnt="7"/>
      <dgm:spPr/>
      <dgm:t>
        <a:bodyPr/>
        <a:lstStyle/>
        <a:p>
          <a:endParaRPr lang="en-US"/>
        </a:p>
      </dgm:t>
    </dgm:pt>
    <dgm:pt modelId="{177F4BF8-00BA-4761-A2A3-C1FCB8A30B88}" type="pres">
      <dgm:prSet presAssocID="{200CDF84-E623-4CE8-9BF0-12CB8AFFC77E}" presName="visible" presStyleLbl="node1" presStyleIdx="0" presStyleCnt="7" custScaleX="110801" custScaleY="112839" custLinFactNeighborX="32970" custLinFactNeighborY="-11160"/>
      <dgm:spPr>
        <a:xfrm>
          <a:off x="2328263" y="2376269"/>
          <a:ext cx="1770917" cy="1803490"/>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4000" b="-14000"/>
          </a:stretch>
        </a:blip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0CBA07FF-994E-42D7-B029-ADD63BCC93E5}" type="pres">
      <dgm:prSet presAssocID="{54F5FE6D-6001-4AEF-8FD1-AB557BDB5F4B}" presName="Name25" presStyleLbl="parChTrans1D1" presStyleIdx="0" presStyleCnt="6"/>
      <dgm:spPr>
        <a:custGeom>
          <a:avLst/>
          <a:gdLst/>
          <a:ahLst/>
          <a:cxnLst/>
          <a:rect l="0" t="0" r="0" b="0"/>
          <a:pathLst>
            <a:path>
              <a:moveTo>
                <a:pt x="0" y="14545"/>
              </a:moveTo>
              <a:lnTo>
                <a:pt x="2036946" y="14545"/>
              </a:lnTo>
            </a:path>
          </a:pathLst>
        </a:custGeom>
      </dgm:spPr>
      <dgm:t>
        <a:bodyPr/>
        <a:lstStyle/>
        <a:p>
          <a:endParaRPr lang="it-IT"/>
        </a:p>
      </dgm:t>
    </dgm:pt>
    <dgm:pt modelId="{CD2EDFF0-4148-4D4B-B007-0F121355A186}" type="pres">
      <dgm:prSet presAssocID="{8CFA6827-D0B3-4BCF-8AB6-2C9D517CFE0D}" presName="node" presStyleCnt="0"/>
      <dgm:spPr/>
      <dgm:t>
        <a:bodyPr/>
        <a:lstStyle/>
        <a:p>
          <a:endParaRPr lang="en-US"/>
        </a:p>
      </dgm:t>
    </dgm:pt>
    <dgm:pt modelId="{F5762B8F-2651-4F8B-936F-6E64EC3FBDD2}" type="pres">
      <dgm:prSet presAssocID="{8CFA6827-D0B3-4BCF-8AB6-2C9D517CFE0D}" presName="parentNode" presStyleLbl="node1" presStyleIdx="1" presStyleCnt="7" custLinFactX="-12404" custLinFactNeighborX="-100000" custLinFactNeighborY="7227">
        <dgm:presLayoutVars>
          <dgm:chMax val="1"/>
          <dgm:bulletEnabled val="1"/>
        </dgm:presLayoutVars>
      </dgm:prSet>
      <dgm:spPr>
        <a:prstGeom prst="ellipse">
          <a:avLst/>
        </a:prstGeom>
      </dgm:spPr>
      <dgm:t>
        <a:bodyPr/>
        <a:lstStyle/>
        <a:p>
          <a:endParaRPr lang="it-IT"/>
        </a:p>
      </dgm:t>
    </dgm:pt>
    <dgm:pt modelId="{769945D3-CB11-432D-AC5A-4CDC193F87DA}" type="pres">
      <dgm:prSet presAssocID="{8CFA6827-D0B3-4BCF-8AB6-2C9D517CFE0D}" presName="childNode" presStyleLbl="revTx" presStyleIdx="0" presStyleCnt="6">
        <dgm:presLayoutVars>
          <dgm:bulletEnabled val="1"/>
        </dgm:presLayoutVars>
      </dgm:prSet>
      <dgm:spPr>
        <a:prstGeom prst="rect">
          <a:avLst/>
        </a:prstGeom>
      </dgm:spPr>
      <dgm:t>
        <a:bodyPr/>
        <a:lstStyle/>
        <a:p>
          <a:endParaRPr lang="it-IT"/>
        </a:p>
      </dgm:t>
    </dgm:pt>
    <dgm:pt modelId="{111B2463-C5C2-4AC8-B39A-9AA7DB595ACD}" type="pres">
      <dgm:prSet presAssocID="{7DD2FE16-7667-42D4-96E9-E30FD26D9DD4}" presName="Name25" presStyleLbl="parChTrans1D1" presStyleIdx="1" presStyleCnt="6"/>
      <dgm:spPr>
        <a:custGeom>
          <a:avLst/>
          <a:gdLst/>
          <a:ahLst/>
          <a:cxnLst/>
          <a:rect l="0" t="0" r="0" b="0"/>
          <a:pathLst>
            <a:path>
              <a:moveTo>
                <a:pt x="0" y="14545"/>
              </a:moveTo>
              <a:lnTo>
                <a:pt x="1830784" y="14545"/>
              </a:lnTo>
            </a:path>
          </a:pathLst>
        </a:custGeom>
      </dgm:spPr>
      <dgm:t>
        <a:bodyPr/>
        <a:lstStyle/>
        <a:p>
          <a:endParaRPr lang="it-IT"/>
        </a:p>
      </dgm:t>
    </dgm:pt>
    <dgm:pt modelId="{BA564227-0014-443A-BE3F-1469165B6EA4}" type="pres">
      <dgm:prSet presAssocID="{908D0D75-51DB-4A03-B082-42C3D14F9FE8}" presName="node" presStyleCnt="0"/>
      <dgm:spPr/>
      <dgm:t>
        <a:bodyPr/>
        <a:lstStyle/>
        <a:p>
          <a:endParaRPr lang="en-US"/>
        </a:p>
      </dgm:t>
    </dgm:pt>
    <dgm:pt modelId="{6083B38A-B59C-4140-AB4F-8FD03A81384A}" type="pres">
      <dgm:prSet presAssocID="{908D0D75-51DB-4A03-B082-42C3D14F9FE8}" presName="parentNode" presStyleLbl="node1" presStyleIdx="2" presStyleCnt="7" custLinFactNeighborX="-72922" custLinFactNeighborY="-13686">
        <dgm:presLayoutVars>
          <dgm:chMax val="1"/>
          <dgm:bulletEnabled val="1"/>
        </dgm:presLayoutVars>
      </dgm:prSet>
      <dgm:spPr>
        <a:prstGeom prst="ellipse">
          <a:avLst/>
        </a:prstGeom>
      </dgm:spPr>
      <dgm:t>
        <a:bodyPr/>
        <a:lstStyle/>
        <a:p>
          <a:endParaRPr lang="it-IT"/>
        </a:p>
      </dgm:t>
    </dgm:pt>
    <dgm:pt modelId="{F4140BD5-7745-4CD3-862C-FD8F3BD14234}" type="pres">
      <dgm:prSet presAssocID="{908D0D75-51DB-4A03-B082-42C3D14F9FE8}" presName="childNode" presStyleLbl="revTx" presStyleIdx="1" presStyleCnt="6">
        <dgm:presLayoutVars>
          <dgm:bulletEnabled val="1"/>
        </dgm:presLayoutVars>
      </dgm:prSet>
      <dgm:spPr>
        <a:prstGeom prst="rect">
          <a:avLst/>
        </a:prstGeom>
      </dgm:spPr>
      <dgm:t>
        <a:bodyPr/>
        <a:lstStyle/>
        <a:p>
          <a:endParaRPr lang="it-IT"/>
        </a:p>
      </dgm:t>
    </dgm:pt>
    <dgm:pt modelId="{595BAE0E-3731-4FC5-92A0-EB6E3B2595CD}" type="pres">
      <dgm:prSet presAssocID="{4E1F13B7-2131-4EF5-AE1E-607F25F4224E}" presName="Name25" presStyleLbl="parChTrans1D1" presStyleIdx="2" presStyleCnt="6"/>
      <dgm:spPr>
        <a:custGeom>
          <a:avLst/>
          <a:gdLst/>
          <a:ahLst/>
          <a:cxnLst/>
          <a:rect l="0" t="0" r="0" b="0"/>
          <a:pathLst>
            <a:path>
              <a:moveTo>
                <a:pt x="0" y="14545"/>
              </a:moveTo>
              <a:lnTo>
                <a:pt x="2311104" y="14545"/>
              </a:lnTo>
            </a:path>
          </a:pathLst>
        </a:custGeom>
      </dgm:spPr>
      <dgm:t>
        <a:bodyPr/>
        <a:lstStyle/>
        <a:p>
          <a:endParaRPr lang="it-IT"/>
        </a:p>
      </dgm:t>
    </dgm:pt>
    <dgm:pt modelId="{FF131F58-40B2-4789-A6AD-83E101D628A4}" type="pres">
      <dgm:prSet presAssocID="{96FC401B-6BAA-49BA-A642-B5CAB99B7D5F}" presName="node" presStyleCnt="0"/>
      <dgm:spPr/>
      <dgm:t>
        <a:bodyPr/>
        <a:lstStyle/>
        <a:p>
          <a:endParaRPr lang="en-US"/>
        </a:p>
      </dgm:t>
    </dgm:pt>
    <dgm:pt modelId="{A6B6DF49-19B4-4A7E-9D00-A1CE9CCDD1AF}" type="pres">
      <dgm:prSet presAssocID="{96FC401B-6BAA-49BA-A642-B5CAB99B7D5F}" presName="parentNode" presStyleLbl="node1" presStyleIdx="3" presStyleCnt="7" custLinFactNeighborX="-24609" custLinFactNeighborY="-62536">
        <dgm:presLayoutVars>
          <dgm:chMax val="1"/>
          <dgm:bulletEnabled val="1"/>
        </dgm:presLayoutVars>
      </dgm:prSet>
      <dgm:spPr>
        <a:prstGeom prst="ellipse">
          <a:avLst/>
        </a:prstGeom>
      </dgm:spPr>
      <dgm:t>
        <a:bodyPr/>
        <a:lstStyle/>
        <a:p>
          <a:endParaRPr lang="it-IT"/>
        </a:p>
      </dgm:t>
    </dgm:pt>
    <dgm:pt modelId="{80BF8632-5CEC-4B39-AFF3-429CDD452F97}" type="pres">
      <dgm:prSet presAssocID="{96FC401B-6BAA-49BA-A642-B5CAB99B7D5F}" presName="childNode" presStyleLbl="revTx" presStyleIdx="2" presStyleCnt="6">
        <dgm:presLayoutVars>
          <dgm:bulletEnabled val="1"/>
        </dgm:presLayoutVars>
      </dgm:prSet>
      <dgm:spPr>
        <a:prstGeom prst="rect">
          <a:avLst/>
        </a:prstGeom>
      </dgm:spPr>
      <dgm:t>
        <a:bodyPr/>
        <a:lstStyle/>
        <a:p>
          <a:endParaRPr lang="it-IT"/>
        </a:p>
      </dgm:t>
    </dgm:pt>
    <dgm:pt modelId="{821E7BF2-2B55-4249-B95B-11412035C268}" type="pres">
      <dgm:prSet presAssocID="{CC2C50C3-5FB8-4FAB-BFB2-CDA505BF2649}" presName="Name25" presStyleLbl="parChTrans1D1" presStyleIdx="3" presStyleCnt="6"/>
      <dgm:spPr>
        <a:custGeom>
          <a:avLst/>
          <a:gdLst/>
          <a:ahLst/>
          <a:cxnLst/>
          <a:rect l="0" t="0" r="0" b="0"/>
          <a:pathLst>
            <a:path>
              <a:moveTo>
                <a:pt x="0" y="14545"/>
              </a:moveTo>
              <a:lnTo>
                <a:pt x="2426808" y="14545"/>
              </a:lnTo>
            </a:path>
          </a:pathLst>
        </a:custGeom>
      </dgm:spPr>
      <dgm:t>
        <a:bodyPr/>
        <a:lstStyle/>
        <a:p>
          <a:endParaRPr lang="it-IT"/>
        </a:p>
      </dgm:t>
    </dgm:pt>
    <dgm:pt modelId="{0CEEC8C2-F8B7-4224-9DEF-C9F2738EA852}" type="pres">
      <dgm:prSet presAssocID="{FE494F2F-A7D9-41E0-86CC-0EB6B4CE934E}" presName="node" presStyleCnt="0"/>
      <dgm:spPr/>
      <dgm:t>
        <a:bodyPr/>
        <a:lstStyle/>
        <a:p>
          <a:endParaRPr lang="en-US"/>
        </a:p>
      </dgm:t>
    </dgm:pt>
    <dgm:pt modelId="{69C2DD8C-5522-4F43-9578-82B5AE018A0A}" type="pres">
      <dgm:prSet presAssocID="{FE494F2F-A7D9-41E0-86CC-0EB6B4CE934E}" presName="parentNode" presStyleLbl="node1" presStyleIdx="4" presStyleCnt="7" custLinFactNeighborX="7901" custLinFactNeighborY="-84321">
        <dgm:presLayoutVars>
          <dgm:chMax val="1"/>
          <dgm:bulletEnabled val="1"/>
        </dgm:presLayoutVars>
      </dgm:prSet>
      <dgm:spPr>
        <a:prstGeom prst="ellipse">
          <a:avLst/>
        </a:prstGeom>
      </dgm:spPr>
      <dgm:t>
        <a:bodyPr/>
        <a:lstStyle/>
        <a:p>
          <a:endParaRPr lang="it-IT"/>
        </a:p>
      </dgm:t>
    </dgm:pt>
    <dgm:pt modelId="{FBF69448-BC87-495F-A77C-D580BDD1848F}" type="pres">
      <dgm:prSet presAssocID="{FE494F2F-A7D9-41E0-86CC-0EB6B4CE934E}" presName="childNode" presStyleLbl="revTx" presStyleIdx="3" presStyleCnt="6">
        <dgm:presLayoutVars>
          <dgm:bulletEnabled val="1"/>
        </dgm:presLayoutVars>
      </dgm:prSet>
      <dgm:spPr>
        <a:prstGeom prst="rect">
          <a:avLst/>
        </a:prstGeom>
      </dgm:spPr>
      <dgm:t>
        <a:bodyPr/>
        <a:lstStyle/>
        <a:p>
          <a:endParaRPr lang="it-IT"/>
        </a:p>
      </dgm:t>
    </dgm:pt>
    <dgm:pt modelId="{198A25B3-E9F2-4FC2-A813-F492F3101EFF}" type="pres">
      <dgm:prSet presAssocID="{CB9A6522-F71E-46AB-BB15-8EA9875A5BB4}" presName="Name25" presStyleLbl="parChTrans1D1" presStyleIdx="4" presStyleCnt="6"/>
      <dgm:spPr>
        <a:custGeom>
          <a:avLst/>
          <a:gdLst/>
          <a:ahLst/>
          <a:cxnLst/>
          <a:rect l="0" t="0" r="0" b="0"/>
          <a:pathLst>
            <a:path>
              <a:moveTo>
                <a:pt x="0" y="14545"/>
              </a:moveTo>
              <a:lnTo>
                <a:pt x="1758898" y="14545"/>
              </a:lnTo>
            </a:path>
          </a:pathLst>
        </a:custGeom>
      </dgm:spPr>
      <dgm:t>
        <a:bodyPr/>
        <a:lstStyle/>
        <a:p>
          <a:endParaRPr lang="it-IT"/>
        </a:p>
      </dgm:t>
    </dgm:pt>
    <dgm:pt modelId="{1FC103EC-4FD7-4647-821D-310BCFA5B1AC}" type="pres">
      <dgm:prSet presAssocID="{DA746943-EDC5-408C-8D2F-D67ECDA075F4}" presName="node" presStyleCnt="0"/>
      <dgm:spPr/>
      <dgm:t>
        <a:bodyPr/>
        <a:lstStyle/>
        <a:p>
          <a:endParaRPr lang="en-US"/>
        </a:p>
      </dgm:t>
    </dgm:pt>
    <dgm:pt modelId="{62D28085-A58A-4F12-9318-668EDBB89509}" type="pres">
      <dgm:prSet presAssocID="{DA746943-EDC5-408C-8D2F-D67ECDA075F4}" presName="parentNode" presStyleLbl="node1" presStyleIdx="5" presStyleCnt="7" custLinFactY="-19089" custLinFactNeighborX="-27869" custLinFactNeighborY="-100000">
        <dgm:presLayoutVars>
          <dgm:chMax val="1"/>
          <dgm:bulletEnabled val="1"/>
        </dgm:presLayoutVars>
      </dgm:prSet>
      <dgm:spPr>
        <a:prstGeom prst="ellipse">
          <a:avLst/>
        </a:prstGeom>
      </dgm:spPr>
      <dgm:t>
        <a:bodyPr/>
        <a:lstStyle/>
        <a:p>
          <a:endParaRPr lang="it-IT"/>
        </a:p>
      </dgm:t>
    </dgm:pt>
    <dgm:pt modelId="{C03C7C1D-0DDC-4B79-BF2F-475A6DA67442}" type="pres">
      <dgm:prSet presAssocID="{DA746943-EDC5-408C-8D2F-D67ECDA075F4}" presName="childNode" presStyleLbl="revTx" presStyleIdx="4" presStyleCnt="6" custLinFactY="-19089" custLinFactNeighborX="-27869" custLinFactNeighborY="-100000">
        <dgm:presLayoutVars>
          <dgm:bulletEnabled val="1"/>
        </dgm:presLayoutVars>
      </dgm:prSet>
      <dgm:spPr>
        <a:prstGeom prst="rect">
          <a:avLst/>
        </a:prstGeom>
      </dgm:spPr>
      <dgm:t>
        <a:bodyPr/>
        <a:lstStyle/>
        <a:p>
          <a:endParaRPr lang="it-IT"/>
        </a:p>
      </dgm:t>
    </dgm:pt>
    <dgm:pt modelId="{20B74A5E-029C-664D-BC08-C5501F56E6B8}" type="pres">
      <dgm:prSet presAssocID="{DF7F7CF5-5F19-484B-99C0-496EB626D8BC}" presName="Name25" presStyleLbl="parChTrans1D1" presStyleIdx="5" presStyleCnt="6"/>
      <dgm:spPr>
        <a:custGeom>
          <a:avLst/>
          <a:gdLst/>
          <a:ahLst/>
          <a:cxnLst/>
          <a:rect l="0" t="0" r="0" b="0"/>
          <a:pathLst>
            <a:path>
              <a:moveTo>
                <a:pt x="0" y="14545"/>
              </a:moveTo>
              <a:lnTo>
                <a:pt x="1474092" y="14545"/>
              </a:lnTo>
            </a:path>
          </a:pathLst>
        </a:custGeom>
      </dgm:spPr>
      <dgm:t>
        <a:bodyPr/>
        <a:lstStyle/>
        <a:p>
          <a:endParaRPr lang="en-US"/>
        </a:p>
      </dgm:t>
    </dgm:pt>
    <dgm:pt modelId="{AE2994DF-1829-0B44-96E5-0823F02E9544}" type="pres">
      <dgm:prSet presAssocID="{869C6F32-9905-2349-BE66-802489A09306}" presName="node" presStyleCnt="0"/>
      <dgm:spPr/>
      <dgm:t>
        <a:bodyPr/>
        <a:lstStyle/>
        <a:p>
          <a:endParaRPr lang="en-US"/>
        </a:p>
      </dgm:t>
    </dgm:pt>
    <dgm:pt modelId="{E7655276-357A-CE4C-9042-DA029904B1E4}" type="pres">
      <dgm:prSet presAssocID="{869C6F32-9905-2349-BE66-802489A09306}" presName="parentNode" presStyleLbl="node1" presStyleIdx="6" presStyleCnt="7" custLinFactY="-32867" custLinFactNeighborX="-14421" custLinFactNeighborY="-100000">
        <dgm:presLayoutVars>
          <dgm:chMax val="1"/>
          <dgm:bulletEnabled val="1"/>
        </dgm:presLayoutVars>
      </dgm:prSet>
      <dgm:spPr>
        <a:prstGeom prst="ellipse">
          <a:avLst/>
        </a:prstGeom>
      </dgm:spPr>
      <dgm:t>
        <a:bodyPr/>
        <a:lstStyle/>
        <a:p>
          <a:endParaRPr lang="en-US"/>
        </a:p>
      </dgm:t>
    </dgm:pt>
    <dgm:pt modelId="{51D15C18-7CDA-D84E-AB62-4162C36B103A}" type="pres">
      <dgm:prSet presAssocID="{869C6F32-9905-2349-BE66-802489A09306}" presName="childNode" presStyleLbl="revTx" presStyleIdx="5" presStyleCnt="6">
        <dgm:presLayoutVars>
          <dgm:bulletEnabled val="1"/>
        </dgm:presLayoutVars>
      </dgm:prSet>
      <dgm:spPr>
        <a:prstGeom prst="rect">
          <a:avLst/>
        </a:prstGeom>
      </dgm:spPr>
      <dgm:t>
        <a:bodyPr/>
        <a:lstStyle/>
        <a:p>
          <a:endParaRPr lang="en-US"/>
        </a:p>
      </dgm:t>
    </dgm:pt>
  </dgm:ptLst>
  <dgm:cxnLst>
    <dgm:cxn modelId="{156E6363-C39B-42E8-8D58-4310DA9199C3}" srcId="{FE494F2F-A7D9-41E0-86CC-0EB6B4CE934E}" destId="{57EB5B63-822B-4BD1-B387-5192FE5C0E81}" srcOrd="0" destOrd="0" parTransId="{5D0E0AF5-FA61-477B-A131-9A523152DED4}" sibTransId="{E7799F01-4254-4E33-A1A3-BDBA74F03F9C}"/>
    <dgm:cxn modelId="{48CE2FA7-4B40-4B3F-B1D4-CDF380916A36}" type="presOf" srcId="{96FC401B-6BAA-49BA-A642-B5CAB99B7D5F}" destId="{A6B6DF49-19B4-4A7E-9D00-A1CE9CCDD1AF}" srcOrd="0" destOrd="0" presId="urn:microsoft.com/office/officeart/2005/8/layout/radial2"/>
    <dgm:cxn modelId="{C95CDF82-63D0-41CA-9D56-973743E3B387}" type="presOf" srcId="{CB9A6522-F71E-46AB-BB15-8EA9875A5BB4}" destId="{198A25B3-E9F2-4FC2-A813-F492F3101EFF}" srcOrd="0" destOrd="0" presId="urn:microsoft.com/office/officeart/2005/8/layout/radial2"/>
    <dgm:cxn modelId="{6B64045A-92FE-4B2E-8D12-9BC0566D7EA1}" type="presOf" srcId="{CC2C50C3-5FB8-4FAB-BFB2-CDA505BF2649}" destId="{821E7BF2-2B55-4249-B95B-11412035C268}" srcOrd="0" destOrd="0" presId="urn:microsoft.com/office/officeart/2005/8/layout/radial2"/>
    <dgm:cxn modelId="{961EC0BF-D246-4472-BA54-F99BA510A284}" type="presOf" srcId="{DA746943-EDC5-408C-8D2F-D67ECDA075F4}" destId="{62D28085-A58A-4F12-9318-668EDBB89509}" srcOrd="0" destOrd="0" presId="urn:microsoft.com/office/officeart/2005/8/layout/radial2"/>
    <dgm:cxn modelId="{69125D59-6B26-440C-9B72-B691E645685F}" type="presOf" srcId="{2D586471-353C-4727-9BE0-22F4A23B63BD}" destId="{80BF8632-5CEC-4B39-AFF3-429CDD452F97}" srcOrd="0" destOrd="0" presId="urn:microsoft.com/office/officeart/2005/8/layout/radial2"/>
    <dgm:cxn modelId="{9B9503EF-7F37-8F46-BBF8-7222151BF097}" srcId="{869C6F32-9905-2349-BE66-802489A09306}" destId="{FA35BB3D-518E-BA4E-A566-C3A36F802F9B}" srcOrd="0" destOrd="0" parTransId="{DB359263-800F-4945-BB06-E2FF6A2C3AA6}" sibTransId="{BC6BE4A2-AE82-0F49-BA9B-60D9A0A1C593}"/>
    <dgm:cxn modelId="{A4A1866B-88C1-4A98-A409-E4CB26C57EA0}" type="presOf" srcId="{200CDF84-E623-4CE8-9BF0-12CB8AFFC77E}" destId="{CD70031F-B14A-4E6F-ACA4-6CBC5B7AF45A}" srcOrd="0" destOrd="0" presId="urn:microsoft.com/office/officeart/2005/8/layout/radial2"/>
    <dgm:cxn modelId="{0B8F761B-79FC-42BD-8692-8C58360F4836}" type="presOf" srcId="{869C6F32-9905-2349-BE66-802489A09306}" destId="{E7655276-357A-CE4C-9042-DA029904B1E4}" srcOrd="0" destOrd="0" presId="urn:microsoft.com/office/officeart/2005/8/layout/radial2"/>
    <dgm:cxn modelId="{4836032A-DF70-4D60-BD32-6AB06539BA5B}" srcId="{908D0D75-51DB-4A03-B082-42C3D14F9FE8}" destId="{BB54419D-BF11-43FA-BACB-E388C863B8FE}" srcOrd="0" destOrd="0" parTransId="{0EC53471-7BFC-4F7F-840A-744FF614CB7E}" sibTransId="{38ACF78B-FE8F-440A-B7F6-63AB03A27944}"/>
    <dgm:cxn modelId="{407A5134-1C06-4CB3-B4B7-D3C36E68C07C}" type="presOf" srcId="{79F5714B-E4E1-8E4E-A6F8-4DDF5FACB8C9}" destId="{C03C7C1D-0DDC-4B79-BF2F-475A6DA67442}" srcOrd="0" destOrd="0" presId="urn:microsoft.com/office/officeart/2005/8/layout/radial2"/>
    <dgm:cxn modelId="{E37C3247-E2B0-4DB8-9715-0BC5F17483C8}" type="presOf" srcId="{FA35BB3D-518E-BA4E-A566-C3A36F802F9B}" destId="{51D15C18-7CDA-D84E-AB62-4162C36B103A}" srcOrd="0" destOrd="0" presId="urn:microsoft.com/office/officeart/2005/8/layout/radial2"/>
    <dgm:cxn modelId="{1FCEBDA1-B5F5-40F1-AAF4-0953DCB756A6}" srcId="{8CFA6827-D0B3-4BCF-8AB6-2C9D517CFE0D}" destId="{4BA33364-1966-4434-8E4D-CC9FC0E1ABF1}" srcOrd="0" destOrd="0" parTransId="{8A5C51C1-EFB3-432B-BDED-A6A10AA56284}" sibTransId="{BB307FF2-9648-4338-ADF8-15FB30B2E673}"/>
    <dgm:cxn modelId="{153D5281-0D37-4A88-8119-4FF08B1B32D3}" type="presOf" srcId="{4BA33364-1966-4434-8E4D-CC9FC0E1ABF1}" destId="{769945D3-CB11-432D-AC5A-4CDC193F87DA}" srcOrd="0" destOrd="0" presId="urn:microsoft.com/office/officeart/2005/8/layout/radial2"/>
    <dgm:cxn modelId="{144EAA81-5AFA-4CFA-A765-BFCA5EF4949E}" type="presOf" srcId="{54F5FE6D-6001-4AEF-8FD1-AB557BDB5F4B}" destId="{0CBA07FF-994E-42D7-B029-ADD63BCC93E5}" srcOrd="0" destOrd="0" presId="urn:microsoft.com/office/officeart/2005/8/layout/radial2"/>
    <dgm:cxn modelId="{615BDF0C-2FBC-4487-82FB-BA8C609EDBF3}" srcId="{200CDF84-E623-4CE8-9BF0-12CB8AFFC77E}" destId="{FE494F2F-A7D9-41E0-86CC-0EB6B4CE934E}" srcOrd="3" destOrd="0" parTransId="{CC2C50C3-5FB8-4FAB-BFB2-CDA505BF2649}" sibTransId="{D1F45DBC-2FA0-4241-B237-5E69880F468C}"/>
    <dgm:cxn modelId="{03A81C2B-8017-4673-9B61-3C38FA003371}" type="presOf" srcId="{FE494F2F-A7D9-41E0-86CC-0EB6B4CE934E}" destId="{69C2DD8C-5522-4F43-9578-82B5AE018A0A}" srcOrd="0" destOrd="0" presId="urn:microsoft.com/office/officeart/2005/8/layout/radial2"/>
    <dgm:cxn modelId="{02363E0F-2981-429C-81A8-7866091BE978}" srcId="{96FC401B-6BAA-49BA-A642-B5CAB99B7D5F}" destId="{2D586471-353C-4727-9BE0-22F4A23B63BD}" srcOrd="0" destOrd="0" parTransId="{4FB4BE71-FAD4-42ED-B7F3-FD7E3E7A03E3}" sibTransId="{94B80556-5B15-4051-9F8E-A90F94AE114E}"/>
    <dgm:cxn modelId="{BF9E5C64-781D-47EA-9830-AC00807BDBE8}" srcId="{200CDF84-E623-4CE8-9BF0-12CB8AFFC77E}" destId="{908D0D75-51DB-4A03-B082-42C3D14F9FE8}" srcOrd="1" destOrd="0" parTransId="{7DD2FE16-7667-42D4-96E9-E30FD26D9DD4}" sibTransId="{9326592F-29F3-4D36-A7CC-12D5EB8ED7ED}"/>
    <dgm:cxn modelId="{084A76C3-9221-48F4-BE60-C006446EC981}" srcId="{200CDF84-E623-4CE8-9BF0-12CB8AFFC77E}" destId="{DA746943-EDC5-408C-8D2F-D67ECDA075F4}" srcOrd="4" destOrd="0" parTransId="{CB9A6522-F71E-46AB-BB15-8EA9875A5BB4}" sibTransId="{44969072-F494-43C9-BF2C-0B33BBE4808F}"/>
    <dgm:cxn modelId="{CC9E3DF4-4677-4E72-9495-3ACE0DE5C251}" srcId="{200CDF84-E623-4CE8-9BF0-12CB8AFFC77E}" destId="{8CFA6827-D0B3-4BCF-8AB6-2C9D517CFE0D}" srcOrd="0" destOrd="0" parTransId="{54F5FE6D-6001-4AEF-8FD1-AB557BDB5F4B}" sibTransId="{133B3C47-26B2-482D-9AA4-96B38FC5498A}"/>
    <dgm:cxn modelId="{A8B739C0-03A5-4AAB-A356-5023E0F3608C}" type="presOf" srcId="{DF7F7CF5-5F19-484B-99C0-496EB626D8BC}" destId="{20B74A5E-029C-664D-BC08-C5501F56E6B8}" srcOrd="0" destOrd="0" presId="urn:microsoft.com/office/officeart/2005/8/layout/radial2"/>
    <dgm:cxn modelId="{48397D92-8882-4970-BD11-D885603AD635}" type="presOf" srcId="{4E1F13B7-2131-4EF5-AE1E-607F25F4224E}" destId="{595BAE0E-3731-4FC5-92A0-EB6E3B2595CD}" srcOrd="0" destOrd="0" presId="urn:microsoft.com/office/officeart/2005/8/layout/radial2"/>
    <dgm:cxn modelId="{177D6115-29FD-E344-98C7-88EBBA287D59}" srcId="{DA746943-EDC5-408C-8D2F-D67ECDA075F4}" destId="{79F5714B-E4E1-8E4E-A6F8-4DDF5FACB8C9}" srcOrd="0" destOrd="0" parTransId="{3632FA43-4EDC-714C-B7E1-21059FFF2E5D}" sibTransId="{E63B6DE5-F1C3-CD4A-B1F4-D1CE875D60E6}"/>
    <dgm:cxn modelId="{FF41B748-B2FA-EF42-B93E-B843FA5EFC3A}" srcId="{200CDF84-E623-4CE8-9BF0-12CB8AFFC77E}" destId="{869C6F32-9905-2349-BE66-802489A09306}" srcOrd="5" destOrd="0" parTransId="{DF7F7CF5-5F19-484B-99C0-496EB626D8BC}" sibTransId="{9A8CAA3B-196C-C44B-A78B-42464800014C}"/>
    <dgm:cxn modelId="{CC44A212-4EDF-4539-9CA4-7C37FB178B0D}" srcId="{200CDF84-E623-4CE8-9BF0-12CB8AFFC77E}" destId="{96FC401B-6BAA-49BA-A642-B5CAB99B7D5F}" srcOrd="2" destOrd="0" parTransId="{4E1F13B7-2131-4EF5-AE1E-607F25F4224E}" sibTransId="{185CE5E9-2532-4922-91C5-7791AD247877}"/>
    <dgm:cxn modelId="{A134884F-E41A-481A-BC36-DB7DD6BE5577}" type="presOf" srcId="{BB54419D-BF11-43FA-BACB-E388C863B8FE}" destId="{F4140BD5-7745-4CD3-862C-FD8F3BD14234}" srcOrd="0" destOrd="0" presId="urn:microsoft.com/office/officeart/2005/8/layout/radial2"/>
    <dgm:cxn modelId="{4412C0C5-3F01-4081-A976-9AB421B42A6B}" type="presOf" srcId="{57EB5B63-822B-4BD1-B387-5192FE5C0E81}" destId="{FBF69448-BC87-495F-A77C-D580BDD1848F}" srcOrd="0" destOrd="0" presId="urn:microsoft.com/office/officeart/2005/8/layout/radial2"/>
    <dgm:cxn modelId="{C7CED0DC-D3C3-417D-B20B-6F477260D4A8}" type="presOf" srcId="{8CFA6827-D0B3-4BCF-8AB6-2C9D517CFE0D}" destId="{F5762B8F-2651-4F8B-936F-6E64EC3FBDD2}" srcOrd="0" destOrd="0" presId="urn:microsoft.com/office/officeart/2005/8/layout/radial2"/>
    <dgm:cxn modelId="{4481AED3-8FDB-4170-A1F7-FB9710D718D4}" type="presOf" srcId="{908D0D75-51DB-4A03-B082-42C3D14F9FE8}" destId="{6083B38A-B59C-4140-AB4F-8FD03A81384A}" srcOrd="0" destOrd="0" presId="urn:microsoft.com/office/officeart/2005/8/layout/radial2"/>
    <dgm:cxn modelId="{8C2129A6-580A-4C46-9D9C-0F3E0117CF4D}" type="presOf" srcId="{7DD2FE16-7667-42D4-96E9-E30FD26D9DD4}" destId="{111B2463-C5C2-4AC8-B39A-9AA7DB595ACD}" srcOrd="0" destOrd="0" presId="urn:microsoft.com/office/officeart/2005/8/layout/radial2"/>
    <dgm:cxn modelId="{6C91EAC1-87D6-4908-8EB3-4E53D94A55A4}" type="presParOf" srcId="{CD70031F-B14A-4E6F-ACA4-6CBC5B7AF45A}" destId="{DF8C8526-D83A-4776-8551-397E58539F11}" srcOrd="0" destOrd="0" presId="urn:microsoft.com/office/officeart/2005/8/layout/radial2"/>
    <dgm:cxn modelId="{72056F6D-1311-400B-B2B1-018A9798BE29}" type="presParOf" srcId="{DF8C8526-D83A-4776-8551-397E58539F11}" destId="{D739D16E-88D3-43ED-B8E4-9E4EACF0885C}" srcOrd="0" destOrd="0" presId="urn:microsoft.com/office/officeart/2005/8/layout/radial2"/>
    <dgm:cxn modelId="{4449DDF7-D3A3-4D24-8112-0AB001B4F779}" type="presParOf" srcId="{D739D16E-88D3-43ED-B8E4-9E4EACF0885C}" destId="{B510A856-4822-446C-B8E6-4BEDCCF5156C}" srcOrd="0" destOrd="0" presId="urn:microsoft.com/office/officeart/2005/8/layout/radial2"/>
    <dgm:cxn modelId="{25CA8D90-862E-4C4F-90C2-543E64521459}" type="presParOf" srcId="{D739D16E-88D3-43ED-B8E4-9E4EACF0885C}" destId="{177F4BF8-00BA-4761-A2A3-C1FCB8A30B88}" srcOrd="1" destOrd="0" presId="urn:microsoft.com/office/officeart/2005/8/layout/radial2"/>
    <dgm:cxn modelId="{956CDAF0-4A90-46BA-8B8A-E93C63903CF1}" type="presParOf" srcId="{DF8C8526-D83A-4776-8551-397E58539F11}" destId="{0CBA07FF-994E-42D7-B029-ADD63BCC93E5}" srcOrd="1" destOrd="0" presId="urn:microsoft.com/office/officeart/2005/8/layout/radial2"/>
    <dgm:cxn modelId="{53625E25-CB83-4D6B-B244-59EB758FAD54}" type="presParOf" srcId="{DF8C8526-D83A-4776-8551-397E58539F11}" destId="{CD2EDFF0-4148-4D4B-B007-0F121355A186}" srcOrd="2" destOrd="0" presId="urn:microsoft.com/office/officeart/2005/8/layout/radial2"/>
    <dgm:cxn modelId="{3D538E6D-3139-4610-B2C1-2AE1A7482050}" type="presParOf" srcId="{CD2EDFF0-4148-4D4B-B007-0F121355A186}" destId="{F5762B8F-2651-4F8B-936F-6E64EC3FBDD2}" srcOrd="0" destOrd="0" presId="urn:microsoft.com/office/officeart/2005/8/layout/radial2"/>
    <dgm:cxn modelId="{1557E1C4-833D-4195-B0DE-5658EEE7D7CC}" type="presParOf" srcId="{CD2EDFF0-4148-4D4B-B007-0F121355A186}" destId="{769945D3-CB11-432D-AC5A-4CDC193F87DA}" srcOrd="1" destOrd="0" presId="urn:microsoft.com/office/officeart/2005/8/layout/radial2"/>
    <dgm:cxn modelId="{6D6F7C24-ED58-46EB-B707-A3C006FDC0A1}" type="presParOf" srcId="{DF8C8526-D83A-4776-8551-397E58539F11}" destId="{111B2463-C5C2-4AC8-B39A-9AA7DB595ACD}" srcOrd="3" destOrd="0" presId="urn:microsoft.com/office/officeart/2005/8/layout/radial2"/>
    <dgm:cxn modelId="{82DD6156-3DD7-4D3B-9988-61F8A249EAB7}" type="presParOf" srcId="{DF8C8526-D83A-4776-8551-397E58539F11}" destId="{BA564227-0014-443A-BE3F-1469165B6EA4}" srcOrd="4" destOrd="0" presId="urn:microsoft.com/office/officeart/2005/8/layout/radial2"/>
    <dgm:cxn modelId="{355BB5F5-22C1-4DF0-8984-8A76B748F628}" type="presParOf" srcId="{BA564227-0014-443A-BE3F-1469165B6EA4}" destId="{6083B38A-B59C-4140-AB4F-8FD03A81384A}" srcOrd="0" destOrd="0" presId="urn:microsoft.com/office/officeart/2005/8/layout/radial2"/>
    <dgm:cxn modelId="{67279EB9-2474-43C8-AF2F-5B8EFCB9F423}" type="presParOf" srcId="{BA564227-0014-443A-BE3F-1469165B6EA4}" destId="{F4140BD5-7745-4CD3-862C-FD8F3BD14234}" srcOrd="1" destOrd="0" presId="urn:microsoft.com/office/officeart/2005/8/layout/radial2"/>
    <dgm:cxn modelId="{027DCFC5-98D9-4B28-8F58-0E3B1211CBE2}" type="presParOf" srcId="{DF8C8526-D83A-4776-8551-397E58539F11}" destId="{595BAE0E-3731-4FC5-92A0-EB6E3B2595CD}" srcOrd="5" destOrd="0" presId="urn:microsoft.com/office/officeart/2005/8/layout/radial2"/>
    <dgm:cxn modelId="{B7C1356F-5062-46FD-BE8C-F3523A5AFB0C}" type="presParOf" srcId="{DF8C8526-D83A-4776-8551-397E58539F11}" destId="{FF131F58-40B2-4789-A6AD-83E101D628A4}" srcOrd="6" destOrd="0" presId="urn:microsoft.com/office/officeart/2005/8/layout/radial2"/>
    <dgm:cxn modelId="{801899C5-08B3-4590-BA8E-D6D0CD82C28C}" type="presParOf" srcId="{FF131F58-40B2-4789-A6AD-83E101D628A4}" destId="{A6B6DF49-19B4-4A7E-9D00-A1CE9CCDD1AF}" srcOrd="0" destOrd="0" presId="urn:microsoft.com/office/officeart/2005/8/layout/radial2"/>
    <dgm:cxn modelId="{196E83C5-3432-46D4-88D9-7717B889FB16}" type="presParOf" srcId="{FF131F58-40B2-4789-A6AD-83E101D628A4}" destId="{80BF8632-5CEC-4B39-AFF3-429CDD452F97}" srcOrd="1" destOrd="0" presId="urn:microsoft.com/office/officeart/2005/8/layout/radial2"/>
    <dgm:cxn modelId="{41839221-0F47-4865-8AB5-A20FF50B647C}" type="presParOf" srcId="{DF8C8526-D83A-4776-8551-397E58539F11}" destId="{821E7BF2-2B55-4249-B95B-11412035C268}" srcOrd="7" destOrd="0" presId="urn:microsoft.com/office/officeart/2005/8/layout/radial2"/>
    <dgm:cxn modelId="{F93C4F06-19CA-4003-A9A3-38A596A41152}" type="presParOf" srcId="{DF8C8526-D83A-4776-8551-397E58539F11}" destId="{0CEEC8C2-F8B7-4224-9DEF-C9F2738EA852}" srcOrd="8" destOrd="0" presId="urn:microsoft.com/office/officeart/2005/8/layout/radial2"/>
    <dgm:cxn modelId="{04EA1F8A-722B-4B49-B776-E89E10820575}" type="presParOf" srcId="{0CEEC8C2-F8B7-4224-9DEF-C9F2738EA852}" destId="{69C2DD8C-5522-4F43-9578-82B5AE018A0A}" srcOrd="0" destOrd="0" presId="urn:microsoft.com/office/officeart/2005/8/layout/radial2"/>
    <dgm:cxn modelId="{3CFD3B04-E502-492C-B6C2-C0740A228315}" type="presParOf" srcId="{0CEEC8C2-F8B7-4224-9DEF-C9F2738EA852}" destId="{FBF69448-BC87-495F-A77C-D580BDD1848F}" srcOrd="1" destOrd="0" presId="urn:microsoft.com/office/officeart/2005/8/layout/radial2"/>
    <dgm:cxn modelId="{DEF25815-EC5E-4807-8830-E720B3C91A1E}" type="presParOf" srcId="{DF8C8526-D83A-4776-8551-397E58539F11}" destId="{198A25B3-E9F2-4FC2-A813-F492F3101EFF}" srcOrd="9" destOrd="0" presId="urn:microsoft.com/office/officeart/2005/8/layout/radial2"/>
    <dgm:cxn modelId="{EF9A309D-102E-4B20-BCAC-5C270EB719D5}" type="presParOf" srcId="{DF8C8526-D83A-4776-8551-397E58539F11}" destId="{1FC103EC-4FD7-4647-821D-310BCFA5B1AC}" srcOrd="10" destOrd="0" presId="urn:microsoft.com/office/officeart/2005/8/layout/radial2"/>
    <dgm:cxn modelId="{45078D95-8A08-4B98-8CC0-0B8ABBC9AAB8}" type="presParOf" srcId="{1FC103EC-4FD7-4647-821D-310BCFA5B1AC}" destId="{62D28085-A58A-4F12-9318-668EDBB89509}" srcOrd="0" destOrd="0" presId="urn:microsoft.com/office/officeart/2005/8/layout/radial2"/>
    <dgm:cxn modelId="{87AC92BC-93A7-4FAB-9AD7-A8187901C100}" type="presParOf" srcId="{1FC103EC-4FD7-4647-821D-310BCFA5B1AC}" destId="{C03C7C1D-0DDC-4B79-BF2F-475A6DA67442}" srcOrd="1" destOrd="0" presId="urn:microsoft.com/office/officeart/2005/8/layout/radial2"/>
    <dgm:cxn modelId="{8EE973D1-41B8-4482-8786-46733BF77956}" type="presParOf" srcId="{DF8C8526-D83A-4776-8551-397E58539F11}" destId="{20B74A5E-029C-664D-BC08-C5501F56E6B8}" srcOrd="11" destOrd="0" presId="urn:microsoft.com/office/officeart/2005/8/layout/radial2"/>
    <dgm:cxn modelId="{4BFE3C5D-9464-4DCD-87E0-5A2735AA2EEC}" type="presParOf" srcId="{DF8C8526-D83A-4776-8551-397E58539F11}" destId="{AE2994DF-1829-0B44-96E5-0823F02E9544}" srcOrd="12" destOrd="0" presId="urn:microsoft.com/office/officeart/2005/8/layout/radial2"/>
    <dgm:cxn modelId="{31B33058-C372-4142-96D5-F11C81C5FF36}" type="presParOf" srcId="{AE2994DF-1829-0B44-96E5-0823F02E9544}" destId="{E7655276-357A-CE4C-9042-DA029904B1E4}" srcOrd="0" destOrd="0" presId="urn:microsoft.com/office/officeart/2005/8/layout/radial2"/>
    <dgm:cxn modelId="{DED10BAA-61E4-4C2E-962C-FA8C2619E947}" type="presParOf" srcId="{AE2994DF-1829-0B44-96E5-0823F02E9544}" destId="{51D15C18-7CDA-D84E-AB62-4162C36B103A}" srcOrd="1" destOrd="0" presId="urn:microsoft.com/office/officeart/2005/8/layout/radial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F9E996CD-752F-4457-B46B-0FCB85475586}" type="doc">
      <dgm:prSet loTypeId="urn:microsoft.com/office/officeart/2005/8/layout/chevron1" loCatId="process" qsTypeId="urn:microsoft.com/office/officeart/2009/2/quickstyle/3D8" qsCatId="3D" csTypeId="urn:microsoft.com/office/officeart/2005/8/colors/colorful1" csCatId="colorful" phldr="1"/>
      <dgm:spPr/>
    </dgm:pt>
    <dgm:pt modelId="{584D39E3-A69A-401B-BB5D-FCB4788682F8}">
      <dgm:prSet phldrT="[Testo]" custT="1"/>
      <dgm:spPr>
        <a:xfrm>
          <a:off x="2304266" y="0"/>
          <a:ext cx="2138792" cy="855516"/>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r>
            <a:rPr lang="it-IT" sz="1800" b="1" dirty="0" smtClean="0">
              <a:solidFill>
                <a:sysClr val="window" lastClr="FFFFFF"/>
              </a:solidFill>
              <a:latin typeface="Calibri"/>
              <a:ea typeface="+mn-ea"/>
              <a:cs typeface="+mn-cs"/>
            </a:rPr>
            <a:t>High Impact </a:t>
          </a:r>
          <a:r>
            <a:rPr lang="it-IT" sz="1800" b="1" dirty="0" err="1" smtClean="0">
              <a:solidFill>
                <a:sysClr val="window" lastClr="FFFFFF"/>
              </a:solidFill>
              <a:latin typeface="Calibri"/>
              <a:ea typeface="+mn-ea"/>
              <a:cs typeface="+mn-cs"/>
            </a:rPr>
            <a:t>Weather</a:t>
          </a:r>
          <a:endParaRPr lang="it-IT" sz="1800" b="1" dirty="0">
            <a:solidFill>
              <a:sysClr val="window" lastClr="FFFFFF"/>
            </a:solidFill>
            <a:latin typeface="Calibri"/>
            <a:ea typeface="+mn-ea"/>
            <a:cs typeface="+mn-cs"/>
          </a:endParaRPr>
        </a:p>
      </dgm:t>
    </dgm:pt>
    <dgm:pt modelId="{E75CD5E8-784A-4AD7-81F6-5A00C5FDC88A}" type="parTrans" cxnId="{51F4F31B-3E96-4AAA-973D-A04D4CA79197}">
      <dgm:prSet/>
      <dgm:spPr/>
      <dgm:t>
        <a:bodyPr/>
        <a:lstStyle/>
        <a:p>
          <a:endParaRPr lang="it-IT"/>
        </a:p>
      </dgm:t>
    </dgm:pt>
    <dgm:pt modelId="{73AEBAB8-A43F-49FB-BDD7-4B2F7628E240}" type="sibTrans" cxnId="{51F4F31B-3E96-4AAA-973D-A04D4CA79197}">
      <dgm:prSet/>
      <dgm:spPr/>
      <dgm:t>
        <a:bodyPr/>
        <a:lstStyle/>
        <a:p>
          <a:endParaRPr lang="it-IT"/>
        </a:p>
      </dgm:t>
    </dgm:pt>
    <dgm:pt modelId="{F8448076-DCA4-451E-8639-705F20FF56AF}">
      <dgm:prSet phldrT="[Testo]" custT="1"/>
      <dgm:spPr>
        <a:xfrm>
          <a:off x="2160239" y="2592287"/>
          <a:ext cx="2138792" cy="855516"/>
        </a:xfrm>
        <a:solidFill>
          <a:srgbClr val="8064A2">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r>
            <a:rPr lang="it-IT" sz="1600" b="1" dirty="0" err="1" smtClean="0">
              <a:solidFill>
                <a:sysClr val="window" lastClr="FFFFFF"/>
              </a:solidFill>
              <a:latin typeface="Calibri"/>
              <a:ea typeface="+mn-ea"/>
              <a:cs typeface="+mn-cs"/>
            </a:rPr>
            <a:t>Urbanization</a:t>
          </a:r>
          <a:endParaRPr lang="it-IT" sz="1600" b="1" dirty="0">
            <a:solidFill>
              <a:sysClr val="window" lastClr="FFFFFF"/>
            </a:solidFill>
            <a:latin typeface="Calibri"/>
            <a:ea typeface="+mn-ea"/>
            <a:cs typeface="+mn-cs"/>
          </a:endParaRPr>
        </a:p>
      </dgm:t>
    </dgm:pt>
    <dgm:pt modelId="{83E5205C-4342-485B-AEF6-6C6C187F8F5E}" type="parTrans" cxnId="{ED0E855E-A65B-4124-99B3-2F9378FA39AF}">
      <dgm:prSet/>
      <dgm:spPr/>
      <dgm:t>
        <a:bodyPr/>
        <a:lstStyle/>
        <a:p>
          <a:endParaRPr lang="it-IT"/>
        </a:p>
      </dgm:t>
    </dgm:pt>
    <dgm:pt modelId="{BD3AE40C-DBD2-4082-BA74-C375925402BC}" type="sibTrans" cxnId="{ED0E855E-A65B-4124-99B3-2F9378FA39AF}">
      <dgm:prSet/>
      <dgm:spPr/>
      <dgm:t>
        <a:bodyPr/>
        <a:lstStyle/>
        <a:p>
          <a:endParaRPr lang="it-IT"/>
        </a:p>
      </dgm:t>
    </dgm:pt>
    <dgm:pt modelId="{6FD7891D-3102-744A-973F-84B9BF7CF494}">
      <dgm:prSet/>
      <dgm:spPr>
        <a:xfrm>
          <a:off x="2160239" y="1224136"/>
          <a:ext cx="2138792" cy="855516"/>
        </a:xfrm>
        <a:solidFill>
          <a:srgbClr val="9BBB59">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r>
            <a:rPr lang="en-US" dirty="0" smtClean="0">
              <a:solidFill>
                <a:sysClr val="window" lastClr="FFFFFF"/>
              </a:solidFill>
              <a:latin typeface="Calibri"/>
              <a:ea typeface="+mn-ea"/>
              <a:cs typeface="+mn-cs"/>
            </a:rPr>
            <a:t>Predicting Water Cycle</a:t>
          </a:r>
          <a:endParaRPr lang="en-US" dirty="0">
            <a:solidFill>
              <a:sysClr val="window" lastClr="FFFFFF"/>
            </a:solidFill>
            <a:latin typeface="Calibri"/>
            <a:ea typeface="+mn-ea"/>
            <a:cs typeface="+mn-cs"/>
          </a:endParaRPr>
        </a:p>
      </dgm:t>
    </dgm:pt>
    <dgm:pt modelId="{D73C8A64-7645-8C4C-948B-DB6CC9A251D5}" type="parTrans" cxnId="{3BFC569E-2391-6B4B-9FB6-91120FB335B7}">
      <dgm:prSet/>
      <dgm:spPr/>
      <dgm:t>
        <a:bodyPr/>
        <a:lstStyle/>
        <a:p>
          <a:endParaRPr lang="en-US"/>
        </a:p>
      </dgm:t>
    </dgm:pt>
    <dgm:pt modelId="{BF39C275-1E32-FE42-B240-FF910B4ABA40}" type="sibTrans" cxnId="{3BFC569E-2391-6B4B-9FB6-91120FB335B7}">
      <dgm:prSet/>
      <dgm:spPr/>
      <dgm:t>
        <a:bodyPr/>
        <a:lstStyle/>
        <a:p>
          <a:endParaRPr lang="en-US"/>
        </a:p>
      </dgm:t>
    </dgm:pt>
    <dgm:pt modelId="{FABE065F-3EF3-F04A-900A-52E040D321AA}">
      <dgm:prSet/>
      <dgm:spPr>
        <a:xfrm>
          <a:off x="2232253" y="3960438"/>
          <a:ext cx="2138792" cy="855516"/>
        </a:xfrm>
        <a:solidFill>
          <a:srgbClr val="4BACC6">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gm:spPr>
      <dgm:t>
        <a:bodyPr/>
        <a:lstStyle/>
        <a:p>
          <a:r>
            <a:rPr lang="en-US" dirty="0" smtClean="0">
              <a:solidFill>
                <a:sysClr val="window" lastClr="FFFFFF"/>
              </a:solidFill>
              <a:latin typeface="Calibri"/>
              <a:ea typeface="+mn-ea"/>
              <a:cs typeface="+mn-cs"/>
            </a:rPr>
            <a:t>Emerging Technologies</a:t>
          </a:r>
          <a:endParaRPr lang="en-US" dirty="0">
            <a:solidFill>
              <a:sysClr val="window" lastClr="FFFFFF"/>
            </a:solidFill>
            <a:latin typeface="Calibri"/>
            <a:ea typeface="+mn-ea"/>
            <a:cs typeface="+mn-cs"/>
          </a:endParaRPr>
        </a:p>
      </dgm:t>
    </dgm:pt>
    <dgm:pt modelId="{C573FC81-C013-4147-9838-ABC7D8B4DDEC}" type="parTrans" cxnId="{E194A2C8-4403-CD4B-95B8-7CE5EFE3E7F6}">
      <dgm:prSet/>
      <dgm:spPr/>
      <dgm:t>
        <a:bodyPr/>
        <a:lstStyle/>
        <a:p>
          <a:endParaRPr lang="en-US"/>
        </a:p>
      </dgm:t>
    </dgm:pt>
    <dgm:pt modelId="{E2FD371F-0A53-554F-895E-F3915DA1DAFA}" type="sibTrans" cxnId="{E194A2C8-4403-CD4B-95B8-7CE5EFE3E7F6}">
      <dgm:prSet/>
      <dgm:spPr/>
      <dgm:t>
        <a:bodyPr/>
        <a:lstStyle/>
        <a:p>
          <a:endParaRPr lang="en-US"/>
        </a:p>
      </dgm:t>
    </dgm:pt>
    <dgm:pt modelId="{F9DDD7EC-4997-42B0-AFBF-09AA1D949669}" type="pres">
      <dgm:prSet presAssocID="{F9E996CD-752F-4457-B46B-0FCB85475586}" presName="Name0" presStyleCnt="0">
        <dgm:presLayoutVars>
          <dgm:dir/>
          <dgm:animLvl val="lvl"/>
          <dgm:resizeHandles val="exact"/>
        </dgm:presLayoutVars>
      </dgm:prSet>
      <dgm:spPr/>
    </dgm:pt>
    <dgm:pt modelId="{B9FDE264-984D-424C-81E5-3452CC65366E}" type="pres">
      <dgm:prSet presAssocID="{584D39E3-A69A-401B-BB5D-FCB4788682F8}" presName="parTxOnly" presStyleLbl="node1" presStyleIdx="0" presStyleCnt="4" custAng="0" custLinFactX="97565" custLinFactY="-107718" custLinFactNeighborX="100000" custLinFactNeighborY="-200000">
        <dgm:presLayoutVars>
          <dgm:chMax val="0"/>
          <dgm:chPref val="0"/>
          <dgm:bulletEnabled val="1"/>
        </dgm:presLayoutVars>
      </dgm:prSet>
      <dgm:spPr>
        <a:prstGeom prst="chevron">
          <a:avLst/>
        </a:prstGeom>
      </dgm:spPr>
      <dgm:t>
        <a:bodyPr/>
        <a:lstStyle/>
        <a:p>
          <a:endParaRPr lang="it-IT"/>
        </a:p>
      </dgm:t>
    </dgm:pt>
    <dgm:pt modelId="{D5C385B4-46CD-43FE-B65A-982466937618}" type="pres">
      <dgm:prSet presAssocID="{73AEBAB8-A43F-49FB-BDD7-4B2F7628E240}" presName="parTxOnlySpace" presStyleCnt="0"/>
      <dgm:spPr/>
    </dgm:pt>
    <dgm:pt modelId="{DE5D987F-2DD0-2344-83E8-BA95BCD4D4E4}" type="pres">
      <dgm:prSet presAssocID="{6FD7891D-3102-744A-973F-84B9BF7CF494}" presName="parTxOnly" presStyleLbl="node1" presStyleIdx="1" presStyleCnt="4" custAng="0" custLinFactX="831" custLinFactY="-56214" custLinFactNeighborX="100000" custLinFactNeighborY="-100000">
        <dgm:presLayoutVars>
          <dgm:chMax val="0"/>
          <dgm:chPref val="0"/>
          <dgm:bulletEnabled val="1"/>
        </dgm:presLayoutVars>
      </dgm:prSet>
      <dgm:spPr>
        <a:prstGeom prst="chevron">
          <a:avLst/>
        </a:prstGeom>
      </dgm:spPr>
      <dgm:t>
        <a:bodyPr/>
        <a:lstStyle/>
        <a:p>
          <a:endParaRPr lang="en-US"/>
        </a:p>
      </dgm:t>
    </dgm:pt>
    <dgm:pt modelId="{812F5FAE-9C48-9D4E-B627-0156475EF350}" type="pres">
      <dgm:prSet presAssocID="{BF39C275-1E32-FE42-B240-FF910B4ABA40}" presName="parTxOnlySpace" presStyleCnt="0"/>
      <dgm:spPr/>
    </dgm:pt>
    <dgm:pt modelId="{3B2BF7BA-800F-46D9-AB7B-0EE272E306C9}" type="pres">
      <dgm:prSet presAssocID="{F8448076-DCA4-451E-8639-705F20FF56AF}" presName="parTxOnly" presStyleLbl="node1" presStyleIdx="2" presStyleCnt="4" custAng="0" custLinFactX="-69169" custLinFactNeighborX="-100000" custLinFactNeighborY="3707">
        <dgm:presLayoutVars>
          <dgm:chMax val="0"/>
          <dgm:chPref val="0"/>
          <dgm:bulletEnabled val="1"/>
        </dgm:presLayoutVars>
      </dgm:prSet>
      <dgm:spPr>
        <a:prstGeom prst="chevron">
          <a:avLst/>
        </a:prstGeom>
      </dgm:spPr>
      <dgm:t>
        <a:bodyPr/>
        <a:lstStyle/>
        <a:p>
          <a:endParaRPr lang="it-IT"/>
        </a:p>
      </dgm:t>
    </dgm:pt>
    <dgm:pt modelId="{50B953D3-8E29-7345-A389-07DA604F9B67}" type="pres">
      <dgm:prSet presAssocID="{BD3AE40C-DBD2-4082-BA74-C375925402BC}" presName="parTxOnlySpace" presStyleCnt="0"/>
      <dgm:spPr/>
    </dgm:pt>
    <dgm:pt modelId="{694B560D-CD32-7E4F-9532-BE8174D5181F}" type="pres">
      <dgm:prSet presAssocID="{FABE065F-3EF3-F04A-900A-52E040D321AA}" presName="parTxOnly" presStyleLbl="node1" presStyleIdx="3" presStyleCnt="4" custLinFactX="-145802" custLinFactY="63628" custLinFactNeighborX="-200000" custLinFactNeighborY="100000">
        <dgm:presLayoutVars>
          <dgm:chMax val="0"/>
          <dgm:chPref val="0"/>
          <dgm:bulletEnabled val="1"/>
        </dgm:presLayoutVars>
      </dgm:prSet>
      <dgm:spPr>
        <a:prstGeom prst="chevron">
          <a:avLst/>
        </a:prstGeom>
      </dgm:spPr>
      <dgm:t>
        <a:bodyPr/>
        <a:lstStyle/>
        <a:p>
          <a:endParaRPr lang="en-US"/>
        </a:p>
      </dgm:t>
    </dgm:pt>
  </dgm:ptLst>
  <dgm:cxnLst>
    <dgm:cxn modelId="{2491B732-7806-467A-8BB9-86D2C2F4D0BD}" type="presOf" srcId="{F9E996CD-752F-4457-B46B-0FCB85475586}" destId="{F9DDD7EC-4997-42B0-AFBF-09AA1D949669}" srcOrd="0" destOrd="0" presId="urn:microsoft.com/office/officeart/2005/8/layout/chevron1"/>
    <dgm:cxn modelId="{51F4F31B-3E96-4AAA-973D-A04D4CA79197}" srcId="{F9E996CD-752F-4457-B46B-0FCB85475586}" destId="{584D39E3-A69A-401B-BB5D-FCB4788682F8}" srcOrd="0" destOrd="0" parTransId="{E75CD5E8-784A-4AD7-81F6-5A00C5FDC88A}" sibTransId="{73AEBAB8-A43F-49FB-BDD7-4B2F7628E240}"/>
    <dgm:cxn modelId="{749FE001-62FF-4C5C-A4A8-019C0AB09E21}" type="presOf" srcId="{FABE065F-3EF3-F04A-900A-52E040D321AA}" destId="{694B560D-CD32-7E4F-9532-BE8174D5181F}" srcOrd="0" destOrd="0" presId="urn:microsoft.com/office/officeart/2005/8/layout/chevron1"/>
    <dgm:cxn modelId="{0FC3AE02-07E2-4A03-BB27-DF810485C780}" type="presOf" srcId="{6FD7891D-3102-744A-973F-84B9BF7CF494}" destId="{DE5D987F-2DD0-2344-83E8-BA95BCD4D4E4}" srcOrd="0" destOrd="0" presId="urn:microsoft.com/office/officeart/2005/8/layout/chevron1"/>
    <dgm:cxn modelId="{3BFC569E-2391-6B4B-9FB6-91120FB335B7}" srcId="{F9E996CD-752F-4457-B46B-0FCB85475586}" destId="{6FD7891D-3102-744A-973F-84B9BF7CF494}" srcOrd="1" destOrd="0" parTransId="{D73C8A64-7645-8C4C-948B-DB6CC9A251D5}" sibTransId="{BF39C275-1E32-FE42-B240-FF910B4ABA40}"/>
    <dgm:cxn modelId="{DB0C1D41-64D9-4206-BF36-52DA64449EDD}" type="presOf" srcId="{F8448076-DCA4-451E-8639-705F20FF56AF}" destId="{3B2BF7BA-800F-46D9-AB7B-0EE272E306C9}" srcOrd="0" destOrd="0" presId="urn:microsoft.com/office/officeart/2005/8/layout/chevron1"/>
    <dgm:cxn modelId="{E194A2C8-4403-CD4B-95B8-7CE5EFE3E7F6}" srcId="{F9E996CD-752F-4457-B46B-0FCB85475586}" destId="{FABE065F-3EF3-F04A-900A-52E040D321AA}" srcOrd="3" destOrd="0" parTransId="{C573FC81-C013-4147-9838-ABC7D8B4DDEC}" sibTransId="{E2FD371F-0A53-554F-895E-F3915DA1DAFA}"/>
    <dgm:cxn modelId="{ED0E855E-A65B-4124-99B3-2F9378FA39AF}" srcId="{F9E996CD-752F-4457-B46B-0FCB85475586}" destId="{F8448076-DCA4-451E-8639-705F20FF56AF}" srcOrd="2" destOrd="0" parTransId="{83E5205C-4342-485B-AEF6-6C6C187F8F5E}" sibTransId="{BD3AE40C-DBD2-4082-BA74-C375925402BC}"/>
    <dgm:cxn modelId="{924CEA91-157E-4FF9-9B1E-5CBA4B2CD250}" type="presOf" srcId="{584D39E3-A69A-401B-BB5D-FCB4788682F8}" destId="{B9FDE264-984D-424C-81E5-3452CC65366E}" srcOrd="0" destOrd="0" presId="urn:microsoft.com/office/officeart/2005/8/layout/chevron1"/>
    <dgm:cxn modelId="{960E0A47-7808-4E67-B872-C08E404BF0FA}" type="presParOf" srcId="{F9DDD7EC-4997-42B0-AFBF-09AA1D949669}" destId="{B9FDE264-984D-424C-81E5-3452CC65366E}" srcOrd="0" destOrd="0" presId="urn:microsoft.com/office/officeart/2005/8/layout/chevron1"/>
    <dgm:cxn modelId="{858CF621-68F7-493B-8E97-953EC8B70A40}" type="presParOf" srcId="{F9DDD7EC-4997-42B0-AFBF-09AA1D949669}" destId="{D5C385B4-46CD-43FE-B65A-982466937618}" srcOrd="1" destOrd="0" presId="urn:microsoft.com/office/officeart/2005/8/layout/chevron1"/>
    <dgm:cxn modelId="{9899246A-1B64-4D07-9691-44F8F71DEA14}" type="presParOf" srcId="{F9DDD7EC-4997-42B0-AFBF-09AA1D949669}" destId="{DE5D987F-2DD0-2344-83E8-BA95BCD4D4E4}" srcOrd="2" destOrd="0" presId="urn:microsoft.com/office/officeart/2005/8/layout/chevron1"/>
    <dgm:cxn modelId="{E65D33CA-7149-415B-A136-D5E2BEB63077}" type="presParOf" srcId="{F9DDD7EC-4997-42B0-AFBF-09AA1D949669}" destId="{812F5FAE-9C48-9D4E-B627-0156475EF350}" srcOrd="3" destOrd="0" presId="urn:microsoft.com/office/officeart/2005/8/layout/chevron1"/>
    <dgm:cxn modelId="{05E6FD7C-DBCD-4481-99A5-F5DF5F09374A}" type="presParOf" srcId="{F9DDD7EC-4997-42B0-AFBF-09AA1D949669}" destId="{3B2BF7BA-800F-46D9-AB7B-0EE272E306C9}" srcOrd="4" destOrd="0" presId="urn:microsoft.com/office/officeart/2005/8/layout/chevron1"/>
    <dgm:cxn modelId="{1F14FFE6-980B-47B9-99C3-1F6CA2AAB8D8}" type="presParOf" srcId="{F9DDD7EC-4997-42B0-AFBF-09AA1D949669}" destId="{50B953D3-8E29-7345-A389-07DA604F9B67}" srcOrd="5" destOrd="0" presId="urn:microsoft.com/office/officeart/2005/8/layout/chevron1"/>
    <dgm:cxn modelId="{7072F079-4AA6-4F04-84E6-373889C7CF7A}" type="presParOf" srcId="{F9DDD7EC-4997-42B0-AFBF-09AA1D949669}" destId="{694B560D-CD32-7E4F-9532-BE8174D5181F}" srcOrd="6"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92C4C3-7FF1-D946-8476-AB6AC035AF20}" type="doc">
      <dgm:prSet loTypeId="urn:microsoft.com/office/officeart/2005/8/layout/cycle8" loCatId="relationship" qsTypeId="urn:microsoft.com/office/officeart/2005/8/quickstyle/3D7" qsCatId="3D" csTypeId="urn:microsoft.com/office/officeart/2005/8/colors/accent5_3" csCatId="accent5" phldr="1"/>
      <dgm:spPr/>
    </dgm:pt>
    <dgm:pt modelId="{F832536D-64F3-7140-B002-249F5BF4E82F}">
      <dgm:prSet phldrT="[Text]"/>
      <dgm:spPr>
        <a:xfrm>
          <a:off x="1029986" y="188246"/>
          <a:ext cx="2432720" cy="2432720"/>
        </a:xfrm>
        <a:solidFill>
          <a:srgbClr val="4BACC6">
            <a:shade val="80000"/>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en-US" b="1" dirty="0" smtClean="0">
              <a:solidFill>
                <a:sysClr val="windowText" lastClr="000000"/>
              </a:solidFill>
              <a:latin typeface="Calibri"/>
              <a:ea typeface="+mn-ea"/>
              <a:cs typeface="+mn-cs"/>
            </a:rPr>
            <a:t>Polar Prediction</a:t>
          </a:r>
          <a:endParaRPr lang="en-US" b="1" dirty="0">
            <a:solidFill>
              <a:sysClr val="windowText" lastClr="000000"/>
            </a:solidFill>
            <a:latin typeface="Calibri"/>
            <a:ea typeface="+mn-ea"/>
            <a:cs typeface="+mn-cs"/>
          </a:endParaRPr>
        </a:p>
      </dgm:t>
    </dgm:pt>
    <dgm:pt modelId="{5A15E05A-3D25-3045-A05E-EFA92DFD5F93}" type="parTrans" cxnId="{55F7558A-1065-0149-9026-26528F1F5F01}">
      <dgm:prSet/>
      <dgm:spPr/>
      <dgm:t>
        <a:bodyPr/>
        <a:lstStyle/>
        <a:p>
          <a:endParaRPr lang="en-US"/>
        </a:p>
      </dgm:t>
    </dgm:pt>
    <dgm:pt modelId="{8ED17823-889B-5F43-85E9-10CE3CFA074E}" type="sibTrans" cxnId="{55F7558A-1065-0149-9026-26528F1F5F01}">
      <dgm:prSet/>
      <dgm:spPr/>
      <dgm:t>
        <a:bodyPr/>
        <a:lstStyle/>
        <a:p>
          <a:endParaRPr lang="en-US"/>
        </a:p>
      </dgm:t>
    </dgm:pt>
    <dgm:pt modelId="{1CF94B5E-8E2E-774E-8356-A8C8778E5719}">
      <dgm:prSet phldrT="[Text]"/>
      <dgm:spPr>
        <a:xfrm>
          <a:off x="979883" y="275129"/>
          <a:ext cx="2432720" cy="2432720"/>
        </a:xfrm>
        <a:solidFill>
          <a:srgbClr val="4BACC6">
            <a:shade val="80000"/>
            <a:hueOff val="102610"/>
            <a:satOff val="-1119"/>
            <a:lumOff val="1278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en-US" b="1" dirty="0" smtClean="0">
              <a:solidFill>
                <a:sysClr val="windowText" lastClr="000000"/>
              </a:solidFill>
              <a:latin typeface="Calibri"/>
              <a:ea typeface="+mn-ea"/>
              <a:cs typeface="+mn-cs"/>
            </a:rPr>
            <a:t>Sub-seasonal 2 seasonal</a:t>
          </a:r>
          <a:endParaRPr lang="en-US" b="1" dirty="0">
            <a:solidFill>
              <a:sysClr val="windowText" lastClr="000000"/>
            </a:solidFill>
            <a:latin typeface="Calibri"/>
            <a:ea typeface="+mn-ea"/>
            <a:cs typeface="+mn-cs"/>
          </a:endParaRPr>
        </a:p>
      </dgm:t>
    </dgm:pt>
    <dgm:pt modelId="{09879351-CC53-EA45-83F8-56C8FD446CAD}" type="parTrans" cxnId="{F8DBA907-618F-7B43-8064-63E6337CEAE7}">
      <dgm:prSet/>
      <dgm:spPr/>
      <dgm:t>
        <a:bodyPr/>
        <a:lstStyle/>
        <a:p>
          <a:endParaRPr lang="en-US"/>
        </a:p>
      </dgm:t>
    </dgm:pt>
    <dgm:pt modelId="{F3364ECA-5BD7-9B44-AD92-359F4DC02D76}" type="sibTrans" cxnId="{F8DBA907-618F-7B43-8064-63E6337CEAE7}">
      <dgm:prSet/>
      <dgm:spPr/>
      <dgm:t>
        <a:bodyPr/>
        <a:lstStyle/>
        <a:p>
          <a:endParaRPr lang="en-US"/>
        </a:p>
      </dgm:t>
    </dgm:pt>
    <dgm:pt modelId="{D75ADB15-A51B-434E-9448-57E5A5398C8C}">
      <dgm:prSet phldrT="[Text]"/>
      <dgm:spPr>
        <a:xfrm>
          <a:off x="929781" y="188246"/>
          <a:ext cx="2432720" cy="2432720"/>
        </a:xfrm>
        <a:solidFill>
          <a:srgbClr val="4BACC6">
            <a:shade val="80000"/>
            <a:hueOff val="205221"/>
            <a:satOff val="-2238"/>
            <a:lumOff val="2557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r>
            <a:rPr lang="en-US" b="1" dirty="0" smtClean="0">
              <a:solidFill>
                <a:sysClr val="windowText" lastClr="000000"/>
              </a:solidFill>
              <a:latin typeface="Calibri"/>
              <a:ea typeface="+mn-ea"/>
              <a:cs typeface="+mn-cs"/>
            </a:rPr>
            <a:t>High Impact Weather</a:t>
          </a:r>
          <a:endParaRPr lang="en-US" b="1" dirty="0">
            <a:solidFill>
              <a:sysClr val="windowText" lastClr="000000"/>
            </a:solidFill>
            <a:latin typeface="Calibri"/>
            <a:ea typeface="+mn-ea"/>
            <a:cs typeface="+mn-cs"/>
          </a:endParaRPr>
        </a:p>
      </dgm:t>
    </dgm:pt>
    <dgm:pt modelId="{AA9D559B-B9C5-6F4F-9A94-480C1F60DC60}" type="parTrans" cxnId="{8D363913-7F33-C24D-B082-A4E6DF843F2C}">
      <dgm:prSet/>
      <dgm:spPr/>
      <dgm:t>
        <a:bodyPr/>
        <a:lstStyle/>
        <a:p>
          <a:endParaRPr lang="en-US"/>
        </a:p>
      </dgm:t>
    </dgm:pt>
    <dgm:pt modelId="{1A779C3F-A813-B141-AD07-2208412486BF}" type="sibTrans" cxnId="{8D363913-7F33-C24D-B082-A4E6DF843F2C}">
      <dgm:prSet/>
      <dgm:spPr/>
      <dgm:t>
        <a:bodyPr/>
        <a:lstStyle/>
        <a:p>
          <a:endParaRPr lang="en-US"/>
        </a:p>
      </dgm:t>
    </dgm:pt>
    <dgm:pt modelId="{408019A1-12BD-1047-9F08-E87AA7532D03}" type="pres">
      <dgm:prSet presAssocID="{5C92C4C3-7FF1-D946-8476-AB6AC035AF20}" presName="compositeShape" presStyleCnt="0">
        <dgm:presLayoutVars>
          <dgm:chMax val="7"/>
          <dgm:dir/>
          <dgm:resizeHandles val="exact"/>
        </dgm:presLayoutVars>
      </dgm:prSet>
      <dgm:spPr/>
    </dgm:pt>
    <dgm:pt modelId="{48B5B607-A8A5-5949-A008-6687D82F2772}" type="pres">
      <dgm:prSet presAssocID="{5C92C4C3-7FF1-D946-8476-AB6AC035AF20}" presName="wedge1" presStyleLbl="node1" presStyleIdx="0" presStyleCnt="3"/>
      <dgm:spPr>
        <a:prstGeom prst="pie">
          <a:avLst>
            <a:gd name="adj1" fmla="val 16200000"/>
            <a:gd name="adj2" fmla="val 1800000"/>
          </a:avLst>
        </a:prstGeom>
      </dgm:spPr>
      <dgm:t>
        <a:bodyPr/>
        <a:lstStyle/>
        <a:p>
          <a:endParaRPr lang="en-US"/>
        </a:p>
      </dgm:t>
    </dgm:pt>
    <dgm:pt modelId="{A3BAB9E0-BC12-FA46-80F8-7EE637D7D29B}" type="pres">
      <dgm:prSet presAssocID="{5C92C4C3-7FF1-D946-8476-AB6AC035AF20}" presName="dummy1a" presStyleCnt="0"/>
      <dgm:spPr/>
    </dgm:pt>
    <dgm:pt modelId="{5334BA18-D628-924C-A76B-FF946DDB3117}" type="pres">
      <dgm:prSet presAssocID="{5C92C4C3-7FF1-D946-8476-AB6AC035AF20}" presName="dummy1b" presStyleCnt="0"/>
      <dgm:spPr/>
    </dgm:pt>
    <dgm:pt modelId="{4ABDC873-7E57-004E-9E94-7F343FFC7C09}" type="pres">
      <dgm:prSet presAssocID="{5C92C4C3-7FF1-D946-8476-AB6AC035AF20}" presName="wedge1Tx" presStyleLbl="node1" presStyleIdx="0" presStyleCnt="3">
        <dgm:presLayoutVars>
          <dgm:chMax val="0"/>
          <dgm:chPref val="0"/>
          <dgm:bulletEnabled val="1"/>
        </dgm:presLayoutVars>
      </dgm:prSet>
      <dgm:spPr/>
      <dgm:t>
        <a:bodyPr/>
        <a:lstStyle/>
        <a:p>
          <a:endParaRPr lang="en-US"/>
        </a:p>
      </dgm:t>
    </dgm:pt>
    <dgm:pt modelId="{BF573418-A114-5A48-961A-E48A1ECCD89F}" type="pres">
      <dgm:prSet presAssocID="{5C92C4C3-7FF1-D946-8476-AB6AC035AF20}" presName="wedge2" presStyleLbl="node1" presStyleIdx="1" presStyleCnt="3"/>
      <dgm:spPr>
        <a:prstGeom prst="pie">
          <a:avLst>
            <a:gd name="adj1" fmla="val 1800000"/>
            <a:gd name="adj2" fmla="val 9000000"/>
          </a:avLst>
        </a:prstGeom>
      </dgm:spPr>
      <dgm:t>
        <a:bodyPr/>
        <a:lstStyle/>
        <a:p>
          <a:endParaRPr lang="en-US"/>
        </a:p>
      </dgm:t>
    </dgm:pt>
    <dgm:pt modelId="{62EABEE7-033C-5343-84D0-9FB5D0A75631}" type="pres">
      <dgm:prSet presAssocID="{5C92C4C3-7FF1-D946-8476-AB6AC035AF20}" presName="dummy2a" presStyleCnt="0"/>
      <dgm:spPr/>
    </dgm:pt>
    <dgm:pt modelId="{F54FF341-426B-CE4A-80CB-C31ABA69D4E8}" type="pres">
      <dgm:prSet presAssocID="{5C92C4C3-7FF1-D946-8476-AB6AC035AF20}" presName="dummy2b" presStyleCnt="0"/>
      <dgm:spPr/>
    </dgm:pt>
    <dgm:pt modelId="{3E89521C-8B4D-854F-8F38-DA601BACC981}" type="pres">
      <dgm:prSet presAssocID="{5C92C4C3-7FF1-D946-8476-AB6AC035AF20}" presName="wedge2Tx" presStyleLbl="node1" presStyleIdx="1" presStyleCnt="3">
        <dgm:presLayoutVars>
          <dgm:chMax val="0"/>
          <dgm:chPref val="0"/>
          <dgm:bulletEnabled val="1"/>
        </dgm:presLayoutVars>
      </dgm:prSet>
      <dgm:spPr/>
      <dgm:t>
        <a:bodyPr/>
        <a:lstStyle/>
        <a:p>
          <a:endParaRPr lang="en-US"/>
        </a:p>
      </dgm:t>
    </dgm:pt>
    <dgm:pt modelId="{AD9CD280-5D66-7B41-B53A-E6DCD043AAE0}" type="pres">
      <dgm:prSet presAssocID="{5C92C4C3-7FF1-D946-8476-AB6AC035AF20}" presName="wedge3" presStyleLbl="node1" presStyleIdx="2" presStyleCnt="3"/>
      <dgm:spPr>
        <a:prstGeom prst="pie">
          <a:avLst>
            <a:gd name="adj1" fmla="val 9000000"/>
            <a:gd name="adj2" fmla="val 16200000"/>
          </a:avLst>
        </a:prstGeom>
      </dgm:spPr>
      <dgm:t>
        <a:bodyPr/>
        <a:lstStyle/>
        <a:p>
          <a:endParaRPr lang="en-US"/>
        </a:p>
      </dgm:t>
    </dgm:pt>
    <dgm:pt modelId="{3C03ABD1-95CF-2F41-AAB4-5C2074E882BF}" type="pres">
      <dgm:prSet presAssocID="{5C92C4C3-7FF1-D946-8476-AB6AC035AF20}" presName="dummy3a" presStyleCnt="0"/>
      <dgm:spPr/>
    </dgm:pt>
    <dgm:pt modelId="{E600E377-8478-8F41-B862-BD3C11B2B73E}" type="pres">
      <dgm:prSet presAssocID="{5C92C4C3-7FF1-D946-8476-AB6AC035AF20}" presName="dummy3b" presStyleCnt="0"/>
      <dgm:spPr/>
    </dgm:pt>
    <dgm:pt modelId="{D2A1DBA0-D8E7-664E-A97C-A12DFABCBC74}" type="pres">
      <dgm:prSet presAssocID="{5C92C4C3-7FF1-D946-8476-AB6AC035AF20}" presName="wedge3Tx" presStyleLbl="node1" presStyleIdx="2" presStyleCnt="3">
        <dgm:presLayoutVars>
          <dgm:chMax val="0"/>
          <dgm:chPref val="0"/>
          <dgm:bulletEnabled val="1"/>
        </dgm:presLayoutVars>
      </dgm:prSet>
      <dgm:spPr/>
      <dgm:t>
        <a:bodyPr/>
        <a:lstStyle/>
        <a:p>
          <a:endParaRPr lang="en-US"/>
        </a:p>
      </dgm:t>
    </dgm:pt>
    <dgm:pt modelId="{915DEA59-8853-9C4F-9E95-DFD488341E0C}" type="pres">
      <dgm:prSet presAssocID="{8ED17823-889B-5F43-85E9-10CE3CFA074E}" presName="arrowWedge1" presStyleLbl="fgSibTrans2D1" presStyleIdx="0" presStyleCnt="3"/>
      <dgm:spPr>
        <a:xfrm>
          <a:off x="879589" y="37649"/>
          <a:ext cx="2733914" cy="2733914"/>
        </a:xfrm>
        <a:prstGeom prst="circularArrow">
          <a:avLst>
            <a:gd name="adj1" fmla="val 5085"/>
            <a:gd name="adj2" fmla="val 327528"/>
            <a:gd name="adj3" fmla="val 1472472"/>
            <a:gd name="adj4" fmla="val 16199432"/>
            <a:gd name="adj5" fmla="val 5932"/>
          </a:avLst>
        </a:prstGeom>
        <a:solidFill>
          <a:srgbClr val="4BACC6">
            <a:shade val="90000"/>
            <a:hueOff val="0"/>
            <a:satOff val="0"/>
            <a:lumOff val="0"/>
            <a:alphaOff val="0"/>
          </a:srgbClr>
        </a:solidFill>
        <a:ln>
          <a:noFill/>
        </a:ln>
        <a:effectLst>
          <a:outerShdw blurRad="40000" dist="23000" dir="5400000" rotWithShape="0">
            <a:srgbClr val="000000">
              <a:alpha val="35000"/>
            </a:srgbClr>
          </a:outerShdw>
        </a:effectLst>
        <a:sp3d z="10600">
          <a:bevelT w="40600" h="20600" prst="relaxedInset"/>
        </a:sp3d>
      </dgm:spPr>
    </dgm:pt>
    <dgm:pt modelId="{35F1966B-DA8A-6E43-B4C9-33C969ED73C4}" type="pres">
      <dgm:prSet presAssocID="{F3364ECA-5BD7-9B44-AD92-359F4DC02D76}" presName="arrowWedge2" presStyleLbl="fgSibTrans2D1" presStyleIdx="1" presStyleCnt="3"/>
      <dgm:spPr>
        <a:xfrm>
          <a:off x="829286" y="124378"/>
          <a:ext cx="2733914" cy="2733914"/>
        </a:xfrm>
        <a:prstGeom prst="circularArrow">
          <a:avLst>
            <a:gd name="adj1" fmla="val 5085"/>
            <a:gd name="adj2" fmla="val 327528"/>
            <a:gd name="adj3" fmla="val 8671970"/>
            <a:gd name="adj4" fmla="val 1800502"/>
            <a:gd name="adj5" fmla="val 5932"/>
          </a:avLst>
        </a:prstGeom>
        <a:solidFill>
          <a:srgbClr val="4BACC6">
            <a:shade val="90000"/>
            <a:hueOff val="102643"/>
            <a:satOff val="-1914"/>
            <a:lumOff val="11437"/>
            <a:alphaOff val="0"/>
          </a:srgbClr>
        </a:solidFill>
        <a:ln>
          <a:noFill/>
        </a:ln>
        <a:effectLst>
          <a:outerShdw blurRad="40000" dist="23000" dir="5400000" rotWithShape="0">
            <a:srgbClr val="000000">
              <a:alpha val="35000"/>
            </a:srgbClr>
          </a:outerShdw>
        </a:effectLst>
        <a:sp3d z="10600">
          <a:bevelT w="40600" h="20600" prst="relaxedInset"/>
        </a:sp3d>
      </dgm:spPr>
    </dgm:pt>
    <dgm:pt modelId="{FBE4B3F4-64A6-4344-B473-2AAAE26FC555}" type="pres">
      <dgm:prSet presAssocID="{1A779C3F-A813-B141-AD07-2208412486BF}" presName="arrowWedge3" presStyleLbl="fgSibTrans2D1" presStyleIdx="2" presStyleCnt="3"/>
      <dgm:spPr>
        <a:xfrm>
          <a:off x="778983" y="37649"/>
          <a:ext cx="2733914" cy="2733914"/>
        </a:xfrm>
        <a:prstGeom prst="circularArrow">
          <a:avLst>
            <a:gd name="adj1" fmla="val 5085"/>
            <a:gd name="adj2" fmla="val 327528"/>
            <a:gd name="adj3" fmla="val 15873039"/>
            <a:gd name="adj4" fmla="val 9000000"/>
            <a:gd name="adj5" fmla="val 5932"/>
          </a:avLst>
        </a:prstGeom>
        <a:solidFill>
          <a:srgbClr val="4BACC6">
            <a:shade val="90000"/>
            <a:hueOff val="205287"/>
            <a:satOff val="-3828"/>
            <a:lumOff val="22874"/>
            <a:alphaOff val="0"/>
          </a:srgbClr>
        </a:solidFill>
        <a:ln>
          <a:noFill/>
        </a:ln>
        <a:effectLst>
          <a:outerShdw blurRad="40000" dist="23000" dir="5400000" rotWithShape="0">
            <a:srgbClr val="000000">
              <a:alpha val="35000"/>
            </a:srgbClr>
          </a:outerShdw>
        </a:effectLst>
        <a:sp3d z="10600">
          <a:bevelT w="40600" h="20600" prst="relaxedInset"/>
        </a:sp3d>
      </dgm:spPr>
    </dgm:pt>
  </dgm:ptLst>
  <dgm:cxnLst>
    <dgm:cxn modelId="{C6B1FBB3-FBAB-4D02-B0F3-B97EFA41EED4}" type="presOf" srcId="{F832536D-64F3-7140-B002-249F5BF4E82F}" destId="{48B5B607-A8A5-5949-A008-6687D82F2772}" srcOrd="0" destOrd="0" presId="urn:microsoft.com/office/officeart/2005/8/layout/cycle8"/>
    <dgm:cxn modelId="{4A2A6D2F-2719-4741-944D-84E5F3D57A99}" type="presOf" srcId="{D75ADB15-A51B-434E-9448-57E5A5398C8C}" destId="{D2A1DBA0-D8E7-664E-A97C-A12DFABCBC74}" srcOrd="1" destOrd="0" presId="urn:microsoft.com/office/officeart/2005/8/layout/cycle8"/>
    <dgm:cxn modelId="{5573F045-DD6C-4627-8357-4FB92CBA1F7A}" type="presOf" srcId="{1CF94B5E-8E2E-774E-8356-A8C8778E5719}" destId="{BF573418-A114-5A48-961A-E48A1ECCD89F}" srcOrd="0" destOrd="0" presId="urn:microsoft.com/office/officeart/2005/8/layout/cycle8"/>
    <dgm:cxn modelId="{0DF54157-4EF7-4837-B791-EF415C6658E4}" type="presOf" srcId="{F832536D-64F3-7140-B002-249F5BF4E82F}" destId="{4ABDC873-7E57-004E-9E94-7F343FFC7C09}" srcOrd="1" destOrd="0" presId="urn:microsoft.com/office/officeart/2005/8/layout/cycle8"/>
    <dgm:cxn modelId="{55F7558A-1065-0149-9026-26528F1F5F01}" srcId="{5C92C4C3-7FF1-D946-8476-AB6AC035AF20}" destId="{F832536D-64F3-7140-B002-249F5BF4E82F}" srcOrd="0" destOrd="0" parTransId="{5A15E05A-3D25-3045-A05E-EFA92DFD5F93}" sibTransId="{8ED17823-889B-5F43-85E9-10CE3CFA074E}"/>
    <dgm:cxn modelId="{A57DEABC-5E1C-4F39-8D66-9F9384C58FA6}" type="presOf" srcId="{1CF94B5E-8E2E-774E-8356-A8C8778E5719}" destId="{3E89521C-8B4D-854F-8F38-DA601BACC981}" srcOrd="1" destOrd="0" presId="urn:microsoft.com/office/officeart/2005/8/layout/cycle8"/>
    <dgm:cxn modelId="{FB9D47D4-C0DA-45DF-9606-18957E03EC1A}" type="presOf" srcId="{5C92C4C3-7FF1-D946-8476-AB6AC035AF20}" destId="{408019A1-12BD-1047-9F08-E87AA7532D03}" srcOrd="0" destOrd="0" presId="urn:microsoft.com/office/officeart/2005/8/layout/cycle8"/>
    <dgm:cxn modelId="{F8DBA907-618F-7B43-8064-63E6337CEAE7}" srcId="{5C92C4C3-7FF1-D946-8476-AB6AC035AF20}" destId="{1CF94B5E-8E2E-774E-8356-A8C8778E5719}" srcOrd="1" destOrd="0" parTransId="{09879351-CC53-EA45-83F8-56C8FD446CAD}" sibTransId="{F3364ECA-5BD7-9B44-AD92-359F4DC02D76}"/>
    <dgm:cxn modelId="{8D363913-7F33-C24D-B082-A4E6DF843F2C}" srcId="{5C92C4C3-7FF1-D946-8476-AB6AC035AF20}" destId="{D75ADB15-A51B-434E-9448-57E5A5398C8C}" srcOrd="2" destOrd="0" parTransId="{AA9D559B-B9C5-6F4F-9A94-480C1F60DC60}" sibTransId="{1A779C3F-A813-B141-AD07-2208412486BF}"/>
    <dgm:cxn modelId="{5A083430-6BFD-48CA-98A5-AAFC6775308D}" type="presOf" srcId="{D75ADB15-A51B-434E-9448-57E5A5398C8C}" destId="{AD9CD280-5D66-7B41-B53A-E6DCD043AAE0}" srcOrd="0" destOrd="0" presId="urn:microsoft.com/office/officeart/2005/8/layout/cycle8"/>
    <dgm:cxn modelId="{AC6ABB37-154D-46ED-9B9A-5A37CD989607}" type="presParOf" srcId="{408019A1-12BD-1047-9F08-E87AA7532D03}" destId="{48B5B607-A8A5-5949-A008-6687D82F2772}" srcOrd="0" destOrd="0" presId="urn:microsoft.com/office/officeart/2005/8/layout/cycle8"/>
    <dgm:cxn modelId="{B2C7BBCE-D88D-412E-8DC8-F21835D2600F}" type="presParOf" srcId="{408019A1-12BD-1047-9F08-E87AA7532D03}" destId="{A3BAB9E0-BC12-FA46-80F8-7EE637D7D29B}" srcOrd="1" destOrd="0" presId="urn:microsoft.com/office/officeart/2005/8/layout/cycle8"/>
    <dgm:cxn modelId="{E32DA327-74AE-494F-9186-9642D65662F5}" type="presParOf" srcId="{408019A1-12BD-1047-9F08-E87AA7532D03}" destId="{5334BA18-D628-924C-A76B-FF946DDB3117}" srcOrd="2" destOrd="0" presId="urn:microsoft.com/office/officeart/2005/8/layout/cycle8"/>
    <dgm:cxn modelId="{693EDEB0-1283-4ED4-ADDA-5CA96179F072}" type="presParOf" srcId="{408019A1-12BD-1047-9F08-E87AA7532D03}" destId="{4ABDC873-7E57-004E-9E94-7F343FFC7C09}" srcOrd="3" destOrd="0" presId="urn:microsoft.com/office/officeart/2005/8/layout/cycle8"/>
    <dgm:cxn modelId="{B2C62B03-38E4-4566-86B0-686E4831FC45}" type="presParOf" srcId="{408019A1-12BD-1047-9F08-E87AA7532D03}" destId="{BF573418-A114-5A48-961A-E48A1ECCD89F}" srcOrd="4" destOrd="0" presId="urn:microsoft.com/office/officeart/2005/8/layout/cycle8"/>
    <dgm:cxn modelId="{3129B66C-385C-4FF4-BA5D-83C8762C3DB1}" type="presParOf" srcId="{408019A1-12BD-1047-9F08-E87AA7532D03}" destId="{62EABEE7-033C-5343-84D0-9FB5D0A75631}" srcOrd="5" destOrd="0" presId="urn:microsoft.com/office/officeart/2005/8/layout/cycle8"/>
    <dgm:cxn modelId="{187265FF-96A6-4DD9-94D4-321A4251F20C}" type="presParOf" srcId="{408019A1-12BD-1047-9F08-E87AA7532D03}" destId="{F54FF341-426B-CE4A-80CB-C31ABA69D4E8}" srcOrd="6" destOrd="0" presId="urn:microsoft.com/office/officeart/2005/8/layout/cycle8"/>
    <dgm:cxn modelId="{29C73808-144B-4179-8629-A98FFA3366CA}" type="presParOf" srcId="{408019A1-12BD-1047-9F08-E87AA7532D03}" destId="{3E89521C-8B4D-854F-8F38-DA601BACC981}" srcOrd="7" destOrd="0" presId="urn:microsoft.com/office/officeart/2005/8/layout/cycle8"/>
    <dgm:cxn modelId="{BE570D8C-9D37-453D-B41B-D9CA9C2C71DF}" type="presParOf" srcId="{408019A1-12BD-1047-9F08-E87AA7532D03}" destId="{AD9CD280-5D66-7B41-B53A-E6DCD043AAE0}" srcOrd="8" destOrd="0" presId="urn:microsoft.com/office/officeart/2005/8/layout/cycle8"/>
    <dgm:cxn modelId="{9A55143E-3EBB-408A-B7D6-55217A576A30}" type="presParOf" srcId="{408019A1-12BD-1047-9F08-E87AA7532D03}" destId="{3C03ABD1-95CF-2F41-AAB4-5C2074E882BF}" srcOrd="9" destOrd="0" presId="urn:microsoft.com/office/officeart/2005/8/layout/cycle8"/>
    <dgm:cxn modelId="{15E1A54A-5C16-4B93-AE86-125EFBF62EEB}" type="presParOf" srcId="{408019A1-12BD-1047-9F08-E87AA7532D03}" destId="{E600E377-8478-8F41-B862-BD3C11B2B73E}" srcOrd="10" destOrd="0" presId="urn:microsoft.com/office/officeart/2005/8/layout/cycle8"/>
    <dgm:cxn modelId="{D0BBB405-186F-47B5-912C-96972D3972FC}" type="presParOf" srcId="{408019A1-12BD-1047-9F08-E87AA7532D03}" destId="{D2A1DBA0-D8E7-664E-A97C-A12DFABCBC74}" srcOrd="11" destOrd="0" presId="urn:microsoft.com/office/officeart/2005/8/layout/cycle8"/>
    <dgm:cxn modelId="{E058B3B2-24A9-4FAD-BEB1-1E4B53A21A34}" type="presParOf" srcId="{408019A1-12BD-1047-9F08-E87AA7532D03}" destId="{915DEA59-8853-9C4F-9E95-DFD488341E0C}" srcOrd="12" destOrd="0" presId="urn:microsoft.com/office/officeart/2005/8/layout/cycle8"/>
    <dgm:cxn modelId="{5E58CF13-0356-450B-9B28-35BA06888382}" type="presParOf" srcId="{408019A1-12BD-1047-9F08-E87AA7532D03}" destId="{35F1966B-DA8A-6E43-B4C9-33C969ED73C4}" srcOrd="13" destOrd="0" presId="urn:microsoft.com/office/officeart/2005/8/layout/cycle8"/>
    <dgm:cxn modelId="{0EDC128F-94EF-43DD-B817-B7F75958B59D}" type="presParOf" srcId="{408019A1-12BD-1047-9F08-E87AA7532D03}" destId="{FBE4B3F4-64A6-4344-B473-2AAAE26FC555}" srcOrd="14" destOrd="0" presId="urn:microsoft.com/office/officeart/2005/8/layout/cycle8"/>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5D31E1-32E0-DA44-847F-D70136622939}" type="doc">
      <dgm:prSet loTypeId="urn:microsoft.com/office/officeart/2005/8/layout/cycle1" loCatId="relationship" qsTypeId="urn:microsoft.com/office/officeart/2005/8/quickstyle/3D7" qsCatId="3D" csTypeId="urn:microsoft.com/office/officeart/2005/8/colors/accent0_2" csCatId="mainScheme" phldr="0"/>
      <dgm:spPr/>
      <dgm:t>
        <a:bodyPr/>
        <a:lstStyle/>
        <a:p>
          <a:endParaRPr lang="en-US"/>
        </a:p>
      </dgm:t>
    </dgm:pt>
    <dgm:pt modelId="{8C2E6682-F3E3-764B-AB46-BAB0A020DC1C}">
      <dgm:prSet phldrT="[Text]"/>
      <dgm:spPr>
        <a:xfrm>
          <a:off x="2435026" y="484411"/>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150ED6C9-A67C-0E4F-AF12-3D9961F192A3}" type="parTrans" cxnId="{ACB012D3-D24C-1645-B6BB-2AEB2B7E5749}">
      <dgm:prSet/>
      <dgm:spPr/>
      <dgm:t>
        <a:bodyPr/>
        <a:lstStyle/>
        <a:p>
          <a:endParaRPr lang="en-US"/>
        </a:p>
      </dgm:t>
    </dgm:pt>
    <dgm:pt modelId="{A37FDC76-4D39-8E4A-8385-396CE8D80D9A}" type="sibTrans" cxnId="{ACB012D3-D24C-1645-B6BB-2AEB2B7E5749}">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9C94BC83-B8A5-8D49-9D75-68CBFE6A4E0B}">
      <dgm:prSet phldrT="[Text]"/>
      <dgm:spPr>
        <a:xfrm>
          <a:off x="3009524" y="2252533"/>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3856FD65-3C91-CB4C-B990-71E4FE1707A9}" type="parTrans" cxnId="{EDB256F5-7327-4341-AB4E-AEC45979614B}">
      <dgm:prSet/>
      <dgm:spPr/>
      <dgm:t>
        <a:bodyPr/>
        <a:lstStyle/>
        <a:p>
          <a:endParaRPr lang="en-US"/>
        </a:p>
      </dgm:t>
    </dgm:pt>
    <dgm:pt modelId="{03833177-8490-7E42-B674-312AC730CA9B}" type="sibTrans" cxnId="{EDB256F5-7327-4341-AB4E-AEC45979614B}">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8B3353B9-9190-6443-8626-F3D7D682C3C5}">
      <dgm:prSet phldrT="[Text]"/>
      <dgm:spPr>
        <a:xfrm>
          <a:off x="1505469" y="3345292"/>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ECB91D24-70C2-0C4E-8575-3EC240B8C792}" type="parTrans" cxnId="{8CF3F613-17F4-994E-B460-2E17C874CD13}">
      <dgm:prSet/>
      <dgm:spPr/>
      <dgm:t>
        <a:bodyPr/>
        <a:lstStyle/>
        <a:p>
          <a:endParaRPr lang="en-US"/>
        </a:p>
      </dgm:t>
    </dgm:pt>
    <dgm:pt modelId="{CC5E6FDA-EE28-184A-ABD7-52B6A6C1CFAC}" type="sibTrans" cxnId="{8CF3F613-17F4-994E-B460-2E17C874CD13}">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0DE4E8BD-0230-6B49-AD00-22C3C2756841}">
      <dgm:prSet phldrT="[Text]"/>
      <dgm:spPr>
        <a:xfrm>
          <a:off x="1415" y="2252533"/>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B09B0524-E2B0-F849-854B-8FF3D13D0AB3}" type="parTrans" cxnId="{FDFCE193-9135-1E45-B3B3-7C161C083F6E}">
      <dgm:prSet/>
      <dgm:spPr/>
      <dgm:t>
        <a:bodyPr/>
        <a:lstStyle/>
        <a:p>
          <a:endParaRPr lang="en-US"/>
        </a:p>
      </dgm:t>
    </dgm:pt>
    <dgm:pt modelId="{CA72323B-FD82-0847-B9F4-79C412D1832A}" type="sibTrans" cxnId="{FDFCE193-9135-1E45-B3B3-7C161C083F6E}">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6E04FB76-AB5E-8340-865F-AD14422D8DA5}">
      <dgm:prSet phldrT="[Text]"/>
      <dgm:spPr>
        <a:xfrm>
          <a:off x="575913" y="484411"/>
          <a:ext cx="949500" cy="949500"/>
        </a:xfrm>
        <a:noFill/>
        <a:ln>
          <a:noFill/>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AC9F2DAA-882F-774F-AC7D-4A494D0E9FB1}" type="parTrans" cxnId="{0C7BA644-1C91-B44A-A9DC-50E9D9C08A80}">
      <dgm:prSet/>
      <dgm:spPr/>
      <dgm:t>
        <a:bodyPr/>
        <a:lstStyle/>
        <a:p>
          <a:endParaRPr lang="en-US"/>
        </a:p>
      </dgm:t>
    </dgm:pt>
    <dgm:pt modelId="{A71DF791-8BE2-5B45-A83B-A6B273266D75}" type="sibTrans" cxnId="{0C7BA644-1C91-B44A-A9DC-50E9D9C08A80}">
      <dgm:prSet/>
      <dgm:spPr>
        <a:xfrm>
          <a:off x="198181" y="456548"/>
          <a:ext cx="3564076" cy="3564076"/>
        </a:xfr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gm:spPr>
      <dgm:t>
        <a:bodyPr/>
        <a:lstStyle/>
        <a:p>
          <a:endParaRPr lang="en-US"/>
        </a:p>
      </dgm:t>
    </dgm:pt>
    <dgm:pt modelId="{09210D67-BD79-D146-8301-5BE8AAE152F4}" type="pres">
      <dgm:prSet presAssocID="{F45D31E1-32E0-DA44-847F-D70136622939}" presName="cycle" presStyleCnt="0">
        <dgm:presLayoutVars>
          <dgm:dir/>
          <dgm:resizeHandles val="exact"/>
        </dgm:presLayoutVars>
      </dgm:prSet>
      <dgm:spPr/>
      <dgm:t>
        <a:bodyPr/>
        <a:lstStyle/>
        <a:p>
          <a:endParaRPr lang="en-US"/>
        </a:p>
      </dgm:t>
    </dgm:pt>
    <dgm:pt modelId="{366A8186-DB0C-6F4E-8AAA-128DC91DA0BE}" type="pres">
      <dgm:prSet presAssocID="{8C2E6682-F3E3-764B-AB46-BAB0A020DC1C}" presName="dummy" presStyleCnt="0"/>
      <dgm:spPr/>
    </dgm:pt>
    <dgm:pt modelId="{E4113051-CD8F-1D49-AEBD-AD5CAA8D5B47}" type="pres">
      <dgm:prSet presAssocID="{8C2E6682-F3E3-764B-AB46-BAB0A020DC1C}" presName="node" presStyleLbl="revTx" presStyleIdx="0" presStyleCnt="5">
        <dgm:presLayoutVars>
          <dgm:bulletEnabled val="1"/>
        </dgm:presLayoutVars>
      </dgm:prSet>
      <dgm:spPr>
        <a:prstGeom prst="rect">
          <a:avLst/>
        </a:prstGeom>
      </dgm:spPr>
      <dgm:t>
        <a:bodyPr/>
        <a:lstStyle/>
        <a:p>
          <a:endParaRPr lang="en-US"/>
        </a:p>
      </dgm:t>
    </dgm:pt>
    <dgm:pt modelId="{F365C70A-CE56-2742-A7B2-F4084CFF93C4}" type="pres">
      <dgm:prSet presAssocID="{A37FDC76-4D39-8E4A-8385-396CE8D80D9A}" presName="sibTrans" presStyleLbl="node1" presStyleIdx="0" presStyleCnt="5"/>
      <dgm:spPr>
        <a:prstGeom prst="circularArrow">
          <a:avLst>
            <a:gd name="adj1" fmla="val 5195"/>
            <a:gd name="adj2" fmla="val 335535"/>
            <a:gd name="adj3" fmla="val 21294783"/>
            <a:gd name="adj4" fmla="val 19764888"/>
            <a:gd name="adj5" fmla="val 6061"/>
          </a:avLst>
        </a:prstGeom>
      </dgm:spPr>
      <dgm:t>
        <a:bodyPr/>
        <a:lstStyle/>
        <a:p>
          <a:endParaRPr lang="en-US"/>
        </a:p>
      </dgm:t>
    </dgm:pt>
    <dgm:pt modelId="{6D2183BF-D8AF-7643-A8BE-9A36AF8582EF}" type="pres">
      <dgm:prSet presAssocID="{9C94BC83-B8A5-8D49-9D75-68CBFE6A4E0B}" presName="dummy" presStyleCnt="0"/>
      <dgm:spPr/>
    </dgm:pt>
    <dgm:pt modelId="{6092EE29-54A0-3B44-87C9-E206AD561853}" type="pres">
      <dgm:prSet presAssocID="{9C94BC83-B8A5-8D49-9D75-68CBFE6A4E0B}" presName="node" presStyleLbl="revTx" presStyleIdx="1" presStyleCnt="5">
        <dgm:presLayoutVars>
          <dgm:bulletEnabled val="1"/>
        </dgm:presLayoutVars>
      </dgm:prSet>
      <dgm:spPr>
        <a:prstGeom prst="rect">
          <a:avLst/>
        </a:prstGeom>
      </dgm:spPr>
      <dgm:t>
        <a:bodyPr/>
        <a:lstStyle/>
        <a:p>
          <a:endParaRPr lang="en-US"/>
        </a:p>
      </dgm:t>
    </dgm:pt>
    <dgm:pt modelId="{FCEB5FCB-0407-5249-AC69-3B890609E11B}" type="pres">
      <dgm:prSet presAssocID="{03833177-8490-7E42-B674-312AC730CA9B}" presName="sibTrans" presStyleLbl="node1" presStyleIdx="1" presStyleCnt="5"/>
      <dgm:spPr>
        <a:prstGeom prst="circularArrow">
          <a:avLst>
            <a:gd name="adj1" fmla="val 5195"/>
            <a:gd name="adj2" fmla="val 335535"/>
            <a:gd name="adj3" fmla="val 4016296"/>
            <a:gd name="adj4" fmla="val 2251966"/>
            <a:gd name="adj5" fmla="val 6061"/>
          </a:avLst>
        </a:prstGeom>
      </dgm:spPr>
      <dgm:t>
        <a:bodyPr/>
        <a:lstStyle/>
        <a:p>
          <a:endParaRPr lang="en-US"/>
        </a:p>
      </dgm:t>
    </dgm:pt>
    <dgm:pt modelId="{CE1527A7-A822-CD40-A393-DD6E7370084C}" type="pres">
      <dgm:prSet presAssocID="{8B3353B9-9190-6443-8626-F3D7D682C3C5}" presName="dummy" presStyleCnt="0"/>
      <dgm:spPr/>
    </dgm:pt>
    <dgm:pt modelId="{BFF69EAA-ED50-E74E-8124-602FA4E34C14}" type="pres">
      <dgm:prSet presAssocID="{8B3353B9-9190-6443-8626-F3D7D682C3C5}" presName="node" presStyleLbl="revTx" presStyleIdx="2" presStyleCnt="5">
        <dgm:presLayoutVars>
          <dgm:bulletEnabled val="1"/>
        </dgm:presLayoutVars>
      </dgm:prSet>
      <dgm:spPr>
        <a:prstGeom prst="rect">
          <a:avLst/>
        </a:prstGeom>
      </dgm:spPr>
      <dgm:t>
        <a:bodyPr/>
        <a:lstStyle/>
        <a:p>
          <a:endParaRPr lang="en-US"/>
        </a:p>
      </dgm:t>
    </dgm:pt>
    <dgm:pt modelId="{BE890291-E998-6847-B3BE-B9F58368C857}" type="pres">
      <dgm:prSet presAssocID="{CC5E6FDA-EE28-184A-ABD7-52B6A6C1CFAC}" presName="sibTrans" presStyleLbl="node1" presStyleIdx="2" presStyleCnt="5"/>
      <dgm:spPr>
        <a:prstGeom prst="circularArrow">
          <a:avLst>
            <a:gd name="adj1" fmla="val 5195"/>
            <a:gd name="adj2" fmla="val 335535"/>
            <a:gd name="adj3" fmla="val 8212500"/>
            <a:gd name="adj4" fmla="val 6448170"/>
            <a:gd name="adj5" fmla="val 6061"/>
          </a:avLst>
        </a:prstGeom>
      </dgm:spPr>
      <dgm:t>
        <a:bodyPr/>
        <a:lstStyle/>
        <a:p>
          <a:endParaRPr lang="en-US"/>
        </a:p>
      </dgm:t>
    </dgm:pt>
    <dgm:pt modelId="{C9806A2E-2745-1147-980A-ED73A42F80AF}" type="pres">
      <dgm:prSet presAssocID="{0DE4E8BD-0230-6B49-AD00-22C3C2756841}" presName="dummy" presStyleCnt="0"/>
      <dgm:spPr/>
    </dgm:pt>
    <dgm:pt modelId="{666403E2-6024-B84B-9DFA-4FA0C2D6884A}" type="pres">
      <dgm:prSet presAssocID="{0DE4E8BD-0230-6B49-AD00-22C3C2756841}" presName="node" presStyleLbl="revTx" presStyleIdx="3" presStyleCnt="5">
        <dgm:presLayoutVars>
          <dgm:bulletEnabled val="1"/>
        </dgm:presLayoutVars>
      </dgm:prSet>
      <dgm:spPr>
        <a:prstGeom prst="rect">
          <a:avLst/>
        </a:prstGeom>
      </dgm:spPr>
      <dgm:t>
        <a:bodyPr/>
        <a:lstStyle/>
        <a:p>
          <a:endParaRPr lang="en-US"/>
        </a:p>
      </dgm:t>
    </dgm:pt>
    <dgm:pt modelId="{4FDDFB6B-F6D3-B84E-8872-9E1EB73F6530}" type="pres">
      <dgm:prSet presAssocID="{CA72323B-FD82-0847-B9F4-79C412D1832A}" presName="sibTrans" presStyleLbl="node1" presStyleIdx="3" presStyleCnt="5"/>
      <dgm:spPr>
        <a:prstGeom prst="circularArrow">
          <a:avLst>
            <a:gd name="adj1" fmla="val 5195"/>
            <a:gd name="adj2" fmla="val 335535"/>
            <a:gd name="adj3" fmla="val 12299577"/>
            <a:gd name="adj4" fmla="val 10769682"/>
            <a:gd name="adj5" fmla="val 6061"/>
          </a:avLst>
        </a:prstGeom>
      </dgm:spPr>
      <dgm:t>
        <a:bodyPr/>
        <a:lstStyle/>
        <a:p>
          <a:endParaRPr lang="en-US"/>
        </a:p>
      </dgm:t>
    </dgm:pt>
    <dgm:pt modelId="{55D0AF18-0193-0345-A646-5EF65B4DC075}" type="pres">
      <dgm:prSet presAssocID="{6E04FB76-AB5E-8340-865F-AD14422D8DA5}" presName="dummy" presStyleCnt="0"/>
      <dgm:spPr/>
    </dgm:pt>
    <dgm:pt modelId="{E4A62F14-D6A6-8848-B829-D593528FCF73}" type="pres">
      <dgm:prSet presAssocID="{6E04FB76-AB5E-8340-865F-AD14422D8DA5}" presName="node" presStyleLbl="revTx" presStyleIdx="4" presStyleCnt="5">
        <dgm:presLayoutVars>
          <dgm:bulletEnabled val="1"/>
        </dgm:presLayoutVars>
      </dgm:prSet>
      <dgm:spPr>
        <a:prstGeom prst="rect">
          <a:avLst/>
        </a:prstGeom>
      </dgm:spPr>
      <dgm:t>
        <a:bodyPr/>
        <a:lstStyle/>
        <a:p>
          <a:endParaRPr lang="en-US"/>
        </a:p>
      </dgm:t>
    </dgm:pt>
    <dgm:pt modelId="{17336980-1334-B042-A26E-268A77295BF8}" type="pres">
      <dgm:prSet presAssocID="{A71DF791-8BE2-5B45-A83B-A6B273266D75}" presName="sibTrans" presStyleLbl="node1" presStyleIdx="4" presStyleCnt="5"/>
      <dgm:spPr>
        <a:prstGeom prst="circularArrow">
          <a:avLst>
            <a:gd name="adj1" fmla="val 5195"/>
            <a:gd name="adj2" fmla="val 335535"/>
            <a:gd name="adj3" fmla="val 16867279"/>
            <a:gd name="adj4" fmla="val 15197186"/>
            <a:gd name="adj5" fmla="val 6061"/>
          </a:avLst>
        </a:prstGeom>
      </dgm:spPr>
      <dgm:t>
        <a:bodyPr/>
        <a:lstStyle/>
        <a:p>
          <a:endParaRPr lang="en-US"/>
        </a:p>
      </dgm:t>
    </dgm:pt>
  </dgm:ptLst>
  <dgm:cxnLst>
    <dgm:cxn modelId="{0C7BA644-1C91-B44A-A9DC-50E9D9C08A80}" srcId="{F45D31E1-32E0-DA44-847F-D70136622939}" destId="{6E04FB76-AB5E-8340-865F-AD14422D8DA5}" srcOrd="4" destOrd="0" parTransId="{AC9F2DAA-882F-774F-AC7D-4A494D0E9FB1}" sibTransId="{A71DF791-8BE2-5B45-A83B-A6B273266D75}"/>
    <dgm:cxn modelId="{DC032D70-8DAC-466D-AE9F-68AE55DE54BB}" type="presOf" srcId="{F45D31E1-32E0-DA44-847F-D70136622939}" destId="{09210D67-BD79-D146-8301-5BE8AAE152F4}" srcOrd="0" destOrd="0" presId="urn:microsoft.com/office/officeart/2005/8/layout/cycle1"/>
    <dgm:cxn modelId="{ACB012D3-D24C-1645-B6BB-2AEB2B7E5749}" srcId="{F45D31E1-32E0-DA44-847F-D70136622939}" destId="{8C2E6682-F3E3-764B-AB46-BAB0A020DC1C}" srcOrd="0" destOrd="0" parTransId="{150ED6C9-A67C-0E4F-AF12-3D9961F192A3}" sibTransId="{A37FDC76-4D39-8E4A-8385-396CE8D80D9A}"/>
    <dgm:cxn modelId="{9F66F035-D33C-46FC-ACBE-A31A48164315}" type="presOf" srcId="{0DE4E8BD-0230-6B49-AD00-22C3C2756841}" destId="{666403E2-6024-B84B-9DFA-4FA0C2D6884A}" srcOrd="0" destOrd="0" presId="urn:microsoft.com/office/officeart/2005/8/layout/cycle1"/>
    <dgm:cxn modelId="{1B2C5487-26FE-450D-B590-7ED58546A18A}" type="presOf" srcId="{CA72323B-FD82-0847-B9F4-79C412D1832A}" destId="{4FDDFB6B-F6D3-B84E-8872-9E1EB73F6530}" srcOrd="0" destOrd="0" presId="urn:microsoft.com/office/officeart/2005/8/layout/cycle1"/>
    <dgm:cxn modelId="{EDB256F5-7327-4341-AB4E-AEC45979614B}" srcId="{F45D31E1-32E0-DA44-847F-D70136622939}" destId="{9C94BC83-B8A5-8D49-9D75-68CBFE6A4E0B}" srcOrd="1" destOrd="0" parTransId="{3856FD65-3C91-CB4C-B990-71E4FE1707A9}" sibTransId="{03833177-8490-7E42-B674-312AC730CA9B}"/>
    <dgm:cxn modelId="{8CCE9BEB-C057-4E9A-B617-020D0661D99D}" type="presOf" srcId="{8B3353B9-9190-6443-8626-F3D7D682C3C5}" destId="{BFF69EAA-ED50-E74E-8124-602FA4E34C14}" srcOrd="0" destOrd="0" presId="urn:microsoft.com/office/officeart/2005/8/layout/cycle1"/>
    <dgm:cxn modelId="{DC672AA1-31D1-4357-A8EB-75278BCBA335}" type="presOf" srcId="{9C94BC83-B8A5-8D49-9D75-68CBFE6A4E0B}" destId="{6092EE29-54A0-3B44-87C9-E206AD561853}" srcOrd="0" destOrd="0" presId="urn:microsoft.com/office/officeart/2005/8/layout/cycle1"/>
    <dgm:cxn modelId="{8CF3F613-17F4-994E-B460-2E17C874CD13}" srcId="{F45D31E1-32E0-DA44-847F-D70136622939}" destId="{8B3353B9-9190-6443-8626-F3D7D682C3C5}" srcOrd="2" destOrd="0" parTransId="{ECB91D24-70C2-0C4E-8575-3EC240B8C792}" sibTransId="{CC5E6FDA-EE28-184A-ABD7-52B6A6C1CFAC}"/>
    <dgm:cxn modelId="{63EFF65B-9E63-43D6-A14C-2639D39CC0EC}" type="presOf" srcId="{CC5E6FDA-EE28-184A-ABD7-52B6A6C1CFAC}" destId="{BE890291-E998-6847-B3BE-B9F58368C857}" srcOrd="0" destOrd="0" presId="urn:microsoft.com/office/officeart/2005/8/layout/cycle1"/>
    <dgm:cxn modelId="{23AEBB5C-8A86-4705-8F5C-7093248B44BA}" type="presOf" srcId="{A37FDC76-4D39-8E4A-8385-396CE8D80D9A}" destId="{F365C70A-CE56-2742-A7B2-F4084CFF93C4}" srcOrd="0" destOrd="0" presId="urn:microsoft.com/office/officeart/2005/8/layout/cycle1"/>
    <dgm:cxn modelId="{4B9CBF12-890B-4008-9B1F-B1CC6EC3BF13}" type="presOf" srcId="{6E04FB76-AB5E-8340-865F-AD14422D8DA5}" destId="{E4A62F14-D6A6-8848-B829-D593528FCF73}" srcOrd="0" destOrd="0" presId="urn:microsoft.com/office/officeart/2005/8/layout/cycle1"/>
    <dgm:cxn modelId="{FDFCE193-9135-1E45-B3B3-7C161C083F6E}" srcId="{F45D31E1-32E0-DA44-847F-D70136622939}" destId="{0DE4E8BD-0230-6B49-AD00-22C3C2756841}" srcOrd="3" destOrd="0" parTransId="{B09B0524-E2B0-F849-854B-8FF3D13D0AB3}" sibTransId="{CA72323B-FD82-0847-B9F4-79C412D1832A}"/>
    <dgm:cxn modelId="{F3D296F9-76CC-4AD8-BD4C-435BFD8BFD9A}" type="presOf" srcId="{03833177-8490-7E42-B674-312AC730CA9B}" destId="{FCEB5FCB-0407-5249-AC69-3B890609E11B}" srcOrd="0" destOrd="0" presId="urn:microsoft.com/office/officeart/2005/8/layout/cycle1"/>
    <dgm:cxn modelId="{61458AD2-E88C-4A2B-9BEB-21EEA214031E}" type="presOf" srcId="{A71DF791-8BE2-5B45-A83B-A6B273266D75}" destId="{17336980-1334-B042-A26E-268A77295BF8}" srcOrd="0" destOrd="0" presId="urn:microsoft.com/office/officeart/2005/8/layout/cycle1"/>
    <dgm:cxn modelId="{80C1969F-6137-4587-9C8B-CDA73ABF04B1}" type="presOf" srcId="{8C2E6682-F3E3-764B-AB46-BAB0A020DC1C}" destId="{E4113051-CD8F-1D49-AEBD-AD5CAA8D5B47}" srcOrd="0" destOrd="0" presId="urn:microsoft.com/office/officeart/2005/8/layout/cycle1"/>
    <dgm:cxn modelId="{14A168E2-0BDF-4657-AC2B-315BF87079A3}" type="presParOf" srcId="{09210D67-BD79-D146-8301-5BE8AAE152F4}" destId="{366A8186-DB0C-6F4E-8AAA-128DC91DA0BE}" srcOrd="0" destOrd="0" presId="urn:microsoft.com/office/officeart/2005/8/layout/cycle1"/>
    <dgm:cxn modelId="{BEF4277E-B69F-45F0-92C4-C6D43077C630}" type="presParOf" srcId="{09210D67-BD79-D146-8301-5BE8AAE152F4}" destId="{E4113051-CD8F-1D49-AEBD-AD5CAA8D5B47}" srcOrd="1" destOrd="0" presId="urn:microsoft.com/office/officeart/2005/8/layout/cycle1"/>
    <dgm:cxn modelId="{E67F8220-0CCB-42E8-808E-74B3D092F697}" type="presParOf" srcId="{09210D67-BD79-D146-8301-5BE8AAE152F4}" destId="{F365C70A-CE56-2742-A7B2-F4084CFF93C4}" srcOrd="2" destOrd="0" presId="urn:microsoft.com/office/officeart/2005/8/layout/cycle1"/>
    <dgm:cxn modelId="{7BA03378-236B-451F-B358-D272195E9705}" type="presParOf" srcId="{09210D67-BD79-D146-8301-5BE8AAE152F4}" destId="{6D2183BF-D8AF-7643-A8BE-9A36AF8582EF}" srcOrd="3" destOrd="0" presId="urn:microsoft.com/office/officeart/2005/8/layout/cycle1"/>
    <dgm:cxn modelId="{B1E75208-CCB3-43AD-BBEB-B7B335427FF0}" type="presParOf" srcId="{09210D67-BD79-D146-8301-5BE8AAE152F4}" destId="{6092EE29-54A0-3B44-87C9-E206AD561853}" srcOrd="4" destOrd="0" presId="urn:microsoft.com/office/officeart/2005/8/layout/cycle1"/>
    <dgm:cxn modelId="{3F30B2D8-3CEE-426C-91CF-C6412DC85D52}" type="presParOf" srcId="{09210D67-BD79-D146-8301-5BE8AAE152F4}" destId="{FCEB5FCB-0407-5249-AC69-3B890609E11B}" srcOrd="5" destOrd="0" presId="urn:microsoft.com/office/officeart/2005/8/layout/cycle1"/>
    <dgm:cxn modelId="{73A90570-F373-4622-AD27-6966B20F2708}" type="presParOf" srcId="{09210D67-BD79-D146-8301-5BE8AAE152F4}" destId="{CE1527A7-A822-CD40-A393-DD6E7370084C}" srcOrd="6" destOrd="0" presId="urn:microsoft.com/office/officeart/2005/8/layout/cycle1"/>
    <dgm:cxn modelId="{F2228E21-4F3A-4EC6-AEDF-32C965DB06F7}" type="presParOf" srcId="{09210D67-BD79-D146-8301-5BE8AAE152F4}" destId="{BFF69EAA-ED50-E74E-8124-602FA4E34C14}" srcOrd="7" destOrd="0" presId="urn:microsoft.com/office/officeart/2005/8/layout/cycle1"/>
    <dgm:cxn modelId="{5A1FF001-88B6-4B65-8946-5338E642F467}" type="presParOf" srcId="{09210D67-BD79-D146-8301-5BE8AAE152F4}" destId="{BE890291-E998-6847-B3BE-B9F58368C857}" srcOrd="8" destOrd="0" presId="urn:microsoft.com/office/officeart/2005/8/layout/cycle1"/>
    <dgm:cxn modelId="{AD36D193-C672-4BBA-81C9-0871CD0443D3}" type="presParOf" srcId="{09210D67-BD79-D146-8301-5BE8AAE152F4}" destId="{C9806A2E-2745-1147-980A-ED73A42F80AF}" srcOrd="9" destOrd="0" presId="urn:microsoft.com/office/officeart/2005/8/layout/cycle1"/>
    <dgm:cxn modelId="{92005EB4-4AA7-426D-920D-0A4B5351CC11}" type="presParOf" srcId="{09210D67-BD79-D146-8301-5BE8AAE152F4}" destId="{666403E2-6024-B84B-9DFA-4FA0C2D6884A}" srcOrd="10" destOrd="0" presId="urn:microsoft.com/office/officeart/2005/8/layout/cycle1"/>
    <dgm:cxn modelId="{9E196557-4D11-4D08-BD88-5B9E2B44651F}" type="presParOf" srcId="{09210D67-BD79-D146-8301-5BE8AAE152F4}" destId="{4FDDFB6B-F6D3-B84E-8872-9E1EB73F6530}" srcOrd="11" destOrd="0" presId="urn:microsoft.com/office/officeart/2005/8/layout/cycle1"/>
    <dgm:cxn modelId="{09997F46-FF9E-4D28-9B12-E0ED677122E9}" type="presParOf" srcId="{09210D67-BD79-D146-8301-5BE8AAE152F4}" destId="{55D0AF18-0193-0345-A646-5EF65B4DC075}" srcOrd="12" destOrd="0" presId="urn:microsoft.com/office/officeart/2005/8/layout/cycle1"/>
    <dgm:cxn modelId="{EF241E3E-531A-4C56-B8FD-B093815B6BF0}" type="presParOf" srcId="{09210D67-BD79-D146-8301-5BE8AAE152F4}" destId="{E4A62F14-D6A6-8848-B829-D593528FCF73}" srcOrd="13" destOrd="0" presId="urn:microsoft.com/office/officeart/2005/8/layout/cycle1"/>
    <dgm:cxn modelId="{A3B0654B-D6CC-485B-ABAD-780018C8CBDD}" type="presParOf" srcId="{09210D67-BD79-D146-8301-5BE8AAE152F4}" destId="{17336980-1334-B042-A26E-268A77295BF8}" srcOrd="14" destOrd="0" presId="urn:microsoft.com/office/officeart/2005/8/layout/cycle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74A5E-029C-664D-BC08-C5501F56E6B8}">
      <dsp:nvSpPr>
        <dsp:cNvPr id="0" name=""/>
        <dsp:cNvSpPr/>
      </dsp:nvSpPr>
      <dsp:spPr>
        <a:xfrm rot="2364188">
          <a:off x="2533657" y="3620591"/>
          <a:ext cx="1220151" cy="29267"/>
        </a:xfrm>
        <a:custGeom>
          <a:avLst/>
          <a:gdLst/>
          <a:ahLst/>
          <a:cxnLst/>
          <a:rect l="0" t="0" r="0" b="0"/>
          <a:pathLst>
            <a:path>
              <a:moveTo>
                <a:pt x="0" y="14545"/>
              </a:moveTo>
              <a:lnTo>
                <a:pt x="1474092"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198A25B3-E9F2-4FC2-A813-F492F3101EFF}">
      <dsp:nvSpPr>
        <dsp:cNvPr id="0" name=""/>
        <dsp:cNvSpPr/>
      </dsp:nvSpPr>
      <dsp:spPr>
        <a:xfrm rot="946610">
          <a:off x="2644891" y="3181037"/>
          <a:ext cx="1456624" cy="29267"/>
        </a:xfrm>
        <a:custGeom>
          <a:avLst/>
          <a:gdLst/>
          <a:ahLst/>
          <a:cxnLst/>
          <a:rect l="0" t="0" r="0" b="0"/>
          <a:pathLst>
            <a:path>
              <a:moveTo>
                <a:pt x="0" y="14545"/>
              </a:moveTo>
              <a:lnTo>
                <a:pt x="1758898"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821E7BF2-2B55-4249-B95B-11412035C268}">
      <dsp:nvSpPr>
        <dsp:cNvPr id="0" name=""/>
        <dsp:cNvSpPr/>
      </dsp:nvSpPr>
      <dsp:spPr>
        <a:xfrm rot="21449655">
          <a:off x="2671366" y="2787508"/>
          <a:ext cx="2011107" cy="29267"/>
        </a:xfrm>
        <a:custGeom>
          <a:avLst/>
          <a:gdLst/>
          <a:ahLst/>
          <a:cxnLst/>
          <a:rect l="0" t="0" r="0" b="0"/>
          <a:pathLst>
            <a:path>
              <a:moveTo>
                <a:pt x="0" y="14545"/>
              </a:moveTo>
              <a:lnTo>
                <a:pt x="2426808"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595BAE0E-3731-4FC5-92A0-EB6E3B2595CD}">
      <dsp:nvSpPr>
        <dsp:cNvPr id="0" name=""/>
        <dsp:cNvSpPr/>
      </dsp:nvSpPr>
      <dsp:spPr>
        <a:xfrm rot="20293511">
          <a:off x="2604009" y="2311074"/>
          <a:ext cx="1915007" cy="29267"/>
        </a:xfrm>
        <a:custGeom>
          <a:avLst/>
          <a:gdLst/>
          <a:ahLst/>
          <a:cxnLst/>
          <a:rect l="0" t="0" r="0" b="0"/>
          <a:pathLst>
            <a:path>
              <a:moveTo>
                <a:pt x="0" y="14545"/>
              </a:moveTo>
              <a:lnTo>
                <a:pt x="2311104"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111B2463-C5C2-4AC8-B39A-9AA7DB595ACD}">
      <dsp:nvSpPr>
        <dsp:cNvPr id="0" name=""/>
        <dsp:cNvSpPr/>
      </dsp:nvSpPr>
      <dsp:spPr>
        <a:xfrm rot="19089723">
          <a:off x="2479050" y="1930345"/>
          <a:ext cx="1516104" cy="29267"/>
        </a:xfrm>
        <a:custGeom>
          <a:avLst/>
          <a:gdLst/>
          <a:ahLst/>
          <a:cxnLst/>
          <a:rect l="0" t="0" r="0" b="0"/>
          <a:pathLst>
            <a:path>
              <a:moveTo>
                <a:pt x="0" y="14545"/>
              </a:moveTo>
              <a:lnTo>
                <a:pt x="1830784"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0CBA07FF-994E-42D7-B029-ADD63BCC93E5}">
      <dsp:nvSpPr>
        <dsp:cNvPr id="0" name=""/>
        <dsp:cNvSpPr/>
      </dsp:nvSpPr>
      <dsp:spPr>
        <a:xfrm rot="17472389">
          <a:off x="1849460" y="1600606"/>
          <a:ext cx="1687794" cy="29267"/>
        </a:xfrm>
        <a:custGeom>
          <a:avLst/>
          <a:gdLst/>
          <a:ahLst/>
          <a:cxnLst/>
          <a:rect l="0" t="0" r="0" b="0"/>
          <a:pathLst>
            <a:path>
              <a:moveTo>
                <a:pt x="0" y="14545"/>
              </a:moveTo>
              <a:lnTo>
                <a:pt x="2036946"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177F4BF8-00BA-4761-A2A3-C1FCB8A30B88}">
      <dsp:nvSpPr>
        <dsp:cNvPr id="0" name=""/>
        <dsp:cNvSpPr/>
      </dsp:nvSpPr>
      <dsp:spPr>
        <a:xfrm>
          <a:off x="1910245" y="1969672"/>
          <a:ext cx="1470291" cy="1497334"/>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4000" b="-14000"/>
          </a:stretch>
        </a:blip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5762B8F-2651-4F8B-936F-6E64EC3FBDD2}">
      <dsp:nvSpPr>
        <dsp:cNvPr id="0" name=""/>
        <dsp:cNvSpPr/>
      </dsp:nvSpPr>
      <dsp:spPr>
        <a:xfrm>
          <a:off x="2744531" y="59268"/>
          <a:ext cx="796179" cy="796179"/>
        </a:xfrm>
        <a:prstGeom prst="ellipse">
          <a:avLst/>
        </a:prstGeom>
        <a:solidFill>
          <a:srgbClr val="C0504D">
            <a:hueOff val="780253"/>
            <a:satOff val="-973"/>
            <a:lumOff val="22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2861129" y="175866"/>
        <a:ext cx="562983" cy="562983"/>
      </dsp:txXfrm>
    </dsp:sp>
    <dsp:sp modelId="{769945D3-CB11-432D-AC5A-4CDC193F87DA}">
      <dsp:nvSpPr>
        <dsp:cNvPr id="0" name=""/>
        <dsp:cNvSpPr/>
      </dsp:nvSpPr>
      <dsp:spPr>
        <a:xfrm>
          <a:off x="3620328" y="59268"/>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just" defTabSz="711200">
            <a:lnSpc>
              <a:spcPct val="90000"/>
            </a:lnSpc>
            <a:spcBef>
              <a:spcPct val="0"/>
            </a:spcBef>
            <a:spcAft>
              <a:spcPct val="15000"/>
            </a:spcAft>
            <a:buChar char="••"/>
          </a:pPr>
          <a:r>
            <a:rPr lang="en-US" sz="1600" kern="1200" smtClean="0">
              <a:solidFill>
                <a:sysClr val="windowText" lastClr="000000">
                  <a:hueOff val="0"/>
                  <a:satOff val="0"/>
                  <a:lumOff val="0"/>
                  <a:alphaOff val="0"/>
                </a:sysClr>
              </a:solidFill>
              <a:latin typeface="Calibri"/>
              <a:ea typeface="+mn-ea"/>
              <a:cs typeface="+mn-cs"/>
            </a:rPr>
            <a:t>Nowcasting and Mesoscale</a:t>
          </a:r>
          <a:endParaRPr lang="it-IT" sz="1600" kern="1200" dirty="0">
            <a:solidFill>
              <a:sysClr val="windowText" lastClr="000000">
                <a:hueOff val="0"/>
                <a:satOff val="0"/>
                <a:lumOff val="0"/>
                <a:alphaOff val="0"/>
              </a:sysClr>
            </a:solidFill>
            <a:latin typeface="Calibri"/>
            <a:ea typeface="+mn-ea"/>
            <a:cs typeface="+mn-cs"/>
          </a:endParaRPr>
        </a:p>
      </dsp:txBody>
      <dsp:txXfrm>
        <a:off x="3620328" y="59268"/>
        <a:ext cx="1194268" cy="796179"/>
      </dsp:txXfrm>
    </dsp:sp>
    <dsp:sp modelId="{6083B38A-B59C-4140-AB4F-8FD03A81384A}">
      <dsp:nvSpPr>
        <dsp:cNvPr id="0" name=""/>
        <dsp:cNvSpPr/>
      </dsp:nvSpPr>
      <dsp:spPr>
        <a:xfrm>
          <a:off x="3700379" y="775712"/>
          <a:ext cx="796179" cy="796179"/>
        </a:xfrm>
        <a:prstGeom prst="ellipse">
          <a:avLst/>
        </a:prstGeom>
        <a:solidFill>
          <a:srgbClr val="C0504D">
            <a:hueOff val="1560507"/>
            <a:satOff val="-1946"/>
            <a:lumOff val="458"/>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3816977" y="892310"/>
        <a:ext cx="562983" cy="562983"/>
      </dsp:txXfrm>
    </dsp:sp>
    <dsp:sp modelId="{F4140BD5-7745-4CD3-862C-FD8F3BD14234}">
      <dsp:nvSpPr>
        <dsp:cNvPr id="0" name=""/>
        <dsp:cNvSpPr/>
      </dsp:nvSpPr>
      <dsp:spPr>
        <a:xfrm>
          <a:off x="4576176" y="775712"/>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ysClr val="windowText" lastClr="000000">
                  <a:hueOff val="0"/>
                  <a:satOff val="0"/>
                  <a:lumOff val="0"/>
                  <a:alphaOff val="0"/>
                </a:sysClr>
              </a:solidFill>
              <a:latin typeface="Calibri"/>
              <a:ea typeface="+mn-ea"/>
              <a:cs typeface="+mn-cs"/>
            </a:rPr>
            <a:t>Tropical Meteor-ology</a:t>
          </a:r>
          <a:endParaRPr lang="it-IT" sz="1600" kern="1200" dirty="0">
            <a:solidFill>
              <a:sysClr val="windowText" lastClr="000000">
                <a:hueOff val="0"/>
                <a:satOff val="0"/>
                <a:lumOff val="0"/>
                <a:alphaOff val="0"/>
              </a:sysClr>
            </a:solidFill>
            <a:latin typeface="Calibri"/>
            <a:ea typeface="+mn-ea"/>
            <a:cs typeface="+mn-cs"/>
          </a:endParaRPr>
        </a:p>
      </dsp:txBody>
      <dsp:txXfrm>
        <a:off x="4576176" y="775712"/>
        <a:ext cx="1194268" cy="796179"/>
      </dsp:txXfrm>
    </dsp:sp>
    <dsp:sp modelId="{A6B6DF49-19B4-4A7E-9D00-A1CE9CCDD1AF}">
      <dsp:nvSpPr>
        <dsp:cNvPr id="0" name=""/>
        <dsp:cNvSpPr/>
      </dsp:nvSpPr>
      <dsp:spPr>
        <a:xfrm>
          <a:off x="4422294" y="1424748"/>
          <a:ext cx="796179" cy="796179"/>
        </a:xfrm>
        <a:prstGeom prst="ellipse">
          <a:avLst/>
        </a:prstGeom>
        <a:solidFill>
          <a:srgbClr val="C0504D">
            <a:hueOff val="2340760"/>
            <a:satOff val="-2919"/>
            <a:lumOff val="686"/>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4538892" y="1541346"/>
        <a:ext cx="562983" cy="562983"/>
      </dsp:txXfrm>
    </dsp:sp>
    <dsp:sp modelId="{80BF8632-5CEC-4B39-AFF3-429CDD452F97}">
      <dsp:nvSpPr>
        <dsp:cNvPr id="0" name=""/>
        <dsp:cNvSpPr/>
      </dsp:nvSpPr>
      <dsp:spPr>
        <a:xfrm>
          <a:off x="5298091" y="1424748"/>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Predictability, dynamics and ensemble forecasting</a:t>
          </a:r>
          <a:endParaRPr lang="it-IT" sz="1400" kern="1200" dirty="0">
            <a:solidFill>
              <a:sysClr val="windowText" lastClr="000000">
                <a:hueOff val="0"/>
                <a:satOff val="0"/>
                <a:lumOff val="0"/>
                <a:alphaOff val="0"/>
              </a:sysClr>
            </a:solidFill>
            <a:latin typeface="Calibri"/>
            <a:ea typeface="+mn-ea"/>
            <a:cs typeface="+mn-cs"/>
          </a:endParaRPr>
        </a:p>
      </dsp:txBody>
      <dsp:txXfrm>
        <a:off x="5298091" y="1424748"/>
        <a:ext cx="1194268" cy="796179"/>
      </dsp:txXfrm>
    </dsp:sp>
    <dsp:sp modelId="{69C2DD8C-5522-4F43-9578-82B5AE018A0A}">
      <dsp:nvSpPr>
        <dsp:cNvPr id="0" name=""/>
        <dsp:cNvSpPr/>
      </dsp:nvSpPr>
      <dsp:spPr>
        <a:xfrm>
          <a:off x="4681132" y="2342686"/>
          <a:ext cx="796179" cy="796179"/>
        </a:xfrm>
        <a:prstGeom prst="ellipse">
          <a:avLst/>
        </a:prstGeom>
        <a:solidFill>
          <a:srgbClr val="C0504D">
            <a:hueOff val="3121013"/>
            <a:satOff val="-3893"/>
            <a:lumOff val="915"/>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4797730" y="2459284"/>
        <a:ext cx="562983" cy="562983"/>
      </dsp:txXfrm>
    </dsp:sp>
    <dsp:sp modelId="{FBF69448-BC87-495F-A77C-D580BDD1848F}">
      <dsp:nvSpPr>
        <dsp:cNvPr id="0" name=""/>
        <dsp:cNvSpPr/>
      </dsp:nvSpPr>
      <dsp:spPr>
        <a:xfrm>
          <a:off x="5556929" y="2342686"/>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Data assimilation and observing systems</a:t>
          </a:r>
          <a:endParaRPr lang="it-IT" sz="1400" kern="1200" dirty="0">
            <a:solidFill>
              <a:sysClr val="windowText" lastClr="000000">
                <a:hueOff val="0"/>
                <a:satOff val="0"/>
                <a:lumOff val="0"/>
                <a:alphaOff val="0"/>
              </a:sysClr>
            </a:solidFill>
            <a:latin typeface="Calibri"/>
            <a:ea typeface="+mn-ea"/>
            <a:cs typeface="+mn-cs"/>
          </a:endParaRPr>
        </a:p>
      </dsp:txBody>
      <dsp:txXfrm>
        <a:off x="5556929" y="2342686"/>
        <a:ext cx="1194268" cy="796179"/>
      </dsp:txXfrm>
    </dsp:sp>
    <dsp:sp modelId="{62D28085-A58A-4F12-9318-668EDBB89509}">
      <dsp:nvSpPr>
        <dsp:cNvPr id="0" name=""/>
        <dsp:cNvSpPr/>
      </dsp:nvSpPr>
      <dsp:spPr>
        <a:xfrm>
          <a:off x="4059082" y="3103840"/>
          <a:ext cx="796179" cy="796179"/>
        </a:xfrm>
        <a:prstGeom prst="ellipse">
          <a:avLst/>
        </a:prstGeom>
        <a:solidFill>
          <a:srgbClr val="C0504D">
            <a:hueOff val="3901266"/>
            <a:satOff val="-4866"/>
            <a:lumOff val="1144"/>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4175680" y="3220438"/>
        <a:ext cx="562983" cy="562983"/>
      </dsp:txXfrm>
    </dsp:sp>
    <dsp:sp modelId="{C03C7C1D-0DDC-4B79-BF2F-475A6DA67442}">
      <dsp:nvSpPr>
        <dsp:cNvPr id="0" name=""/>
        <dsp:cNvSpPr/>
      </dsp:nvSpPr>
      <dsp:spPr>
        <a:xfrm>
          <a:off x="4934879" y="3103840"/>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smtClean="0">
              <a:solidFill>
                <a:sysClr val="windowText" lastClr="000000">
                  <a:hueOff val="0"/>
                  <a:satOff val="0"/>
                  <a:lumOff val="0"/>
                  <a:alphaOff val="0"/>
                </a:sysClr>
              </a:solidFill>
              <a:latin typeface="Calibri"/>
              <a:ea typeface="+mn-ea"/>
              <a:cs typeface="+mn-cs"/>
            </a:rPr>
            <a:t>Verification</a:t>
          </a:r>
          <a:endParaRPr lang="it-IT" sz="1400" kern="1200" dirty="0">
            <a:solidFill>
              <a:sysClr val="windowText" lastClr="000000">
                <a:hueOff val="0"/>
                <a:satOff val="0"/>
                <a:lumOff val="0"/>
                <a:alphaOff val="0"/>
              </a:sysClr>
            </a:solidFill>
            <a:latin typeface="Calibri"/>
            <a:ea typeface="+mn-ea"/>
            <a:cs typeface="+mn-cs"/>
          </a:endParaRPr>
        </a:p>
      </dsp:txBody>
      <dsp:txXfrm>
        <a:off x="4934879" y="3103840"/>
        <a:ext cx="1194268" cy="796179"/>
      </dsp:txXfrm>
    </dsp:sp>
    <dsp:sp modelId="{E7655276-357A-CE4C-9042-DA029904B1E4}">
      <dsp:nvSpPr>
        <dsp:cNvPr id="0" name=""/>
        <dsp:cNvSpPr/>
      </dsp:nvSpPr>
      <dsp:spPr>
        <a:xfrm>
          <a:off x="3524651" y="3877091"/>
          <a:ext cx="796179" cy="796179"/>
        </a:xfrm>
        <a:prstGeom prst="ellipse">
          <a:avLst/>
        </a:prstGeom>
        <a:solidFill>
          <a:srgbClr val="C0504D">
            <a:hueOff val="4681520"/>
            <a:satOff val="-5839"/>
            <a:lumOff val="1373"/>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3641249" y="3993689"/>
        <a:ext cx="562983" cy="562983"/>
      </dsp:txXfrm>
    </dsp:sp>
    <dsp:sp modelId="{51D15C18-7CDA-D84E-AB62-4162C36B103A}">
      <dsp:nvSpPr>
        <dsp:cNvPr id="0" name=""/>
        <dsp:cNvSpPr/>
      </dsp:nvSpPr>
      <dsp:spPr>
        <a:xfrm>
          <a:off x="4400449" y="3877091"/>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smtClean="0">
              <a:solidFill>
                <a:sysClr val="windowText" lastClr="000000">
                  <a:hueOff val="0"/>
                  <a:satOff val="0"/>
                  <a:lumOff val="0"/>
                  <a:alphaOff val="0"/>
                </a:sysClr>
              </a:solidFill>
              <a:latin typeface="Calibri"/>
              <a:ea typeface="+mn-ea"/>
              <a:cs typeface="+mn-cs"/>
            </a:rPr>
            <a:t>Social and economic research</a:t>
          </a:r>
          <a:endParaRPr lang="it-IT" sz="1400" kern="1200" dirty="0">
            <a:solidFill>
              <a:sysClr val="windowText" lastClr="000000">
                <a:hueOff val="0"/>
                <a:satOff val="0"/>
                <a:lumOff val="0"/>
                <a:alphaOff val="0"/>
              </a:sysClr>
            </a:solidFill>
            <a:latin typeface="Calibri"/>
            <a:ea typeface="+mn-ea"/>
            <a:cs typeface="+mn-cs"/>
          </a:endParaRPr>
        </a:p>
      </dsp:txBody>
      <dsp:txXfrm>
        <a:off x="4400449" y="3877091"/>
        <a:ext cx="1194268" cy="796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DE264-984D-424C-81E5-3452CC65366E}">
      <dsp:nvSpPr>
        <dsp:cNvPr id="0" name=""/>
        <dsp:cNvSpPr/>
      </dsp:nvSpPr>
      <dsp:spPr>
        <a:xfrm>
          <a:off x="1901609" y="0"/>
          <a:ext cx="1765050" cy="706020"/>
        </a:xfrm>
        <a:prstGeom prst="chevron">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it-IT" sz="1800" b="1" kern="1200" dirty="0" smtClean="0">
              <a:solidFill>
                <a:sysClr val="window" lastClr="FFFFFF"/>
              </a:solidFill>
              <a:latin typeface="Calibri"/>
              <a:ea typeface="+mn-ea"/>
              <a:cs typeface="+mn-cs"/>
            </a:rPr>
            <a:t>High Impact </a:t>
          </a:r>
          <a:r>
            <a:rPr lang="it-IT" sz="1800" b="1" kern="1200" dirty="0" err="1" smtClean="0">
              <a:solidFill>
                <a:sysClr val="window" lastClr="FFFFFF"/>
              </a:solidFill>
              <a:latin typeface="Calibri"/>
              <a:ea typeface="+mn-ea"/>
              <a:cs typeface="+mn-cs"/>
            </a:rPr>
            <a:t>Weather</a:t>
          </a:r>
          <a:endParaRPr lang="it-IT" sz="1800" b="1" kern="1200" dirty="0">
            <a:solidFill>
              <a:sysClr val="window" lastClr="FFFFFF"/>
            </a:solidFill>
            <a:latin typeface="Calibri"/>
            <a:ea typeface="+mn-ea"/>
            <a:cs typeface="+mn-cs"/>
          </a:endParaRPr>
        </a:p>
      </dsp:txBody>
      <dsp:txXfrm>
        <a:off x="2254619" y="0"/>
        <a:ext cx="1059030" cy="706020"/>
      </dsp:txXfrm>
    </dsp:sp>
    <dsp:sp modelId="{DE5D987F-2DD0-2344-83E8-BA95BCD4D4E4}">
      <dsp:nvSpPr>
        <dsp:cNvPr id="0" name=""/>
        <dsp:cNvSpPr/>
      </dsp:nvSpPr>
      <dsp:spPr>
        <a:xfrm>
          <a:off x="1782750" y="1022354"/>
          <a:ext cx="1765050" cy="706020"/>
        </a:xfrm>
        <a:prstGeom prst="chevron">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a:ea typeface="+mn-ea"/>
              <a:cs typeface="+mn-cs"/>
            </a:rPr>
            <a:t>Predicting Water Cycle</a:t>
          </a:r>
          <a:endParaRPr lang="en-US" sz="1400" kern="1200" dirty="0">
            <a:solidFill>
              <a:sysClr val="window" lastClr="FFFFFF"/>
            </a:solidFill>
            <a:latin typeface="Calibri"/>
            <a:ea typeface="+mn-ea"/>
            <a:cs typeface="+mn-cs"/>
          </a:endParaRPr>
        </a:p>
      </dsp:txBody>
      <dsp:txXfrm>
        <a:off x="2135760" y="1022354"/>
        <a:ext cx="1059030" cy="706020"/>
      </dsp:txXfrm>
    </dsp:sp>
    <dsp:sp modelId="{3B2BF7BA-800F-46D9-AB7B-0EE272E306C9}">
      <dsp:nvSpPr>
        <dsp:cNvPr id="0" name=""/>
        <dsp:cNvSpPr/>
      </dsp:nvSpPr>
      <dsp:spPr>
        <a:xfrm>
          <a:off x="1782750" y="2151429"/>
          <a:ext cx="1765050" cy="706020"/>
        </a:xfrm>
        <a:prstGeom prst="chevron">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it-IT" sz="1600" b="1" kern="1200" dirty="0" err="1" smtClean="0">
              <a:solidFill>
                <a:sysClr val="window" lastClr="FFFFFF"/>
              </a:solidFill>
              <a:latin typeface="Calibri"/>
              <a:ea typeface="+mn-ea"/>
              <a:cs typeface="+mn-cs"/>
            </a:rPr>
            <a:t>Urbanization</a:t>
          </a:r>
          <a:endParaRPr lang="it-IT" sz="1600" b="1" kern="1200" dirty="0">
            <a:solidFill>
              <a:sysClr val="window" lastClr="FFFFFF"/>
            </a:solidFill>
            <a:latin typeface="Calibri"/>
            <a:ea typeface="+mn-ea"/>
            <a:cs typeface="+mn-cs"/>
          </a:endParaRPr>
        </a:p>
      </dsp:txBody>
      <dsp:txXfrm>
        <a:off x="2135760" y="2151429"/>
        <a:ext cx="1059030" cy="706020"/>
      </dsp:txXfrm>
    </dsp:sp>
    <dsp:sp modelId="{694B560D-CD32-7E4F-9532-BE8174D5181F}">
      <dsp:nvSpPr>
        <dsp:cNvPr id="0" name=""/>
        <dsp:cNvSpPr/>
      </dsp:nvSpPr>
      <dsp:spPr>
        <a:xfrm>
          <a:off x="1842180" y="3280504"/>
          <a:ext cx="1765050" cy="706020"/>
        </a:xfrm>
        <a:prstGeom prst="chevron">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a:ea typeface="+mn-ea"/>
              <a:cs typeface="+mn-cs"/>
            </a:rPr>
            <a:t>Emerging Technologies</a:t>
          </a:r>
          <a:endParaRPr lang="en-US" sz="1400" kern="1200" dirty="0">
            <a:solidFill>
              <a:sysClr val="window" lastClr="FFFFFF"/>
            </a:solidFill>
            <a:latin typeface="Calibri"/>
            <a:ea typeface="+mn-ea"/>
            <a:cs typeface="+mn-cs"/>
          </a:endParaRPr>
        </a:p>
      </dsp:txBody>
      <dsp:txXfrm>
        <a:off x="2195190" y="3280504"/>
        <a:ext cx="1059030" cy="706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5B607-A8A5-5949-A008-6687D82F2772}">
      <dsp:nvSpPr>
        <dsp:cNvPr id="0" name=""/>
        <dsp:cNvSpPr/>
      </dsp:nvSpPr>
      <dsp:spPr>
        <a:xfrm>
          <a:off x="845268" y="156115"/>
          <a:ext cx="2017491" cy="2017491"/>
        </a:xfrm>
        <a:prstGeom prst="pie">
          <a:avLst>
            <a:gd name="adj1" fmla="val 16200000"/>
            <a:gd name="adj2" fmla="val 1800000"/>
          </a:avLst>
        </a:prstGeom>
        <a:solidFill>
          <a:srgbClr val="4BACC6">
            <a:shade val="80000"/>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solidFill>
              <a:latin typeface="Calibri"/>
              <a:ea typeface="+mn-ea"/>
              <a:cs typeface="+mn-cs"/>
            </a:rPr>
            <a:t>Polar Prediction</a:t>
          </a:r>
          <a:endParaRPr lang="en-US" sz="1200" b="1" kern="1200" dirty="0">
            <a:solidFill>
              <a:sysClr val="windowText" lastClr="000000"/>
            </a:solidFill>
            <a:latin typeface="Calibri"/>
            <a:ea typeface="+mn-ea"/>
            <a:cs typeface="+mn-cs"/>
          </a:endParaRPr>
        </a:p>
      </dsp:txBody>
      <dsp:txXfrm>
        <a:off x="1908534" y="583631"/>
        <a:ext cx="720532" cy="600443"/>
      </dsp:txXfrm>
    </dsp:sp>
    <dsp:sp modelId="{BF573418-A114-5A48-961A-E48A1ECCD89F}">
      <dsp:nvSpPr>
        <dsp:cNvPr id="0" name=""/>
        <dsp:cNvSpPr/>
      </dsp:nvSpPr>
      <dsp:spPr>
        <a:xfrm>
          <a:off x="803717" y="228168"/>
          <a:ext cx="2017491" cy="2017491"/>
        </a:xfrm>
        <a:prstGeom prst="pie">
          <a:avLst>
            <a:gd name="adj1" fmla="val 1800000"/>
            <a:gd name="adj2" fmla="val 9000000"/>
          </a:avLst>
        </a:prstGeom>
        <a:solidFill>
          <a:srgbClr val="4BACC6">
            <a:shade val="80000"/>
            <a:hueOff val="102610"/>
            <a:satOff val="-1119"/>
            <a:lumOff val="1278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solidFill>
              <a:latin typeface="Calibri"/>
              <a:ea typeface="+mn-ea"/>
              <a:cs typeface="+mn-cs"/>
            </a:rPr>
            <a:t>Sub-seasonal 2 seasonal</a:t>
          </a:r>
          <a:endParaRPr lang="en-US" sz="1200" b="1" kern="1200" dirty="0">
            <a:solidFill>
              <a:sysClr val="windowText" lastClr="000000"/>
            </a:solidFill>
            <a:latin typeface="Calibri"/>
            <a:ea typeface="+mn-ea"/>
            <a:cs typeface="+mn-cs"/>
          </a:endParaRPr>
        </a:p>
      </dsp:txBody>
      <dsp:txXfrm>
        <a:off x="1284072" y="1537136"/>
        <a:ext cx="1080798" cy="528390"/>
      </dsp:txXfrm>
    </dsp:sp>
    <dsp:sp modelId="{AD9CD280-5D66-7B41-B53A-E6DCD043AAE0}">
      <dsp:nvSpPr>
        <dsp:cNvPr id="0" name=""/>
        <dsp:cNvSpPr/>
      </dsp:nvSpPr>
      <dsp:spPr>
        <a:xfrm>
          <a:off x="762166" y="156115"/>
          <a:ext cx="2017491" cy="2017491"/>
        </a:xfrm>
        <a:prstGeom prst="pie">
          <a:avLst>
            <a:gd name="adj1" fmla="val 9000000"/>
            <a:gd name="adj2" fmla="val 16200000"/>
          </a:avLst>
        </a:prstGeom>
        <a:solidFill>
          <a:srgbClr val="4BACC6">
            <a:shade val="80000"/>
            <a:hueOff val="205221"/>
            <a:satOff val="-2238"/>
            <a:lumOff val="2557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solidFill>
              <a:latin typeface="Calibri"/>
              <a:ea typeface="+mn-ea"/>
              <a:cs typeface="+mn-cs"/>
            </a:rPr>
            <a:t>High Impact Weather</a:t>
          </a:r>
          <a:endParaRPr lang="en-US" sz="1200" b="1" kern="1200" dirty="0">
            <a:solidFill>
              <a:sysClr val="windowText" lastClr="000000"/>
            </a:solidFill>
            <a:latin typeface="Calibri"/>
            <a:ea typeface="+mn-ea"/>
            <a:cs typeface="+mn-cs"/>
          </a:endParaRPr>
        </a:p>
      </dsp:txBody>
      <dsp:txXfrm>
        <a:off x="995859" y="583631"/>
        <a:ext cx="720532" cy="600443"/>
      </dsp:txXfrm>
    </dsp:sp>
    <dsp:sp modelId="{915DEA59-8853-9C4F-9E95-DFD488341E0C}">
      <dsp:nvSpPr>
        <dsp:cNvPr id="0" name=""/>
        <dsp:cNvSpPr/>
      </dsp:nvSpPr>
      <dsp:spPr>
        <a:xfrm>
          <a:off x="720542" y="31223"/>
          <a:ext cx="2267275" cy="2267275"/>
        </a:xfrm>
        <a:prstGeom prst="circularArrow">
          <a:avLst>
            <a:gd name="adj1" fmla="val 5085"/>
            <a:gd name="adj2" fmla="val 327528"/>
            <a:gd name="adj3" fmla="val 1472472"/>
            <a:gd name="adj4" fmla="val 16199432"/>
            <a:gd name="adj5" fmla="val 5932"/>
          </a:avLst>
        </a:prstGeom>
        <a:solidFill>
          <a:srgbClr val="4BACC6">
            <a:shade val="90000"/>
            <a:hueOff val="0"/>
            <a:satOff val="0"/>
            <a:lumOff val="0"/>
            <a:alphaOff val="0"/>
          </a:srgb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35F1966B-DA8A-6E43-B4C9-33C969ED73C4}">
      <dsp:nvSpPr>
        <dsp:cNvPr id="0" name=""/>
        <dsp:cNvSpPr/>
      </dsp:nvSpPr>
      <dsp:spPr>
        <a:xfrm>
          <a:off x="678825" y="103148"/>
          <a:ext cx="2267275" cy="2267275"/>
        </a:xfrm>
        <a:prstGeom prst="circularArrow">
          <a:avLst>
            <a:gd name="adj1" fmla="val 5085"/>
            <a:gd name="adj2" fmla="val 327528"/>
            <a:gd name="adj3" fmla="val 8671970"/>
            <a:gd name="adj4" fmla="val 1800502"/>
            <a:gd name="adj5" fmla="val 5932"/>
          </a:avLst>
        </a:prstGeom>
        <a:solidFill>
          <a:srgbClr val="4BACC6">
            <a:shade val="90000"/>
            <a:hueOff val="102643"/>
            <a:satOff val="-1914"/>
            <a:lumOff val="11437"/>
            <a:alphaOff val="0"/>
          </a:srgb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FBE4B3F4-64A6-4344-B473-2AAAE26FC555}">
      <dsp:nvSpPr>
        <dsp:cNvPr id="0" name=""/>
        <dsp:cNvSpPr/>
      </dsp:nvSpPr>
      <dsp:spPr>
        <a:xfrm>
          <a:off x="637107" y="31223"/>
          <a:ext cx="2267275" cy="2267275"/>
        </a:xfrm>
        <a:prstGeom prst="circularArrow">
          <a:avLst>
            <a:gd name="adj1" fmla="val 5085"/>
            <a:gd name="adj2" fmla="val 327528"/>
            <a:gd name="adj3" fmla="val 15873039"/>
            <a:gd name="adj4" fmla="val 9000000"/>
            <a:gd name="adj5" fmla="val 5932"/>
          </a:avLst>
        </a:prstGeom>
        <a:solidFill>
          <a:srgbClr val="4BACC6">
            <a:shade val="90000"/>
            <a:hueOff val="205287"/>
            <a:satOff val="-3828"/>
            <a:lumOff val="22874"/>
            <a:alphaOff val="0"/>
          </a:srgb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13051-CD8F-1D49-AEBD-AD5CAA8D5B47}">
      <dsp:nvSpPr>
        <dsp:cNvPr id="0" name=""/>
        <dsp:cNvSpPr/>
      </dsp:nvSpPr>
      <dsp:spPr>
        <a:xfrm>
          <a:off x="2009520" y="409407"/>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2009520" y="409407"/>
        <a:ext cx="783580" cy="783580"/>
      </dsp:txXfrm>
    </dsp:sp>
    <dsp:sp modelId="{F365C70A-CE56-2742-A7B2-F4084CFF93C4}">
      <dsp:nvSpPr>
        <dsp:cNvPr id="0" name=""/>
        <dsp:cNvSpPr/>
      </dsp:nvSpPr>
      <dsp:spPr>
        <a:xfrm>
          <a:off x="163550" y="386413"/>
          <a:ext cx="2941275" cy="2941275"/>
        </a:xfrm>
        <a:prstGeom prst="circularArrow">
          <a:avLst>
            <a:gd name="adj1" fmla="val 5195"/>
            <a:gd name="adj2" fmla="val 335535"/>
            <a:gd name="adj3" fmla="val 21294783"/>
            <a:gd name="adj4" fmla="val 19764888"/>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092EE29-54A0-3B44-87C9-E206AD561853}">
      <dsp:nvSpPr>
        <dsp:cNvPr id="0" name=""/>
        <dsp:cNvSpPr/>
      </dsp:nvSpPr>
      <dsp:spPr>
        <a:xfrm>
          <a:off x="2483628" y="1868561"/>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2483628" y="1868561"/>
        <a:ext cx="783580" cy="783580"/>
      </dsp:txXfrm>
    </dsp:sp>
    <dsp:sp modelId="{FCEB5FCB-0407-5249-AC69-3B890609E11B}">
      <dsp:nvSpPr>
        <dsp:cNvPr id="0" name=""/>
        <dsp:cNvSpPr/>
      </dsp:nvSpPr>
      <dsp:spPr>
        <a:xfrm>
          <a:off x="163550" y="386413"/>
          <a:ext cx="2941275" cy="2941275"/>
        </a:xfrm>
        <a:prstGeom prst="circularArrow">
          <a:avLst>
            <a:gd name="adj1" fmla="val 5195"/>
            <a:gd name="adj2" fmla="val 335535"/>
            <a:gd name="adj3" fmla="val 4016296"/>
            <a:gd name="adj4" fmla="val 2251966"/>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BFF69EAA-ED50-E74E-8124-602FA4E34C14}">
      <dsp:nvSpPr>
        <dsp:cNvPr id="0" name=""/>
        <dsp:cNvSpPr/>
      </dsp:nvSpPr>
      <dsp:spPr>
        <a:xfrm>
          <a:off x="1242398" y="2770367"/>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1242398" y="2770367"/>
        <a:ext cx="783580" cy="783580"/>
      </dsp:txXfrm>
    </dsp:sp>
    <dsp:sp modelId="{BE890291-E998-6847-B3BE-B9F58368C857}">
      <dsp:nvSpPr>
        <dsp:cNvPr id="0" name=""/>
        <dsp:cNvSpPr/>
      </dsp:nvSpPr>
      <dsp:spPr>
        <a:xfrm>
          <a:off x="163550" y="386413"/>
          <a:ext cx="2941275" cy="2941275"/>
        </a:xfrm>
        <a:prstGeom prst="circularArrow">
          <a:avLst>
            <a:gd name="adj1" fmla="val 5195"/>
            <a:gd name="adj2" fmla="val 335535"/>
            <a:gd name="adj3" fmla="val 8212500"/>
            <a:gd name="adj4" fmla="val 6448170"/>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66403E2-6024-B84B-9DFA-4FA0C2D6884A}">
      <dsp:nvSpPr>
        <dsp:cNvPr id="0" name=""/>
        <dsp:cNvSpPr/>
      </dsp:nvSpPr>
      <dsp:spPr>
        <a:xfrm>
          <a:off x="1168" y="1868561"/>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1168" y="1868561"/>
        <a:ext cx="783580" cy="783580"/>
      </dsp:txXfrm>
    </dsp:sp>
    <dsp:sp modelId="{4FDDFB6B-F6D3-B84E-8872-9E1EB73F6530}">
      <dsp:nvSpPr>
        <dsp:cNvPr id="0" name=""/>
        <dsp:cNvSpPr/>
      </dsp:nvSpPr>
      <dsp:spPr>
        <a:xfrm>
          <a:off x="163550" y="386413"/>
          <a:ext cx="2941275" cy="2941275"/>
        </a:xfrm>
        <a:prstGeom prst="circularArrow">
          <a:avLst>
            <a:gd name="adj1" fmla="val 5195"/>
            <a:gd name="adj2" fmla="val 335535"/>
            <a:gd name="adj3" fmla="val 12299577"/>
            <a:gd name="adj4" fmla="val 10769682"/>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E4A62F14-D6A6-8848-B829-D593528FCF73}">
      <dsp:nvSpPr>
        <dsp:cNvPr id="0" name=""/>
        <dsp:cNvSpPr/>
      </dsp:nvSpPr>
      <dsp:spPr>
        <a:xfrm>
          <a:off x="475275" y="409407"/>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475275" y="409407"/>
        <a:ext cx="783580" cy="783580"/>
      </dsp:txXfrm>
    </dsp:sp>
    <dsp:sp modelId="{17336980-1334-B042-A26E-268A77295BF8}">
      <dsp:nvSpPr>
        <dsp:cNvPr id="0" name=""/>
        <dsp:cNvSpPr/>
      </dsp:nvSpPr>
      <dsp:spPr>
        <a:xfrm>
          <a:off x="163550" y="386413"/>
          <a:ext cx="2941275" cy="2941275"/>
        </a:xfrm>
        <a:prstGeom prst="circularArrow">
          <a:avLst>
            <a:gd name="adj1" fmla="val 5195"/>
            <a:gd name="adj2" fmla="val 335535"/>
            <a:gd name="adj3" fmla="val 16867279"/>
            <a:gd name="adj4" fmla="val 15197186"/>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74A5E-029C-664D-BC08-C5501F56E6B8}">
      <dsp:nvSpPr>
        <dsp:cNvPr id="0" name=""/>
        <dsp:cNvSpPr/>
      </dsp:nvSpPr>
      <dsp:spPr>
        <a:xfrm rot="2364188">
          <a:off x="2533657" y="3620591"/>
          <a:ext cx="1220151" cy="29267"/>
        </a:xfrm>
        <a:custGeom>
          <a:avLst/>
          <a:gdLst/>
          <a:ahLst/>
          <a:cxnLst/>
          <a:rect l="0" t="0" r="0" b="0"/>
          <a:pathLst>
            <a:path>
              <a:moveTo>
                <a:pt x="0" y="14545"/>
              </a:moveTo>
              <a:lnTo>
                <a:pt x="1474092"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198A25B3-E9F2-4FC2-A813-F492F3101EFF}">
      <dsp:nvSpPr>
        <dsp:cNvPr id="0" name=""/>
        <dsp:cNvSpPr/>
      </dsp:nvSpPr>
      <dsp:spPr>
        <a:xfrm rot="946610">
          <a:off x="2644891" y="3181037"/>
          <a:ext cx="1456624" cy="29267"/>
        </a:xfrm>
        <a:custGeom>
          <a:avLst/>
          <a:gdLst/>
          <a:ahLst/>
          <a:cxnLst/>
          <a:rect l="0" t="0" r="0" b="0"/>
          <a:pathLst>
            <a:path>
              <a:moveTo>
                <a:pt x="0" y="14545"/>
              </a:moveTo>
              <a:lnTo>
                <a:pt x="1758898"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821E7BF2-2B55-4249-B95B-11412035C268}">
      <dsp:nvSpPr>
        <dsp:cNvPr id="0" name=""/>
        <dsp:cNvSpPr/>
      </dsp:nvSpPr>
      <dsp:spPr>
        <a:xfrm rot="21449655">
          <a:off x="2671366" y="2787508"/>
          <a:ext cx="2011107" cy="29267"/>
        </a:xfrm>
        <a:custGeom>
          <a:avLst/>
          <a:gdLst/>
          <a:ahLst/>
          <a:cxnLst/>
          <a:rect l="0" t="0" r="0" b="0"/>
          <a:pathLst>
            <a:path>
              <a:moveTo>
                <a:pt x="0" y="14545"/>
              </a:moveTo>
              <a:lnTo>
                <a:pt x="2426808"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595BAE0E-3731-4FC5-92A0-EB6E3B2595CD}">
      <dsp:nvSpPr>
        <dsp:cNvPr id="0" name=""/>
        <dsp:cNvSpPr/>
      </dsp:nvSpPr>
      <dsp:spPr>
        <a:xfrm rot="20293511">
          <a:off x="2604009" y="2311074"/>
          <a:ext cx="1915007" cy="29267"/>
        </a:xfrm>
        <a:custGeom>
          <a:avLst/>
          <a:gdLst/>
          <a:ahLst/>
          <a:cxnLst/>
          <a:rect l="0" t="0" r="0" b="0"/>
          <a:pathLst>
            <a:path>
              <a:moveTo>
                <a:pt x="0" y="14545"/>
              </a:moveTo>
              <a:lnTo>
                <a:pt x="2311104"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111B2463-C5C2-4AC8-B39A-9AA7DB595ACD}">
      <dsp:nvSpPr>
        <dsp:cNvPr id="0" name=""/>
        <dsp:cNvSpPr/>
      </dsp:nvSpPr>
      <dsp:spPr>
        <a:xfrm rot="19089723">
          <a:off x="2479050" y="1930345"/>
          <a:ext cx="1516104" cy="29267"/>
        </a:xfrm>
        <a:custGeom>
          <a:avLst/>
          <a:gdLst/>
          <a:ahLst/>
          <a:cxnLst/>
          <a:rect l="0" t="0" r="0" b="0"/>
          <a:pathLst>
            <a:path>
              <a:moveTo>
                <a:pt x="0" y="14545"/>
              </a:moveTo>
              <a:lnTo>
                <a:pt x="1830784"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0CBA07FF-994E-42D7-B029-ADD63BCC93E5}">
      <dsp:nvSpPr>
        <dsp:cNvPr id="0" name=""/>
        <dsp:cNvSpPr/>
      </dsp:nvSpPr>
      <dsp:spPr>
        <a:xfrm rot="17472389">
          <a:off x="1849460" y="1600606"/>
          <a:ext cx="1687794" cy="29267"/>
        </a:xfrm>
        <a:custGeom>
          <a:avLst/>
          <a:gdLst/>
          <a:ahLst/>
          <a:cxnLst/>
          <a:rect l="0" t="0" r="0" b="0"/>
          <a:pathLst>
            <a:path>
              <a:moveTo>
                <a:pt x="0" y="14545"/>
              </a:moveTo>
              <a:lnTo>
                <a:pt x="2036946" y="14545"/>
              </a:lnTo>
            </a:path>
          </a:pathLst>
        </a:custGeom>
        <a:noFill/>
        <a:ln w="25400" cap="flat" cmpd="sng" algn="ctr">
          <a:solidFill>
            <a:srgbClr val="C0504D">
              <a:hueOff val="0"/>
              <a:satOff val="0"/>
              <a:lumOff val="0"/>
              <a:alphaOff val="0"/>
            </a:srgbClr>
          </a:solidFill>
          <a:prstDash val="solid"/>
        </a:ln>
        <a:effectLst/>
        <a:sp3d z="-110000"/>
      </dsp:spPr>
      <dsp:style>
        <a:lnRef idx="2">
          <a:scrgbClr r="0" g="0" b="0"/>
        </a:lnRef>
        <a:fillRef idx="0">
          <a:scrgbClr r="0" g="0" b="0"/>
        </a:fillRef>
        <a:effectRef idx="0">
          <a:scrgbClr r="0" g="0" b="0"/>
        </a:effectRef>
        <a:fontRef idx="minor"/>
      </dsp:style>
    </dsp:sp>
    <dsp:sp modelId="{177F4BF8-00BA-4761-A2A3-C1FCB8A30B88}">
      <dsp:nvSpPr>
        <dsp:cNvPr id="0" name=""/>
        <dsp:cNvSpPr/>
      </dsp:nvSpPr>
      <dsp:spPr>
        <a:xfrm>
          <a:off x="1910245" y="1969672"/>
          <a:ext cx="1470291" cy="1497334"/>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4000" b="-14000"/>
          </a:stretch>
        </a:blip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5762B8F-2651-4F8B-936F-6E64EC3FBDD2}">
      <dsp:nvSpPr>
        <dsp:cNvPr id="0" name=""/>
        <dsp:cNvSpPr/>
      </dsp:nvSpPr>
      <dsp:spPr>
        <a:xfrm>
          <a:off x="2744531" y="59268"/>
          <a:ext cx="796179" cy="796179"/>
        </a:xfrm>
        <a:prstGeom prst="ellipse">
          <a:avLst/>
        </a:prstGeom>
        <a:solidFill>
          <a:srgbClr val="C0504D">
            <a:hueOff val="780253"/>
            <a:satOff val="-973"/>
            <a:lumOff val="22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2861129" y="175866"/>
        <a:ext cx="562983" cy="562983"/>
      </dsp:txXfrm>
    </dsp:sp>
    <dsp:sp modelId="{769945D3-CB11-432D-AC5A-4CDC193F87DA}">
      <dsp:nvSpPr>
        <dsp:cNvPr id="0" name=""/>
        <dsp:cNvSpPr/>
      </dsp:nvSpPr>
      <dsp:spPr>
        <a:xfrm>
          <a:off x="3620328" y="59268"/>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just" defTabSz="711200">
            <a:lnSpc>
              <a:spcPct val="90000"/>
            </a:lnSpc>
            <a:spcBef>
              <a:spcPct val="0"/>
            </a:spcBef>
            <a:spcAft>
              <a:spcPct val="15000"/>
            </a:spcAft>
            <a:buChar char="••"/>
          </a:pPr>
          <a:r>
            <a:rPr lang="en-US" sz="1600" kern="1200" smtClean="0">
              <a:solidFill>
                <a:sysClr val="windowText" lastClr="000000">
                  <a:hueOff val="0"/>
                  <a:satOff val="0"/>
                  <a:lumOff val="0"/>
                  <a:alphaOff val="0"/>
                </a:sysClr>
              </a:solidFill>
              <a:latin typeface="Calibri"/>
              <a:ea typeface="+mn-ea"/>
              <a:cs typeface="+mn-cs"/>
            </a:rPr>
            <a:t>Nowcasting and Mesoscale</a:t>
          </a:r>
          <a:endParaRPr lang="it-IT" sz="1600" kern="1200" dirty="0">
            <a:solidFill>
              <a:sysClr val="windowText" lastClr="000000">
                <a:hueOff val="0"/>
                <a:satOff val="0"/>
                <a:lumOff val="0"/>
                <a:alphaOff val="0"/>
              </a:sysClr>
            </a:solidFill>
            <a:latin typeface="Calibri"/>
            <a:ea typeface="+mn-ea"/>
            <a:cs typeface="+mn-cs"/>
          </a:endParaRPr>
        </a:p>
      </dsp:txBody>
      <dsp:txXfrm>
        <a:off x="3620328" y="59268"/>
        <a:ext cx="1194268" cy="796179"/>
      </dsp:txXfrm>
    </dsp:sp>
    <dsp:sp modelId="{6083B38A-B59C-4140-AB4F-8FD03A81384A}">
      <dsp:nvSpPr>
        <dsp:cNvPr id="0" name=""/>
        <dsp:cNvSpPr/>
      </dsp:nvSpPr>
      <dsp:spPr>
        <a:xfrm>
          <a:off x="3700379" y="775712"/>
          <a:ext cx="796179" cy="796179"/>
        </a:xfrm>
        <a:prstGeom prst="ellipse">
          <a:avLst/>
        </a:prstGeom>
        <a:solidFill>
          <a:srgbClr val="C0504D">
            <a:hueOff val="1560507"/>
            <a:satOff val="-1946"/>
            <a:lumOff val="458"/>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3816977" y="892310"/>
        <a:ext cx="562983" cy="562983"/>
      </dsp:txXfrm>
    </dsp:sp>
    <dsp:sp modelId="{F4140BD5-7745-4CD3-862C-FD8F3BD14234}">
      <dsp:nvSpPr>
        <dsp:cNvPr id="0" name=""/>
        <dsp:cNvSpPr/>
      </dsp:nvSpPr>
      <dsp:spPr>
        <a:xfrm>
          <a:off x="4576176" y="775712"/>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smtClean="0">
              <a:solidFill>
                <a:sysClr val="windowText" lastClr="000000">
                  <a:hueOff val="0"/>
                  <a:satOff val="0"/>
                  <a:lumOff val="0"/>
                  <a:alphaOff val="0"/>
                </a:sysClr>
              </a:solidFill>
              <a:latin typeface="Calibri"/>
              <a:ea typeface="+mn-ea"/>
              <a:cs typeface="+mn-cs"/>
            </a:rPr>
            <a:t>Tropical Meteorology</a:t>
          </a:r>
          <a:endParaRPr lang="it-IT" sz="1600" kern="1200" dirty="0">
            <a:solidFill>
              <a:sysClr val="windowText" lastClr="000000">
                <a:hueOff val="0"/>
                <a:satOff val="0"/>
                <a:lumOff val="0"/>
                <a:alphaOff val="0"/>
              </a:sysClr>
            </a:solidFill>
            <a:latin typeface="Calibri"/>
            <a:ea typeface="+mn-ea"/>
            <a:cs typeface="+mn-cs"/>
          </a:endParaRPr>
        </a:p>
      </dsp:txBody>
      <dsp:txXfrm>
        <a:off x="4576176" y="775712"/>
        <a:ext cx="1194268" cy="796179"/>
      </dsp:txXfrm>
    </dsp:sp>
    <dsp:sp modelId="{A6B6DF49-19B4-4A7E-9D00-A1CE9CCDD1AF}">
      <dsp:nvSpPr>
        <dsp:cNvPr id="0" name=""/>
        <dsp:cNvSpPr/>
      </dsp:nvSpPr>
      <dsp:spPr>
        <a:xfrm>
          <a:off x="4422294" y="1424748"/>
          <a:ext cx="796179" cy="796179"/>
        </a:xfrm>
        <a:prstGeom prst="ellipse">
          <a:avLst/>
        </a:prstGeom>
        <a:solidFill>
          <a:srgbClr val="C0504D">
            <a:hueOff val="2340760"/>
            <a:satOff val="-2919"/>
            <a:lumOff val="686"/>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4538892" y="1541346"/>
        <a:ext cx="562983" cy="562983"/>
      </dsp:txXfrm>
    </dsp:sp>
    <dsp:sp modelId="{80BF8632-5CEC-4B39-AFF3-429CDD452F97}">
      <dsp:nvSpPr>
        <dsp:cNvPr id="0" name=""/>
        <dsp:cNvSpPr/>
      </dsp:nvSpPr>
      <dsp:spPr>
        <a:xfrm>
          <a:off x="5298091" y="1424748"/>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smtClean="0">
              <a:solidFill>
                <a:sysClr val="windowText" lastClr="000000">
                  <a:hueOff val="0"/>
                  <a:satOff val="0"/>
                  <a:lumOff val="0"/>
                  <a:alphaOff val="0"/>
                </a:sysClr>
              </a:solidFill>
              <a:latin typeface="Calibri"/>
              <a:ea typeface="+mn-ea"/>
              <a:cs typeface="+mn-cs"/>
            </a:rPr>
            <a:t>Predictability, dynamics and ensemble forecasting</a:t>
          </a:r>
          <a:endParaRPr lang="it-IT" sz="1400" kern="1200" dirty="0">
            <a:solidFill>
              <a:sysClr val="windowText" lastClr="000000">
                <a:hueOff val="0"/>
                <a:satOff val="0"/>
                <a:lumOff val="0"/>
                <a:alphaOff val="0"/>
              </a:sysClr>
            </a:solidFill>
            <a:latin typeface="Calibri"/>
            <a:ea typeface="+mn-ea"/>
            <a:cs typeface="+mn-cs"/>
          </a:endParaRPr>
        </a:p>
      </dsp:txBody>
      <dsp:txXfrm>
        <a:off x="5298091" y="1424748"/>
        <a:ext cx="1194268" cy="796179"/>
      </dsp:txXfrm>
    </dsp:sp>
    <dsp:sp modelId="{69C2DD8C-5522-4F43-9578-82B5AE018A0A}">
      <dsp:nvSpPr>
        <dsp:cNvPr id="0" name=""/>
        <dsp:cNvSpPr/>
      </dsp:nvSpPr>
      <dsp:spPr>
        <a:xfrm>
          <a:off x="4681132" y="2342686"/>
          <a:ext cx="796179" cy="796179"/>
        </a:xfrm>
        <a:prstGeom prst="ellipse">
          <a:avLst/>
        </a:prstGeom>
        <a:solidFill>
          <a:srgbClr val="C0504D">
            <a:hueOff val="3121013"/>
            <a:satOff val="-3893"/>
            <a:lumOff val="915"/>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4797730" y="2459284"/>
        <a:ext cx="562983" cy="562983"/>
      </dsp:txXfrm>
    </dsp:sp>
    <dsp:sp modelId="{FBF69448-BC87-495F-A77C-D580BDD1848F}">
      <dsp:nvSpPr>
        <dsp:cNvPr id="0" name=""/>
        <dsp:cNvSpPr/>
      </dsp:nvSpPr>
      <dsp:spPr>
        <a:xfrm>
          <a:off x="5556929" y="2342686"/>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ysClr val="windowText" lastClr="000000">
                  <a:hueOff val="0"/>
                  <a:satOff val="0"/>
                  <a:lumOff val="0"/>
                  <a:alphaOff val="0"/>
                </a:sysClr>
              </a:solidFill>
              <a:latin typeface="Calibri"/>
              <a:ea typeface="+mn-ea"/>
              <a:cs typeface="+mn-cs"/>
            </a:rPr>
            <a:t>Data assimilation and observing systems</a:t>
          </a:r>
          <a:endParaRPr lang="it-IT" sz="1400" kern="1200" dirty="0">
            <a:solidFill>
              <a:sysClr val="windowText" lastClr="000000">
                <a:hueOff val="0"/>
                <a:satOff val="0"/>
                <a:lumOff val="0"/>
                <a:alphaOff val="0"/>
              </a:sysClr>
            </a:solidFill>
            <a:latin typeface="Calibri"/>
            <a:ea typeface="+mn-ea"/>
            <a:cs typeface="+mn-cs"/>
          </a:endParaRPr>
        </a:p>
      </dsp:txBody>
      <dsp:txXfrm>
        <a:off x="5556929" y="2342686"/>
        <a:ext cx="1194268" cy="796179"/>
      </dsp:txXfrm>
    </dsp:sp>
    <dsp:sp modelId="{62D28085-A58A-4F12-9318-668EDBB89509}">
      <dsp:nvSpPr>
        <dsp:cNvPr id="0" name=""/>
        <dsp:cNvSpPr/>
      </dsp:nvSpPr>
      <dsp:spPr>
        <a:xfrm>
          <a:off x="4059082" y="3103840"/>
          <a:ext cx="796179" cy="796179"/>
        </a:xfrm>
        <a:prstGeom prst="ellipse">
          <a:avLst/>
        </a:prstGeom>
        <a:solidFill>
          <a:srgbClr val="C0504D">
            <a:hueOff val="3901266"/>
            <a:satOff val="-4866"/>
            <a:lumOff val="1144"/>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4175680" y="3220438"/>
        <a:ext cx="562983" cy="562983"/>
      </dsp:txXfrm>
    </dsp:sp>
    <dsp:sp modelId="{C03C7C1D-0DDC-4B79-BF2F-475A6DA67442}">
      <dsp:nvSpPr>
        <dsp:cNvPr id="0" name=""/>
        <dsp:cNvSpPr/>
      </dsp:nvSpPr>
      <dsp:spPr>
        <a:xfrm>
          <a:off x="4934879" y="3103840"/>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smtClean="0">
              <a:solidFill>
                <a:sysClr val="windowText" lastClr="000000">
                  <a:hueOff val="0"/>
                  <a:satOff val="0"/>
                  <a:lumOff val="0"/>
                  <a:alphaOff val="0"/>
                </a:sysClr>
              </a:solidFill>
              <a:latin typeface="Calibri"/>
              <a:ea typeface="+mn-ea"/>
              <a:cs typeface="+mn-cs"/>
            </a:rPr>
            <a:t>Verification</a:t>
          </a:r>
          <a:endParaRPr lang="it-IT" sz="1400" kern="1200" dirty="0">
            <a:solidFill>
              <a:sysClr val="windowText" lastClr="000000">
                <a:hueOff val="0"/>
                <a:satOff val="0"/>
                <a:lumOff val="0"/>
                <a:alphaOff val="0"/>
              </a:sysClr>
            </a:solidFill>
            <a:latin typeface="Calibri"/>
            <a:ea typeface="+mn-ea"/>
            <a:cs typeface="+mn-cs"/>
          </a:endParaRPr>
        </a:p>
      </dsp:txBody>
      <dsp:txXfrm>
        <a:off x="4934879" y="3103840"/>
        <a:ext cx="1194268" cy="796179"/>
      </dsp:txXfrm>
    </dsp:sp>
    <dsp:sp modelId="{E7655276-357A-CE4C-9042-DA029904B1E4}">
      <dsp:nvSpPr>
        <dsp:cNvPr id="0" name=""/>
        <dsp:cNvSpPr/>
      </dsp:nvSpPr>
      <dsp:spPr>
        <a:xfrm>
          <a:off x="3524651" y="3877091"/>
          <a:ext cx="796179" cy="796179"/>
        </a:xfrm>
        <a:prstGeom prst="ellipse">
          <a:avLst/>
        </a:prstGeom>
        <a:solidFill>
          <a:srgbClr val="C0504D">
            <a:hueOff val="4681520"/>
            <a:satOff val="-5839"/>
            <a:lumOff val="1373"/>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it-IT" sz="2700" kern="1200" smtClean="0">
              <a:solidFill>
                <a:sysClr val="windowText" lastClr="000000"/>
              </a:solidFill>
              <a:latin typeface="Calibri"/>
              <a:ea typeface="+mn-ea"/>
              <a:cs typeface="+mn-cs"/>
            </a:rPr>
            <a:t>WG</a:t>
          </a:r>
          <a:endParaRPr lang="it-IT" sz="2700" kern="1200" dirty="0">
            <a:solidFill>
              <a:sysClr val="windowText" lastClr="000000"/>
            </a:solidFill>
            <a:latin typeface="Calibri"/>
            <a:ea typeface="+mn-ea"/>
            <a:cs typeface="+mn-cs"/>
          </a:endParaRPr>
        </a:p>
      </dsp:txBody>
      <dsp:txXfrm>
        <a:off x="3641249" y="3993689"/>
        <a:ext cx="562983" cy="562983"/>
      </dsp:txXfrm>
    </dsp:sp>
    <dsp:sp modelId="{51D15C18-7CDA-D84E-AB62-4162C36B103A}">
      <dsp:nvSpPr>
        <dsp:cNvPr id="0" name=""/>
        <dsp:cNvSpPr/>
      </dsp:nvSpPr>
      <dsp:spPr>
        <a:xfrm>
          <a:off x="4400449" y="3877091"/>
          <a:ext cx="1194268" cy="796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smtClean="0">
              <a:solidFill>
                <a:sysClr val="windowText" lastClr="000000">
                  <a:hueOff val="0"/>
                  <a:satOff val="0"/>
                  <a:lumOff val="0"/>
                  <a:alphaOff val="0"/>
                </a:sysClr>
              </a:solidFill>
              <a:latin typeface="Calibri"/>
              <a:ea typeface="+mn-ea"/>
              <a:cs typeface="+mn-cs"/>
            </a:rPr>
            <a:t>Social and economic research</a:t>
          </a:r>
          <a:endParaRPr lang="it-IT" sz="1400" kern="1200" dirty="0">
            <a:solidFill>
              <a:sysClr val="windowText" lastClr="000000">
                <a:hueOff val="0"/>
                <a:satOff val="0"/>
                <a:lumOff val="0"/>
                <a:alphaOff val="0"/>
              </a:sysClr>
            </a:solidFill>
            <a:latin typeface="Calibri"/>
            <a:ea typeface="+mn-ea"/>
            <a:cs typeface="+mn-cs"/>
          </a:endParaRPr>
        </a:p>
      </dsp:txBody>
      <dsp:txXfrm>
        <a:off x="4400449" y="3877091"/>
        <a:ext cx="1194268" cy="7961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DE264-984D-424C-81E5-3452CC65366E}">
      <dsp:nvSpPr>
        <dsp:cNvPr id="0" name=""/>
        <dsp:cNvSpPr/>
      </dsp:nvSpPr>
      <dsp:spPr>
        <a:xfrm>
          <a:off x="1901609" y="0"/>
          <a:ext cx="1765050" cy="706020"/>
        </a:xfrm>
        <a:prstGeom prst="chevron">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it-IT" sz="1800" b="1" kern="1200" dirty="0" smtClean="0">
              <a:solidFill>
                <a:sysClr val="window" lastClr="FFFFFF"/>
              </a:solidFill>
              <a:latin typeface="Calibri"/>
              <a:ea typeface="+mn-ea"/>
              <a:cs typeface="+mn-cs"/>
            </a:rPr>
            <a:t>High Impact </a:t>
          </a:r>
          <a:r>
            <a:rPr lang="it-IT" sz="1800" b="1" kern="1200" dirty="0" err="1" smtClean="0">
              <a:solidFill>
                <a:sysClr val="window" lastClr="FFFFFF"/>
              </a:solidFill>
              <a:latin typeface="Calibri"/>
              <a:ea typeface="+mn-ea"/>
              <a:cs typeface="+mn-cs"/>
            </a:rPr>
            <a:t>Weather</a:t>
          </a:r>
          <a:endParaRPr lang="it-IT" sz="1800" b="1" kern="1200" dirty="0">
            <a:solidFill>
              <a:sysClr val="window" lastClr="FFFFFF"/>
            </a:solidFill>
            <a:latin typeface="Calibri"/>
            <a:ea typeface="+mn-ea"/>
            <a:cs typeface="+mn-cs"/>
          </a:endParaRPr>
        </a:p>
      </dsp:txBody>
      <dsp:txXfrm>
        <a:off x="2254619" y="0"/>
        <a:ext cx="1059030" cy="706020"/>
      </dsp:txXfrm>
    </dsp:sp>
    <dsp:sp modelId="{DE5D987F-2DD0-2344-83E8-BA95BCD4D4E4}">
      <dsp:nvSpPr>
        <dsp:cNvPr id="0" name=""/>
        <dsp:cNvSpPr/>
      </dsp:nvSpPr>
      <dsp:spPr>
        <a:xfrm>
          <a:off x="1782750" y="1022354"/>
          <a:ext cx="1765050" cy="706020"/>
        </a:xfrm>
        <a:prstGeom prst="chevron">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a:ea typeface="+mn-ea"/>
              <a:cs typeface="+mn-cs"/>
            </a:rPr>
            <a:t>Predicting Water Cycle</a:t>
          </a:r>
          <a:endParaRPr lang="en-US" sz="1400" kern="1200" dirty="0">
            <a:solidFill>
              <a:sysClr val="window" lastClr="FFFFFF"/>
            </a:solidFill>
            <a:latin typeface="Calibri"/>
            <a:ea typeface="+mn-ea"/>
            <a:cs typeface="+mn-cs"/>
          </a:endParaRPr>
        </a:p>
      </dsp:txBody>
      <dsp:txXfrm>
        <a:off x="2135760" y="1022354"/>
        <a:ext cx="1059030" cy="706020"/>
      </dsp:txXfrm>
    </dsp:sp>
    <dsp:sp modelId="{3B2BF7BA-800F-46D9-AB7B-0EE272E306C9}">
      <dsp:nvSpPr>
        <dsp:cNvPr id="0" name=""/>
        <dsp:cNvSpPr/>
      </dsp:nvSpPr>
      <dsp:spPr>
        <a:xfrm>
          <a:off x="1782750" y="2151429"/>
          <a:ext cx="1765050" cy="706020"/>
        </a:xfrm>
        <a:prstGeom prst="chevron">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it-IT" sz="1600" b="1" kern="1200" dirty="0" err="1" smtClean="0">
              <a:solidFill>
                <a:sysClr val="window" lastClr="FFFFFF"/>
              </a:solidFill>
              <a:latin typeface="Calibri"/>
              <a:ea typeface="+mn-ea"/>
              <a:cs typeface="+mn-cs"/>
            </a:rPr>
            <a:t>Urbanization</a:t>
          </a:r>
          <a:endParaRPr lang="it-IT" sz="1600" b="1" kern="1200" dirty="0">
            <a:solidFill>
              <a:sysClr val="window" lastClr="FFFFFF"/>
            </a:solidFill>
            <a:latin typeface="Calibri"/>
            <a:ea typeface="+mn-ea"/>
            <a:cs typeface="+mn-cs"/>
          </a:endParaRPr>
        </a:p>
      </dsp:txBody>
      <dsp:txXfrm>
        <a:off x="2135760" y="2151429"/>
        <a:ext cx="1059030" cy="706020"/>
      </dsp:txXfrm>
    </dsp:sp>
    <dsp:sp modelId="{694B560D-CD32-7E4F-9532-BE8174D5181F}">
      <dsp:nvSpPr>
        <dsp:cNvPr id="0" name=""/>
        <dsp:cNvSpPr/>
      </dsp:nvSpPr>
      <dsp:spPr>
        <a:xfrm>
          <a:off x="1842180" y="3280504"/>
          <a:ext cx="1765050" cy="706020"/>
        </a:xfrm>
        <a:prstGeom prst="chevron">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a:ea typeface="+mn-ea"/>
              <a:cs typeface="+mn-cs"/>
            </a:rPr>
            <a:t>Emerging Technologies</a:t>
          </a:r>
          <a:endParaRPr lang="en-US" sz="1400" kern="1200" dirty="0">
            <a:solidFill>
              <a:sysClr val="window" lastClr="FFFFFF"/>
            </a:solidFill>
            <a:latin typeface="Calibri"/>
            <a:ea typeface="+mn-ea"/>
            <a:cs typeface="+mn-cs"/>
          </a:endParaRPr>
        </a:p>
      </dsp:txBody>
      <dsp:txXfrm>
        <a:off x="2195190" y="3280504"/>
        <a:ext cx="1059030" cy="706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5B607-A8A5-5949-A008-6687D82F2772}">
      <dsp:nvSpPr>
        <dsp:cNvPr id="0" name=""/>
        <dsp:cNvSpPr/>
      </dsp:nvSpPr>
      <dsp:spPr>
        <a:xfrm>
          <a:off x="845268" y="156115"/>
          <a:ext cx="2017491" cy="2017491"/>
        </a:xfrm>
        <a:prstGeom prst="pie">
          <a:avLst>
            <a:gd name="adj1" fmla="val 16200000"/>
            <a:gd name="adj2" fmla="val 1800000"/>
          </a:avLst>
        </a:prstGeom>
        <a:solidFill>
          <a:srgbClr val="4BACC6">
            <a:shade val="80000"/>
            <a:hueOff val="0"/>
            <a:satOff val="0"/>
            <a:lumOff val="0"/>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solidFill>
              <a:latin typeface="Calibri"/>
              <a:ea typeface="+mn-ea"/>
              <a:cs typeface="+mn-cs"/>
            </a:rPr>
            <a:t>Polar Prediction</a:t>
          </a:r>
          <a:endParaRPr lang="en-US" sz="1200" b="1" kern="1200" dirty="0">
            <a:solidFill>
              <a:sysClr val="windowText" lastClr="000000"/>
            </a:solidFill>
            <a:latin typeface="Calibri"/>
            <a:ea typeface="+mn-ea"/>
            <a:cs typeface="+mn-cs"/>
          </a:endParaRPr>
        </a:p>
      </dsp:txBody>
      <dsp:txXfrm>
        <a:off x="1908534" y="583631"/>
        <a:ext cx="720532" cy="600443"/>
      </dsp:txXfrm>
    </dsp:sp>
    <dsp:sp modelId="{BF573418-A114-5A48-961A-E48A1ECCD89F}">
      <dsp:nvSpPr>
        <dsp:cNvPr id="0" name=""/>
        <dsp:cNvSpPr/>
      </dsp:nvSpPr>
      <dsp:spPr>
        <a:xfrm>
          <a:off x="803717" y="228168"/>
          <a:ext cx="2017491" cy="2017491"/>
        </a:xfrm>
        <a:prstGeom prst="pie">
          <a:avLst>
            <a:gd name="adj1" fmla="val 1800000"/>
            <a:gd name="adj2" fmla="val 9000000"/>
          </a:avLst>
        </a:prstGeom>
        <a:solidFill>
          <a:srgbClr val="4BACC6">
            <a:shade val="80000"/>
            <a:hueOff val="102610"/>
            <a:satOff val="-1119"/>
            <a:lumOff val="1278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solidFill>
              <a:latin typeface="Calibri"/>
              <a:ea typeface="+mn-ea"/>
              <a:cs typeface="+mn-cs"/>
            </a:rPr>
            <a:t>Sub-seasonal 2 seasonal</a:t>
          </a:r>
          <a:endParaRPr lang="en-US" sz="1200" b="1" kern="1200" dirty="0">
            <a:solidFill>
              <a:sysClr val="windowText" lastClr="000000"/>
            </a:solidFill>
            <a:latin typeface="Calibri"/>
            <a:ea typeface="+mn-ea"/>
            <a:cs typeface="+mn-cs"/>
          </a:endParaRPr>
        </a:p>
      </dsp:txBody>
      <dsp:txXfrm>
        <a:off x="1284072" y="1537136"/>
        <a:ext cx="1080798" cy="528390"/>
      </dsp:txXfrm>
    </dsp:sp>
    <dsp:sp modelId="{AD9CD280-5D66-7B41-B53A-E6DCD043AAE0}">
      <dsp:nvSpPr>
        <dsp:cNvPr id="0" name=""/>
        <dsp:cNvSpPr/>
      </dsp:nvSpPr>
      <dsp:spPr>
        <a:xfrm>
          <a:off x="762166" y="156115"/>
          <a:ext cx="2017491" cy="2017491"/>
        </a:xfrm>
        <a:prstGeom prst="pie">
          <a:avLst>
            <a:gd name="adj1" fmla="val 9000000"/>
            <a:gd name="adj2" fmla="val 16200000"/>
          </a:avLst>
        </a:prstGeom>
        <a:solidFill>
          <a:srgbClr val="4BACC6">
            <a:shade val="80000"/>
            <a:hueOff val="205221"/>
            <a:satOff val="-2238"/>
            <a:lumOff val="25579"/>
            <a:alphaOff val="0"/>
          </a:srgb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Text" lastClr="000000"/>
              </a:solidFill>
              <a:latin typeface="Calibri"/>
              <a:ea typeface="+mn-ea"/>
              <a:cs typeface="+mn-cs"/>
            </a:rPr>
            <a:t>High Impact Weather</a:t>
          </a:r>
          <a:endParaRPr lang="en-US" sz="1200" b="1" kern="1200" dirty="0">
            <a:solidFill>
              <a:sysClr val="windowText" lastClr="000000"/>
            </a:solidFill>
            <a:latin typeface="Calibri"/>
            <a:ea typeface="+mn-ea"/>
            <a:cs typeface="+mn-cs"/>
          </a:endParaRPr>
        </a:p>
      </dsp:txBody>
      <dsp:txXfrm>
        <a:off x="995859" y="583631"/>
        <a:ext cx="720532" cy="600443"/>
      </dsp:txXfrm>
    </dsp:sp>
    <dsp:sp modelId="{915DEA59-8853-9C4F-9E95-DFD488341E0C}">
      <dsp:nvSpPr>
        <dsp:cNvPr id="0" name=""/>
        <dsp:cNvSpPr/>
      </dsp:nvSpPr>
      <dsp:spPr>
        <a:xfrm>
          <a:off x="720542" y="31223"/>
          <a:ext cx="2267275" cy="2267275"/>
        </a:xfrm>
        <a:prstGeom prst="circularArrow">
          <a:avLst>
            <a:gd name="adj1" fmla="val 5085"/>
            <a:gd name="adj2" fmla="val 327528"/>
            <a:gd name="adj3" fmla="val 1472472"/>
            <a:gd name="adj4" fmla="val 16199432"/>
            <a:gd name="adj5" fmla="val 5932"/>
          </a:avLst>
        </a:prstGeom>
        <a:solidFill>
          <a:srgbClr val="4BACC6">
            <a:shade val="90000"/>
            <a:hueOff val="0"/>
            <a:satOff val="0"/>
            <a:lumOff val="0"/>
            <a:alphaOff val="0"/>
          </a:srgb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35F1966B-DA8A-6E43-B4C9-33C969ED73C4}">
      <dsp:nvSpPr>
        <dsp:cNvPr id="0" name=""/>
        <dsp:cNvSpPr/>
      </dsp:nvSpPr>
      <dsp:spPr>
        <a:xfrm>
          <a:off x="678825" y="103148"/>
          <a:ext cx="2267275" cy="2267275"/>
        </a:xfrm>
        <a:prstGeom prst="circularArrow">
          <a:avLst>
            <a:gd name="adj1" fmla="val 5085"/>
            <a:gd name="adj2" fmla="val 327528"/>
            <a:gd name="adj3" fmla="val 8671970"/>
            <a:gd name="adj4" fmla="val 1800502"/>
            <a:gd name="adj5" fmla="val 5932"/>
          </a:avLst>
        </a:prstGeom>
        <a:solidFill>
          <a:srgbClr val="4BACC6">
            <a:shade val="90000"/>
            <a:hueOff val="102643"/>
            <a:satOff val="-1914"/>
            <a:lumOff val="11437"/>
            <a:alphaOff val="0"/>
          </a:srgb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FBE4B3F4-64A6-4344-B473-2AAAE26FC555}">
      <dsp:nvSpPr>
        <dsp:cNvPr id="0" name=""/>
        <dsp:cNvSpPr/>
      </dsp:nvSpPr>
      <dsp:spPr>
        <a:xfrm>
          <a:off x="637107" y="31223"/>
          <a:ext cx="2267275" cy="2267275"/>
        </a:xfrm>
        <a:prstGeom prst="circularArrow">
          <a:avLst>
            <a:gd name="adj1" fmla="val 5085"/>
            <a:gd name="adj2" fmla="val 327528"/>
            <a:gd name="adj3" fmla="val 15873039"/>
            <a:gd name="adj4" fmla="val 9000000"/>
            <a:gd name="adj5" fmla="val 5932"/>
          </a:avLst>
        </a:prstGeom>
        <a:solidFill>
          <a:srgbClr val="4BACC6">
            <a:shade val="90000"/>
            <a:hueOff val="205287"/>
            <a:satOff val="-3828"/>
            <a:lumOff val="22874"/>
            <a:alphaOff val="0"/>
          </a:srgb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13051-CD8F-1D49-AEBD-AD5CAA8D5B47}">
      <dsp:nvSpPr>
        <dsp:cNvPr id="0" name=""/>
        <dsp:cNvSpPr/>
      </dsp:nvSpPr>
      <dsp:spPr>
        <a:xfrm>
          <a:off x="2009520" y="409407"/>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2009520" y="409407"/>
        <a:ext cx="783580" cy="783580"/>
      </dsp:txXfrm>
    </dsp:sp>
    <dsp:sp modelId="{F365C70A-CE56-2742-A7B2-F4084CFF93C4}">
      <dsp:nvSpPr>
        <dsp:cNvPr id="0" name=""/>
        <dsp:cNvSpPr/>
      </dsp:nvSpPr>
      <dsp:spPr>
        <a:xfrm>
          <a:off x="163550" y="386413"/>
          <a:ext cx="2941275" cy="2941275"/>
        </a:xfrm>
        <a:prstGeom prst="circularArrow">
          <a:avLst>
            <a:gd name="adj1" fmla="val 5195"/>
            <a:gd name="adj2" fmla="val 335535"/>
            <a:gd name="adj3" fmla="val 21294783"/>
            <a:gd name="adj4" fmla="val 19764888"/>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092EE29-54A0-3B44-87C9-E206AD561853}">
      <dsp:nvSpPr>
        <dsp:cNvPr id="0" name=""/>
        <dsp:cNvSpPr/>
      </dsp:nvSpPr>
      <dsp:spPr>
        <a:xfrm>
          <a:off x="2483628" y="1868561"/>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2483628" y="1868561"/>
        <a:ext cx="783580" cy="783580"/>
      </dsp:txXfrm>
    </dsp:sp>
    <dsp:sp modelId="{FCEB5FCB-0407-5249-AC69-3B890609E11B}">
      <dsp:nvSpPr>
        <dsp:cNvPr id="0" name=""/>
        <dsp:cNvSpPr/>
      </dsp:nvSpPr>
      <dsp:spPr>
        <a:xfrm>
          <a:off x="163550" y="386413"/>
          <a:ext cx="2941275" cy="2941275"/>
        </a:xfrm>
        <a:prstGeom prst="circularArrow">
          <a:avLst>
            <a:gd name="adj1" fmla="val 5195"/>
            <a:gd name="adj2" fmla="val 335535"/>
            <a:gd name="adj3" fmla="val 4016296"/>
            <a:gd name="adj4" fmla="val 2251966"/>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BFF69EAA-ED50-E74E-8124-602FA4E34C14}">
      <dsp:nvSpPr>
        <dsp:cNvPr id="0" name=""/>
        <dsp:cNvSpPr/>
      </dsp:nvSpPr>
      <dsp:spPr>
        <a:xfrm>
          <a:off x="1242398" y="2770367"/>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1242398" y="2770367"/>
        <a:ext cx="783580" cy="783580"/>
      </dsp:txXfrm>
    </dsp:sp>
    <dsp:sp modelId="{BE890291-E998-6847-B3BE-B9F58368C857}">
      <dsp:nvSpPr>
        <dsp:cNvPr id="0" name=""/>
        <dsp:cNvSpPr/>
      </dsp:nvSpPr>
      <dsp:spPr>
        <a:xfrm>
          <a:off x="163550" y="386413"/>
          <a:ext cx="2941275" cy="2941275"/>
        </a:xfrm>
        <a:prstGeom prst="circularArrow">
          <a:avLst>
            <a:gd name="adj1" fmla="val 5195"/>
            <a:gd name="adj2" fmla="val 335535"/>
            <a:gd name="adj3" fmla="val 8212500"/>
            <a:gd name="adj4" fmla="val 6448170"/>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66403E2-6024-B84B-9DFA-4FA0C2D6884A}">
      <dsp:nvSpPr>
        <dsp:cNvPr id="0" name=""/>
        <dsp:cNvSpPr/>
      </dsp:nvSpPr>
      <dsp:spPr>
        <a:xfrm>
          <a:off x="1168" y="1868561"/>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1168" y="1868561"/>
        <a:ext cx="783580" cy="783580"/>
      </dsp:txXfrm>
    </dsp:sp>
    <dsp:sp modelId="{4FDDFB6B-F6D3-B84E-8872-9E1EB73F6530}">
      <dsp:nvSpPr>
        <dsp:cNvPr id="0" name=""/>
        <dsp:cNvSpPr/>
      </dsp:nvSpPr>
      <dsp:spPr>
        <a:xfrm>
          <a:off x="163550" y="386413"/>
          <a:ext cx="2941275" cy="2941275"/>
        </a:xfrm>
        <a:prstGeom prst="circularArrow">
          <a:avLst>
            <a:gd name="adj1" fmla="val 5195"/>
            <a:gd name="adj2" fmla="val 335535"/>
            <a:gd name="adj3" fmla="val 12299577"/>
            <a:gd name="adj4" fmla="val 10769682"/>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E4A62F14-D6A6-8848-B829-D593528FCF73}">
      <dsp:nvSpPr>
        <dsp:cNvPr id="0" name=""/>
        <dsp:cNvSpPr/>
      </dsp:nvSpPr>
      <dsp:spPr>
        <a:xfrm>
          <a:off x="475275" y="409407"/>
          <a:ext cx="783580" cy="78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a:solidFill>
              <a:sysClr val="windowText" lastClr="000000">
                <a:hueOff val="0"/>
                <a:satOff val="0"/>
                <a:lumOff val="0"/>
                <a:alphaOff val="0"/>
              </a:sysClr>
            </a:solidFill>
            <a:latin typeface="Calibri"/>
            <a:ea typeface="+mn-ea"/>
            <a:cs typeface="+mn-cs"/>
          </a:endParaRPr>
        </a:p>
      </dsp:txBody>
      <dsp:txXfrm>
        <a:off x="475275" y="409407"/>
        <a:ext cx="783580" cy="783580"/>
      </dsp:txXfrm>
    </dsp:sp>
    <dsp:sp modelId="{17336980-1334-B042-A26E-268A77295BF8}">
      <dsp:nvSpPr>
        <dsp:cNvPr id="0" name=""/>
        <dsp:cNvSpPr/>
      </dsp:nvSpPr>
      <dsp:spPr>
        <a:xfrm>
          <a:off x="163550" y="386413"/>
          <a:ext cx="2941275" cy="2941275"/>
        </a:xfrm>
        <a:prstGeom prst="circularArrow">
          <a:avLst>
            <a:gd name="adj1" fmla="val 5195"/>
            <a:gd name="adj2" fmla="val 335535"/>
            <a:gd name="adj3" fmla="val 16867279"/>
            <a:gd name="adj4" fmla="val 15197186"/>
            <a:gd name="adj5" fmla="val 6061"/>
          </a:avLst>
        </a:prstGeom>
        <a:solidFill>
          <a:sysClr val="window" lastClr="FFFFFF">
            <a:hueOff val="0"/>
            <a:satOff val="0"/>
            <a:lumOff val="0"/>
            <a:alphaOff val="0"/>
          </a:sys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48100" y="0"/>
            <a:ext cx="2944813" cy="495300"/>
          </a:xfrm>
          <a:prstGeom prst="rect">
            <a:avLst/>
          </a:prstGeom>
        </p:spPr>
        <p:txBody>
          <a:bodyPr vert="horz" lIns="91440" tIns="45720" rIns="91440" bIns="45720" rtlCol="0"/>
          <a:lstStyle>
            <a:lvl1pPr algn="r">
              <a:defRPr sz="1200"/>
            </a:lvl1pPr>
          </a:lstStyle>
          <a:p>
            <a:fld id="{91F0949F-4565-4B91-8C00-6F89600CA513}" type="datetimeFigureOut">
              <a:rPr lang="nb-NO" smtClean="0"/>
              <a:t>26.04.2016</a:t>
            </a:fld>
            <a:endParaRPr lang="nb-NO"/>
          </a:p>
        </p:txBody>
      </p:sp>
      <p:sp>
        <p:nvSpPr>
          <p:cNvPr id="4" name="Plassholder for bunntekst 3"/>
          <p:cNvSpPr>
            <a:spLocks noGrp="1"/>
          </p:cNvSpPr>
          <p:nvPr>
            <p:ph type="ftr" sz="quarter" idx="2"/>
          </p:nvPr>
        </p:nvSpPr>
        <p:spPr>
          <a:xfrm>
            <a:off x="0" y="9421813"/>
            <a:ext cx="2944813" cy="4953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8100" y="9421813"/>
            <a:ext cx="2944813" cy="495300"/>
          </a:xfrm>
          <a:prstGeom prst="rect">
            <a:avLst/>
          </a:prstGeom>
        </p:spPr>
        <p:txBody>
          <a:bodyPr vert="horz" lIns="91440" tIns="45720" rIns="91440" bIns="45720" rtlCol="0" anchor="b"/>
          <a:lstStyle>
            <a:lvl1pPr algn="r">
              <a:defRPr sz="1200"/>
            </a:lvl1pPr>
          </a:lstStyle>
          <a:p>
            <a:fld id="{2592EE3F-D873-4F96-9295-4CDE70922D72}" type="slidenum">
              <a:rPr lang="nb-NO" smtClean="0"/>
              <a:t>‹#›</a:t>
            </a:fld>
            <a:endParaRPr lang="nb-NO"/>
          </a:p>
        </p:txBody>
      </p:sp>
    </p:spTree>
    <p:extLst>
      <p:ext uri="{BB962C8B-B14F-4D97-AF65-F5344CB8AC3E}">
        <p14:creationId xmlns:p14="http://schemas.microsoft.com/office/powerpoint/2010/main" val="1397590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8645" y="0"/>
            <a:ext cx="2944283" cy="495935"/>
          </a:xfrm>
          <a:prstGeom prst="rect">
            <a:avLst/>
          </a:prstGeom>
        </p:spPr>
        <p:txBody>
          <a:bodyPr vert="horz" lIns="91440" tIns="45720" rIns="91440" bIns="45720" rtlCol="0"/>
          <a:lstStyle>
            <a:lvl1pPr algn="r">
              <a:defRPr sz="1200"/>
            </a:lvl1pPr>
          </a:lstStyle>
          <a:p>
            <a:fld id="{BCA5D213-B632-4A65-8355-F5F32298F940}" type="datetimeFigureOut">
              <a:rPr lang="nb-NO" smtClean="0"/>
              <a:t>26.04.2016</a:t>
            </a:fld>
            <a:endParaRPr lang="nb-NO"/>
          </a:p>
        </p:txBody>
      </p:sp>
      <p:sp>
        <p:nvSpPr>
          <p:cNvPr id="4" name="Plassholder for lysbilde 3"/>
          <p:cNvSpPr>
            <a:spLocks noGrp="1" noRot="1" noChangeAspect="1"/>
          </p:cNvSpPr>
          <p:nvPr>
            <p:ph type="sldImg" idx="2"/>
          </p:nvPr>
        </p:nvSpPr>
        <p:spPr>
          <a:xfrm>
            <a:off x="917575" y="744538"/>
            <a:ext cx="4959350" cy="3719512"/>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11383"/>
            <a:ext cx="5435600" cy="4463415"/>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1044"/>
            <a:ext cx="2944283" cy="49593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5" y="9421044"/>
            <a:ext cx="2944283" cy="495935"/>
          </a:xfrm>
          <a:prstGeom prst="rect">
            <a:avLst/>
          </a:prstGeom>
        </p:spPr>
        <p:txBody>
          <a:bodyPr vert="horz" lIns="91440" tIns="45720" rIns="91440" bIns="45720" rtlCol="0" anchor="b"/>
          <a:lstStyle>
            <a:lvl1pPr algn="r">
              <a:defRPr sz="1200"/>
            </a:lvl1pPr>
          </a:lstStyle>
          <a:p>
            <a:fld id="{B4384B4F-0EE6-4F99-A75E-69BEF8A10875}" type="slidenum">
              <a:rPr lang="nb-NO" smtClean="0"/>
              <a:t>‹#›</a:t>
            </a:fld>
            <a:endParaRPr lang="nb-NO"/>
          </a:p>
        </p:txBody>
      </p:sp>
    </p:spTree>
    <p:extLst>
      <p:ext uri="{BB962C8B-B14F-4D97-AF65-F5344CB8AC3E}">
        <p14:creationId xmlns:p14="http://schemas.microsoft.com/office/powerpoint/2010/main" val="1164703270"/>
      </p:ext>
    </p:extLst>
  </p:cSld>
  <p:clrMap bg1="lt1" tx1="dk1" bg2="lt2" tx2="dk2" accent1="accent1" accent2="accent2" accent3="accent3" accent4="accent4" accent5="accent5" accent6="accent6" hlink="hlink" folHlink="folHlink"/>
  <p:notesStyle>
    <a:lvl1pPr marL="0" algn="l" defTabSz="913274" rtl="0" eaLnBrk="1" latinLnBrk="0" hangingPunct="1">
      <a:defRPr sz="1200" kern="1200">
        <a:solidFill>
          <a:schemeClr val="tx1"/>
        </a:solidFill>
        <a:latin typeface="+mn-lt"/>
        <a:ea typeface="+mn-ea"/>
        <a:cs typeface="+mn-cs"/>
      </a:defRPr>
    </a:lvl1pPr>
    <a:lvl2pPr marL="456633" algn="l" defTabSz="913274" rtl="0" eaLnBrk="1" latinLnBrk="0" hangingPunct="1">
      <a:defRPr sz="1200" kern="1200">
        <a:solidFill>
          <a:schemeClr val="tx1"/>
        </a:solidFill>
        <a:latin typeface="+mn-lt"/>
        <a:ea typeface="+mn-ea"/>
        <a:cs typeface="+mn-cs"/>
      </a:defRPr>
    </a:lvl2pPr>
    <a:lvl3pPr marL="913274" algn="l" defTabSz="913274" rtl="0" eaLnBrk="1" latinLnBrk="0" hangingPunct="1">
      <a:defRPr sz="1200" kern="1200">
        <a:solidFill>
          <a:schemeClr val="tx1"/>
        </a:solidFill>
        <a:latin typeface="+mn-lt"/>
        <a:ea typeface="+mn-ea"/>
        <a:cs typeface="+mn-cs"/>
      </a:defRPr>
    </a:lvl3pPr>
    <a:lvl4pPr marL="1369920" algn="l" defTabSz="913274" rtl="0" eaLnBrk="1" latinLnBrk="0" hangingPunct="1">
      <a:defRPr sz="1200" kern="1200">
        <a:solidFill>
          <a:schemeClr val="tx1"/>
        </a:solidFill>
        <a:latin typeface="+mn-lt"/>
        <a:ea typeface="+mn-ea"/>
        <a:cs typeface="+mn-cs"/>
      </a:defRPr>
    </a:lvl4pPr>
    <a:lvl5pPr marL="1826557" algn="l" defTabSz="913274" rtl="0" eaLnBrk="1" latinLnBrk="0" hangingPunct="1">
      <a:defRPr sz="1200" kern="1200">
        <a:solidFill>
          <a:schemeClr val="tx1"/>
        </a:solidFill>
        <a:latin typeface="+mn-lt"/>
        <a:ea typeface="+mn-ea"/>
        <a:cs typeface="+mn-cs"/>
      </a:defRPr>
    </a:lvl5pPr>
    <a:lvl6pPr marL="2283192" algn="l" defTabSz="913274" rtl="0" eaLnBrk="1" latinLnBrk="0" hangingPunct="1">
      <a:defRPr sz="1200" kern="1200">
        <a:solidFill>
          <a:schemeClr val="tx1"/>
        </a:solidFill>
        <a:latin typeface="+mn-lt"/>
        <a:ea typeface="+mn-ea"/>
        <a:cs typeface="+mn-cs"/>
      </a:defRPr>
    </a:lvl6pPr>
    <a:lvl7pPr marL="2739836" algn="l" defTabSz="913274" rtl="0" eaLnBrk="1" latinLnBrk="0" hangingPunct="1">
      <a:defRPr sz="1200" kern="1200">
        <a:solidFill>
          <a:schemeClr val="tx1"/>
        </a:solidFill>
        <a:latin typeface="+mn-lt"/>
        <a:ea typeface="+mn-ea"/>
        <a:cs typeface="+mn-cs"/>
      </a:defRPr>
    </a:lvl7pPr>
    <a:lvl8pPr marL="3196470" algn="l" defTabSz="913274" rtl="0" eaLnBrk="1" latinLnBrk="0" hangingPunct="1">
      <a:defRPr sz="1200" kern="1200">
        <a:solidFill>
          <a:schemeClr val="tx1"/>
        </a:solidFill>
        <a:latin typeface="+mn-lt"/>
        <a:ea typeface="+mn-ea"/>
        <a:cs typeface="+mn-cs"/>
      </a:defRPr>
    </a:lvl8pPr>
    <a:lvl9pPr marL="3653112" algn="l" defTabSz="913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816BED33-398B-4B36-8D43-6CDF7742DAD9}"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37670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noResize="1"/>
          </p:cNvSpPr>
          <p:nvPr>
            <p:ph type="sldImg"/>
          </p:nvPr>
        </p:nvSpPr>
        <p:spPr>
          <a:xfrm>
            <a:off x="919163" y="754063"/>
            <a:ext cx="4956175" cy="3717925"/>
          </a:xfrm>
          <a:solidFill>
            <a:srgbClr val="729FCF"/>
          </a:solidFill>
          <a:ln w="25400">
            <a:solidFill>
              <a:srgbClr val="3465AF"/>
            </a:solidFill>
            <a:prstDash val="solid"/>
          </a:ln>
        </p:spPr>
      </p:sp>
      <p:sp>
        <p:nvSpPr>
          <p:cNvPr id="3" name="Plassholder for notater 2"/>
          <p:cNvSpPr txBox="1">
            <a:spLocks noGrp="1"/>
          </p:cNvSpPr>
          <p:nvPr>
            <p:ph type="body" sz="quarter" idx="1"/>
          </p:nvPr>
        </p:nvSpPr>
        <p:spPr>
          <a:xfrm>
            <a:off x="679450" y="4711383"/>
            <a:ext cx="5435600" cy="400110"/>
          </a:xfrm>
        </p:spPr>
        <p:txBody>
          <a:bodyPr>
            <a:spAutoFit/>
          </a:bodyPr>
          <a:lstStyle/>
          <a:p>
            <a:pPr marL="216000" hangingPunct="0">
              <a:tabLst/>
            </a:pPr>
            <a:endParaRPr lang="nb-NO" sz="2000" kern="1200">
              <a:latin typeface="Arial" pitchFamily="1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dirty="0"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35</a:t>
            </a:fld>
            <a:endParaRPr lang="en-US" altLang="de-DE"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dirty="0" smtClean="0">
                <a:solidFill>
                  <a:schemeClr val="accent2"/>
                </a:solidFill>
                <a:latin typeface="Arial Narrow" panose="020B0606020202030204" pitchFamily="34" charset="0"/>
                <a:cs typeface="Arial" pitchFamily="34" charset="0"/>
              </a:rPr>
              <a:t>Risks in the urban environment</a:t>
            </a:r>
            <a:r>
              <a:rPr lang="en-US" sz="1200" dirty="0" smtClean="0">
                <a:solidFill>
                  <a:schemeClr val="accent2"/>
                </a:solidFill>
                <a:latin typeface="Arial Narrow" panose="020B0606020202030204" pitchFamily="34" charset="0"/>
                <a:cs typeface="Arial" pitchFamily="34" charset="0"/>
              </a:rPr>
              <a:t>: flooding; poor air quality; sea-level rise; extreme heat/cold and human thermal stress; energy and water sustainability; public health problems caused by the previous.</a:t>
            </a:r>
            <a:endParaRPr lang="en-GB" sz="1200" dirty="0" smtClean="0">
              <a:solidFill>
                <a:schemeClr val="accent2"/>
              </a:solidFill>
              <a:latin typeface="Arial Narrow" panose="020B0606020202030204" pitchFamily="34" charset="0"/>
              <a:cs typeface="Arial" pitchFamily="34" charset="0"/>
            </a:endParaRPr>
          </a:p>
          <a:p>
            <a:pPr>
              <a:spcBef>
                <a:spcPts val="0"/>
              </a:spcBef>
            </a:pPr>
            <a:r>
              <a:rPr lang="en-GB" sz="1200" dirty="0" smtClean="0">
                <a:solidFill>
                  <a:schemeClr val="accent2"/>
                </a:solidFill>
                <a:latin typeface="Arial Narrow" panose="020B0606020202030204" pitchFamily="34" charset="0"/>
                <a:cs typeface="Arial" pitchFamily="34" charset="0"/>
              </a:rPr>
              <a:t>GAW Urban Research Meteorology and Environment Project (</a:t>
            </a:r>
            <a:r>
              <a:rPr lang="en-GB" sz="1200" b="1" dirty="0" smtClean="0">
                <a:solidFill>
                  <a:schemeClr val="accent2"/>
                </a:solidFill>
                <a:latin typeface="Arial Narrow" panose="020B0606020202030204" pitchFamily="34" charset="0"/>
                <a:cs typeface="Arial" pitchFamily="34" charset="0"/>
              </a:rPr>
              <a:t>GURME</a:t>
            </a:r>
            <a:r>
              <a:rPr lang="en-GB" sz="1200" dirty="0" smtClean="0">
                <a:solidFill>
                  <a:schemeClr val="accent2"/>
                </a:solidFill>
                <a:latin typeface="Arial Narrow" panose="020B0606020202030204" pitchFamily="34" charset="0"/>
                <a:cs typeface="Arial" pitchFamily="34" charset="0"/>
              </a:rPr>
              <a:t>)</a:t>
            </a:r>
            <a:r>
              <a:rPr lang="en-GB" sz="1200" dirty="0" smtClean="0">
                <a:solidFill>
                  <a:schemeClr val="accent2"/>
                </a:solidFill>
                <a:latin typeface="Arial Narrow" panose="020B0606020202030204" pitchFamily="34" charset="0"/>
                <a:cs typeface="Arial" charset="0"/>
              </a:rPr>
              <a:t> : </a:t>
            </a:r>
            <a:r>
              <a:rPr lang="en-US" sz="1200" b="1" dirty="0" smtClean="0">
                <a:solidFill>
                  <a:schemeClr val="accent2"/>
                </a:solidFill>
                <a:latin typeface="Arial Narrow" panose="020B0606020202030204" pitchFamily="34" charset="0"/>
              </a:rPr>
              <a:t>integral part of urban research and services </a:t>
            </a:r>
          </a:p>
          <a:p>
            <a:pPr>
              <a:spcBef>
                <a:spcPts val="0"/>
              </a:spcBef>
            </a:pPr>
            <a:r>
              <a:rPr lang="en-GB" sz="1200" dirty="0" smtClean="0">
                <a:solidFill>
                  <a:schemeClr val="accent2"/>
                </a:solidFill>
                <a:latin typeface="Arial Narrow" panose="020B0606020202030204" pitchFamily="34" charset="0"/>
                <a:cs typeface="Arial" pitchFamily="34" charset="0"/>
              </a:rPr>
              <a:t>To </a:t>
            </a:r>
            <a:r>
              <a:rPr lang="en-GB" sz="1200" b="1" dirty="0" smtClean="0">
                <a:solidFill>
                  <a:schemeClr val="accent2"/>
                </a:solidFill>
                <a:latin typeface="Arial Narrow" panose="020B0606020202030204" pitchFamily="34" charset="0"/>
                <a:cs typeface="Arial" pitchFamily="34" charset="0"/>
              </a:rPr>
              <a:t>enhance the capabilities of NMHSs </a:t>
            </a:r>
            <a:r>
              <a:rPr lang="en-GB" sz="1200" dirty="0" smtClean="0">
                <a:solidFill>
                  <a:schemeClr val="accent2"/>
                </a:solidFill>
                <a:latin typeface="Arial Narrow" panose="020B0606020202030204" pitchFamily="34" charset="0"/>
                <a:cs typeface="Arial" pitchFamily="34" charset="0"/>
              </a:rPr>
              <a:t>in providing </a:t>
            </a:r>
            <a:r>
              <a:rPr lang="en-US" altLang="zh-CN" sz="1200" dirty="0" smtClean="0">
                <a:solidFill>
                  <a:schemeClr val="accent2"/>
                </a:solidFill>
                <a:latin typeface="Arial Narrow" panose="020B0606020202030204" pitchFamily="34" charset="0"/>
              </a:rPr>
              <a:t>the weather and environment service for cities to deal with </a:t>
            </a:r>
            <a:r>
              <a:rPr lang="en-US" altLang="zh-CN" sz="1200" b="1" dirty="0" smtClean="0">
                <a:solidFill>
                  <a:schemeClr val="accent2"/>
                </a:solidFill>
                <a:latin typeface="Arial Narrow" panose="020B0606020202030204" pitchFamily="34" charset="0"/>
              </a:rPr>
              <a:t>weather, climate and environmental problems</a:t>
            </a:r>
          </a:p>
          <a:p>
            <a:pPr>
              <a:spcBef>
                <a:spcPts val="0"/>
              </a:spcBef>
            </a:pPr>
            <a:r>
              <a:rPr lang="en-US" sz="1200" b="1" dirty="0" smtClean="0">
                <a:solidFill>
                  <a:schemeClr val="accent2"/>
                </a:solidFill>
                <a:latin typeface="Arial Narrow" panose="020B0606020202030204" pitchFamily="34" charset="0"/>
              </a:rPr>
              <a:t>Scientific issues</a:t>
            </a:r>
            <a:r>
              <a:rPr lang="en-US" sz="1200" dirty="0" smtClean="0">
                <a:solidFill>
                  <a:schemeClr val="accent2"/>
                </a:solidFill>
                <a:latin typeface="Arial Narrow" panose="020B0606020202030204" pitchFamily="34" charset="0"/>
              </a:rPr>
              <a:t>: Requirements for observations; Near-real-time data assimilation;  Coupling of air quality, meteorological, surface, hydrological processes; Seamless approach: scale interaction; High-resolution </a:t>
            </a:r>
            <a:r>
              <a:rPr lang="en-US" sz="1200" dirty="0" err="1" smtClean="0">
                <a:solidFill>
                  <a:schemeClr val="accent2"/>
                </a:solidFill>
                <a:latin typeface="Arial Narrow" panose="020B0606020202030204" pitchFamily="34" charset="0"/>
              </a:rPr>
              <a:t>modelling</a:t>
            </a:r>
            <a:r>
              <a:rPr lang="en-US" sz="1200" dirty="0" smtClean="0">
                <a:solidFill>
                  <a:schemeClr val="accent2"/>
                </a:solidFill>
                <a:latin typeface="Arial Narrow" panose="020B0606020202030204" pitchFamily="34" charset="0"/>
              </a:rPr>
              <a:t>: ‘grey zone’.</a:t>
            </a:r>
          </a:p>
          <a:p>
            <a:pPr>
              <a:spcBef>
                <a:spcPts val="0"/>
              </a:spcBef>
            </a:pPr>
            <a:r>
              <a:rPr lang="en-US" sz="1200" b="1" dirty="0" smtClean="0">
                <a:solidFill>
                  <a:schemeClr val="accent2"/>
                </a:solidFill>
                <a:latin typeface="Arial Narrow" panose="020B0606020202030204" pitchFamily="34" charset="0"/>
              </a:rPr>
              <a:t>Focus on impact based forecast and risk based warnings</a:t>
            </a:r>
          </a:p>
          <a:p>
            <a:pPr>
              <a:spcBef>
                <a:spcPts val="0"/>
              </a:spcBef>
            </a:pPr>
            <a:r>
              <a:rPr lang="en-US" sz="1200" b="1" dirty="0" smtClean="0">
                <a:solidFill>
                  <a:schemeClr val="accent2"/>
                </a:solidFill>
                <a:latin typeface="Arial Narrow" panose="020B0606020202030204" pitchFamily="34" charset="0"/>
              </a:rPr>
              <a:t>From science to integrated urban services</a:t>
            </a:r>
          </a:p>
          <a:p>
            <a:pPr lvl="0">
              <a:spcBef>
                <a:spcPts val="0"/>
              </a:spcBef>
            </a:pPr>
            <a:r>
              <a:rPr lang="en-US" sz="1200" dirty="0" smtClean="0">
                <a:solidFill>
                  <a:schemeClr val="accent2"/>
                </a:solidFill>
                <a:latin typeface="Arial Narrow" panose="020B0606020202030204" pitchFamily="34" charset="0"/>
              </a:rPr>
              <a:t>Toward Integrated and user-tailored </a:t>
            </a:r>
            <a:r>
              <a:rPr lang="en-US" sz="1200" b="1" dirty="0" smtClean="0">
                <a:solidFill>
                  <a:schemeClr val="accent2"/>
                </a:solidFill>
                <a:latin typeface="Arial Narrow" panose="020B0606020202030204" pitchFamily="34" charset="0"/>
              </a:rPr>
              <a:t>Urban Weather, Water, Environment and Climate Services</a:t>
            </a:r>
          </a:p>
          <a:p>
            <a:pPr>
              <a:spcBef>
                <a:spcPts val="0"/>
              </a:spcBef>
            </a:pPr>
            <a:r>
              <a:rPr lang="en-US" altLang="en-US" sz="1200" dirty="0" smtClean="0">
                <a:solidFill>
                  <a:schemeClr val="accent2"/>
                </a:solidFill>
                <a:latin typeface="Arial Narrow" panose="020B0606020202030204" pitchFamily="34" charset="0"/>
                <a:ea typeface="ヒラギノ角ゴ ProN W3" charset="0"/>
                <a:cs typeface="Arial" pitchFamily="34" charset="0"/>
                <a:sym typeface="Arial" pitchFamily="34" charset="0"/>
              </a:rPr>
              <a:t>Urban activities shall be a specific </a:t>
            </a:r>
            <a:r>
              <a:rPr lang="en-US" altLang="en-US" sz="1200" b="1" dirty="0" smtClean="0">
                <a:solidFill>
                  <a:schemeClr val="accent2"/>
                </a:solidFill>
                <a:latin typeface="Arial Narrow" panose="020B0606020202030204" pitchFamily="34" charset="0"/>
                <a:ea typeface="ヒラギノ角ゴ ProN W3" charset="0"/>
                <a:cs typeface="Arial" pitchFamily="34" charset="0"/>
                <a:sym typeface="Arial" pitchFamily="34" charset="0"/>
              </a:rPr>
              <a:t>cross-cutting element within WMO </a:t>
            </a:r>
            <a:r>
              <a:rPr lang="en-US" altLang="en-US" sz="1200" dirty="0" smtClean="0">
                <a:solidFill>
                  <a:schemeClr val="accent2"/>
                </a:solidFill>
                <a:latin typeface="Arial Narrow" panose="020B0606020202030204" pitchFamily="34" charset="0"/>
                <a:ea typeface="ヒラギノ角ゴ ProN W3" charset="0"/>
                <a:cs typeface="Arial" pitchFamily="34" charset="0"/>
                <a:sym typeface="Arial" pitchFamily="34" charset="0"/>
              </a:rPr>
              <a:t>and  in collaboration with WHO, UNEP, HABITAT-III, etc.</a:t>
            </a:r>
          </a:p>
        </p:txBody>
      </p:sp>
      <p:sp>
        <p:nvSpPr>
          <p:cNvPr id="4" name="Slide Number Placeholder 3"/>
          <p:cNvSpPr>
            <a:spLocks noGrp="1"/>
          </p:cNvSpPr>
          <p:nvPr>
            <p:ph type="sldNum" sz="quarter" idx="10"/>
          </p:nvPr>
        </p:nvSpPr>
        <p:spPr/>
        <p:txBody>
          <a:bodyPr/>
          <a:lstStyle/>
          <a:p>
            <a:fld id="{F6F1C802-927F-4197-9B34-C8827BD3DA5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317151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a:ln/>
        </p:spPr>
      </p:sp>
      <p:sp>
        <p:nvSpPr>
          <p:cNvPr id="188418" name="Notes Placeholder 2"/>
          <p:cNvSpPr>
            <a:spLocks noGrp="1"/>
          </p:cNvSpPr>
          <p:nvPr>
            <p:ph type="body" idx="1"/>
          </p:nvPr>
        </p:nvSpPr>
        <p:spPr>
          <a:noFill/>
          <a:ln/>
        </p:spPr>
        <p:txBody>
          <a:bodyPr/>
          <a:lstStyle/>
          <a:p>
            <a:r>
              <a:rPr lang="en-US" smtClean="0">
                <a:latin typeface="Times" pitchFamily="18" charset="0"/>
                <a:ea typeface="ＭＳ Ｐゴシック" pitchFamily="34" charset="-128"/>
              </a:rPr>
              <a:t>Focus on two main bullets here</a:t>
            </a:r>
          </a:p>
        </p:txBody>
      </p:sp>
      <p:sp>
        <p:nvSpPr>
          <p:cNvPr id="5" name="Footer Placeholder 4"/>
          <p:cNvSpPr>
            <a:spLocks noGrp="1"/>
          </p:cNvSpPr>
          <p:nvPr>
            <p:ph type="ftr" sz="quarter" idx="4"/>
          </p:nvPr>
        </p:nvSpPr>
        <p:spPr/>
        <p:txBody>
          <a:bodyPr/>
          <a:lstStyle/>
          <a:p>
            <a:pPr>
              <a:defRPr/>
            </a:pPr>
            <a:r>
              <a:rPr lang="en-US" smtClean="0">
                <a:solidFill>
                  <a:prstClr val="black"/>
                </a:solidFill>
              </a:rPr>
              <a:t>GEO Carbon – Tarasova and Butler</a:t>
            </a:r>
            <a:endParaRPr lang="en-US">
              <a:solidFill>
                <a:prstClr val="black"/>
              </a:solidFill>
            </a:endParaRPr>
          </a:p>
        </p:txBody>
      </p:sp>
      <p:sp>
        <p:nvSpPr>
          <p:cNvPr id="6" name="Slide Number Placeholder 5"/>
          <p:cNvSpPr>
            <a:spLocks noGrp="1"/>
          </p:cNvSpPr>
          <p:nvPr>
            <p:ph type="sldNum" sz="quarter" idx="5"/>
          </p:nvPr>
        </p:nvSpPr>
        <p:spPr/>
        <p:txBody>
          <a:bodyPr/>
          <a:lstStyle/>
          <a:p>
            <a:pPr>
              <a:defRPr/>
            </a:pPr>
            <a:fld id="{AED1BBD4-AC85-4523-9937-712EE2B8D8C3}" type="slidenum">
              <a:rPr lang="en-US" smtClean="0">
                <a:solidFill>
                  <a:prstClr val="black"/>
                </a:solidFill>
              </a:rPr>
              <a:pPr>
                <a:defRPr/>
              </a:pPr>
              <a:t>37</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FF88F7-85D9-4CEC-AB35-634BBCE7232A}" type="slidenum">
              <a:rPr lang="nb-NO">
                <a:solidFill>
                  <a:prstClr val="black"/>
                </a:solidFill>
              </a:rPr>
              <a:pPr eaLnBrk="1" hangingPunct="1"/>
              <a:t>39</a:t>
            </a:fld>
            <a:endParaRPr lang="nb-NO">
              <a:solidFill>
                <a:prstClr val="black"/>
              </a:solidFill>
            </a:endParaRPr>
          </a:p>
        </p:txBody>
      </p:sp>
      <p:sp>
        <p:nvSpPr>
          <p:cNvPr id="67587" name="Text Box 2"/>
          <p:cNvSpPr txBox="1">
            <a:spLocks noChangeArrowheads="1"/>
          </p:cNvSpPr>
          <p:nvPr/>
        </p:nvSpPr>
        <p:spPr bwMode="auto">
          <a:xfrm>
            <a:off x="3846513" y="9429123"/>
            <a:ext cx="2924175" cy="459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5000" rIns="90360" bIns="45000" anchor="b"/>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r" eaLnBrk="1" fontAlgn="base" hangingPunct="1">
              <a:spcBef>
                <a:spcPct val="0"/>
              </a:spcBef>
              <a:spcAft>
                <a:spcPct val="0"/>
              </a:spcAft>
              <a:buSzPct val="100000"/>
            </a:pPr>
            <a:fld id="{CC262D52-9B8A-4584-BC2C-6201169D6998}" type="slidenum">
              <a:rPr lang="en-US" sz="1200" smtClean="0">
                <a:solidFill>
                  <a:srgbClr val="000000"/>
                </a:solidFill>
                <a:latin typeface="Times New Roman" pitchFamily="18" charset="0"/>
              </a:rPr>
              <a:pPr algn="r" eaLnBrk="1" fontAlgn="base" hangingPunct="1">
                <a:spcBef>
                  <a:spcPct val="0"/>
                </a:spcBef>
                <a:spcAft>
                  <a:spcPct val="0"/>
                </a:spcAft>
                <a:buSzPct val="100000"/>
              </a:pPr>
              <a:t>39</a:t>
            </a:fld>
            <a:endParaRPr lang="en-US" sz="1200" smtClean="0">
              <a:solidFill>
                <a:srgbClr val="000000"/>
              </a:solidFill>
              <a:latin typeface="Times New Roman" pitchFamily="18" charset="0"/>
            </a:endParaRPr>
          </a:p>
        </p:txBody>
      </p:sp>
      <p:sp>
        <p:nvSpPr>
          <p:cNvPr id="67588" name="Rectangle 3"/>
          <p:cNvSpPr>
            <a:spLocks noGrp="1" noRot="1" noChangeAspect="1" noChangeArrowheads="1" noTextEdit="1"/>
          </p:cNvSpPr>
          <p:nvPr>
            <p:ph type="sldImg"/>
          </p:nvPr>
        </p:nvSpPr>
        <p:spPr>
          <a:xfrm>
            <a:off x="974725" y="766763"/>
            <a:ext cx="4905375" cy="3679825"/>
          </a:xfrm>
          <a:ln/>
        </p:spPr>
      </p:sp>
      <p:sp>
        <p:nvSpPr>
          <p:cNvPr id="67589" name="Rectangle 4"/>
          <p:cNvSpPr>
            <a:spLocks noGrp="1" noChangeArrowheads="1"/>
          </p:cNvSpPr>
          <p:nvPr>
            <p:ph type="body" idx="1"/>
          </p:nvPr>
        </p:nvSpPr>
        <p:spPr>
          <a:xfrm>
            <a:off x="925514" y="4676414"/>
            <a:ext cx="4999037" cy="4523818"/>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457200" eaLnBrk="1" hangingPunct="1">
              <a:spcBef>
                <a:spcPts val="206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nb-NO" sz="55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de-DE" smtClean="0"/>
              <a:t>11 data providers  and  2 archiving centres</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92181320-7CC8-4958-B06C-CBF117E91D06}" type="slidenum">
              <a:rPr lang="en-US" altLang="de-DE" sz="1200"/>
              <a:pPr eaLnBrk="1" hangingPunct="1"/>
              <a:t>41</a:t>
            </a:fld>
            <a:endParaRPr lang="en-US" altLang="de-DE"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ltLang="de-DE" smtClean="0"/>
              <a:t> </a:t>
            </a:r>
            <a:endParaRPr lang="en-US" altLang="de-DE"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5B327577-4EA3-4D37-94E2-C963753A5A99}" type="slidenum">
              <a:rPr lang="en-US" altLang="de-DE" sz="1200"/>
              <a:pPr eaLnBrk="1" hangingPunct="1"/>
              <a:t>42</a:t>
            </a:fld>
            <a:endParaRPr lang="en-US" altLang="de-DE"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text</a:t>
            </a:r>
            <a:r>
              <a:rPr lang="de-DE" baseline="0" dirty="0" smtClean="0"/>
              <a:t> </a:t>
            </a:r>
            <a:r>
              <a:rPr lang="de-DE" baseline="0" dirty="0" err="1" smtClean="0"/>
              <a:t>above</a:t>
            </a:r>
            <a:r>
              <a:rPr lang="de-DE" baseline="0" dirty="0" smtClean="0"/>
              <a:t> </a:t>
            </a:r>
            <a:r>
              <a:rPr lang="de-DE" baseline="0" dirty="0" err="1" smtClean="0"/>
              <a:t>represent</a:t>
            </a:r>
            <a:r>
              <a:rPr lang="de-DE" baseline="0" dirty="0" smtClean="0"/>
              <a:t> </a:t>
            </a:r>
            <a:r>
              <a:rPr lang="de-DE" baseline="0" dirty="0" err="1" smtClean="0"/>
              <a:t>PPP‘s</a:t>
            </a:r>
            <a:r>
              <a:rPr lang="de-DE" baseline="0" dirty="0" smtClean="0"/>
              <a:t> </a:t>
            </a:r>
            <a:r>
              <a:rPr lang="de-DE" baseline="0" dirty="0" err="1" smtClean="0"/>
              <a:t>mission</a:t>
            </a:r>
            <a:r>
              <a:rPr lang="de-DE" baseline="0" dirty="0" smtClean="0"/>
              <a:t> </a:t>
            </a:r>
            <a:r>
              <a:rPr lang="de-DE" baseline="0" dirty="0" err="1" smtClean="0"/>
              <a:t>statemement</a:t>
            </a:r>
            <a:r>
              <a:rPr lang="de-DE" baseline="0" dirty="0" smtClean="0"/>
              <a:t> </a:t>
            </a:r>
            <a:r>
              <a:rPr lang="de-DE" baseline="0" dirty="0" err="1" smtClean="0"/>
              <a:t>the</a:t>
            </a:r>
            <a:r>
              <a:rPr lang="de-DE" baseline="0" dirty="0" smtClean="0"/>
              <a:t> </a:t>
            </a:r>
            <a:r>
              <a:rPr lang="de-DE" baseline="0" dirty="0" err="1" smtClean="0"/>
              <a:t>following</a:t>
            </a:r>
            <a:r>
              <a:rPr lang="de-DE" baseline="0" dirty="0" smtClean="0"/>
              <a:t> </a:t>
            </a:r>
            <a:r>
              <a:rPr lang="de-DE" baseline="0" dirty="0" err="1" smtClean="0"/>
              <a:t>aspects</a:t>
            </a:r>
            <a:r>
              <a:rPr lang="de-DE" baseline="0" dirty="0" smtClean="0"/>
              <a:t> </a:t>
            </a:r>
            <a:r>
              <a:rPr lang="de-DE" baseline="0" dirty="0" err="1" smtClean="0"/>
              <a:t>are</a:t>
            </a:r>
            <a:r>
              <a:rPr lang="de-DE" baseline="0" dirty="0" smtClean="0"/>
              <a:t> </a:t>
            </a:r>
            <a:r>
              <a:rPr lang="de-DE" baseline="0" dirty="0" err="1" smtClean="0"/>
              <a:t>central</a:t>
            </a:r>
            <a:endParaRPr lang="de-DE" dirty="0" smtClean="0"/>
          </a:p>
          <a:p>
            <a:pPr marL="168501" indent="-168501">
              <a:buFont typeface="Arial"/>
              <a:buChar char="•"/>
            </a:pPr>
            <a:r>
              <a:rPr lang="de-DE" dirty="0" err="1" smtClean="0"/>
              <a:t>Coordination</a:t>
            </a:r>
            <a:r>
              <a:rPr lang="de-DE" dirty="0" smtClean="0"/>
              <a:t> </a:t>
            </a:r>
            <a:r>
              <a:rPr lang="de-DE" dirty="0" err="1" smtClean="0"/>
              <a:t>of</a:t>
            </a:r>
            <a:r>
              <a:rPr lang="de-DE" dirty="0" smtClean="0"/>
              <a:t> </a:t>
            </a:r>
            <a:r>
              <a:rPr lang="de-DE" dirty="0" err="1" smtClean="0"/>
              <a:t>research</a:t>
            </a:r>
            <a:r>
              <a:rPr lang="de-DE" dirty="0" smtClean="0"/>
              <a:t> </a:t>
            </a:r>
            <a:r>
              <a:rPr lang="de-DE" dirty="0" err="1" smtClean="0"/>
              <a:t>activities</a:t>
            </a:r>
            <a:r>
              <a:rPr lang="de-DE" baseline="0" dirty="0" smtClean="0"/>
              <a:t> (</a:t>
            </a:r>
            <a:r>
              <a:rPr lang="de-DE" baseline="0" dirty="0" err="1" smtClean="0"/>
              <a:t>research</a:t>
            </a:r>
            <a:r>
              <a:rPr lang="de-DE" baseline="0" dirty="0" smtClean="0"/>
              <a:t> </a:t>
            </a:r>
            <a:r>
              <a:rPr lang="de-DE" baseline="0" dirty="0" err="1" smtClean="0"/>
              <a:t>and</a:t>
            </a:r>
            <a:r>
              <a:rPr lang="de-DE" baseline="0" dirty="0" smtClean="0"/>
              <a:t> operational </a:t>
            </a:r>
            <a:r>
              <a:rPr lang="de-DE" baseline="0" dirty="0" err="1" smtClean="0"/>
              <a:t>communities</a:t>
            </a:r>
            <a:r>
              <a:rPr lang="de-DE" baseline="0" dirty="0" smtClean="0"/>
              <a:t> + </a:t>
            </a:r>
            <a:r>
              <a:rPr lang="de-DE" baseline="0" dirty="0" err="1" smtClean="0"/>
              <a:t>weather</a:t>
            </a:r>
            <a:r>
              <a:rPr lang="de-DE" baseline="0" dirty="0" smtClean="0"/>
              <a:t> </a:t>
            </a:r>
            <a:r>
              <a:rPr lang="de-DE" baseline="0" dirty="0" err="1" smtClean="0"/>
              <a:t>and</a:t>
            </a:r>
            <a:r>
              <a:rPr lang="de-DE" baseline="0" dirty="0" smtClean="0"/>
              <a:t> </a:t>
            </a:r>
            <a:r>
              <a:rPr lang="de-DE" baseline="0" dirty="0" err="1" smtClean="0"/>
              <a:t>climate</a:t>
            </a:r>
            <a:r>
              <a:rPr lang="de-DE" baseline="0" dirty="0" smtClean="0"/>
              <a:t> </a:t>
            </a:r>
            <a:r>
              <a:rPr lang="de-DE" baseline="0" dirty="0" err="1" smtClean="0"/>
              <a:t>community</a:t>
            </a:r>
            <a:r>
              <a:rPr lang="de-DE" baseline="0" dirty="0" smtClean="0"/>
              <a:t>)</a:t>
            </a:r>
          </a:p>
          <a:p>
            <a:pPr marL="168501" indent="-168501">
              <a:buFont typeface="Arial"/>
              <a:buChar char="•"/>
            </a:pPr>
            <a:r>
              <a:rPr lang="de-DE" baseline="0" dirty="0" err="1" smtClean="0"/>
              <a:t>Weather</a:t>
            </a:r>
            <a:r>
              <a:rPr lang="de-DE" baseline="0" dirty="0" smtClean="0"/>
              <a:t> </a:t>
            </a:r>
            <a:r>
              <a:rPr lang="de-DE" b="1" baseline="0" dirty="0" err="1" smtClean="0"/>
              <a:t>and</a:t>
            </a:r>
            <a:r>
              <a:rPr lang="de-DE" baseline="0" dirty="0" smtClean="0"/>
              <a:t> environmental -&gt; </a:t>
            </a:r>
            <a:r>
              <a:rPr lang="de-DE" baseline="0" dirty="0" err="1" smtClean="0"/>
              <a:t>we</a:t>
            </a:r>
            <a:r>
              <a:rPr lang="de-DE" baseline="0" dirty="0" smtClean="0"/>
              <a:t> </a:t>
            </a:r>
            <a:r>
              <a:rPr lang="de-DE" baseline="0" dirty="0" err="1" smtClean="0"/>
              <a:t>go</a:t>
            </a:r>
            <a:r>
              <a:rPr lang="de-DE" baseline="0" dirty="0" smtClean="0"/>
              <a:t> </a:t>
            </a:r>
            <a:r>
              <a:rPr lang="de-DE" baseline="0" dirty="0" err="1" smtClean="0"/>
              <a:t>beyond</a:t>
            </a:r>
            <a:r>
              <a:rPr lang="de-DE" baseline="0" dirty="0" smtClean="0"/>
              <a:t> traditional NWP </a:t>
            </a:r>
            <a:r>
              <a:rPr lang="de-DE" baseline="0" dirty="0" err="1" smtClean="0"/>
              <a:t>by</a:t>
            </a:r>
            <a:r>
              <a:rPr lang="de-DE" baseline="0" dirty="0" smtClean="0"/>
              <a:t> </a:t>
            </a:r>
            <a:r>
              <a:rPr lang="de-DE" baseline="0" dirty="0" err="1" smtClean="0"/>
              <a:t>using</a:t>
            </a:r>
            <a:r>
              <a:rPr lang="de-DE" baseline="0" dirty="0" smtClean="0"/>
              <a:t> </a:t>
            </a:r>
            <a:r>
              <a:rPr lang="de-DE" baseline="0" dirty="0" err="1" smtClean="0"/>
              <a:t>coupled</a:t>
            </a:r>
            <a:r>
              <a:rPr lang="de-DE" baseline="0" dirty="0" smtClean="0"/>
              <a:t> </a:t>
            </a:r>
            <a:r>
              <a:rPr lang="de-DE" baseline="0" dirty="0" err="1" smtClean="0"/>
              <a:t>models</a:t>
            </a:r>
            <a:endParaRPr lang="de-DE" baseline="0" dirty="0" smtClean="0"/>
          </a:p>
          <a:p>
            <a:pPr marL="168501" indent="-168501">
              <a:buFont typeface="Arial"/>
              <a:buChar char="•"/>
            </a:pPr>
            <a:r>
              <a:rPr lang="de-DE" baseline="0" dirty="0" err="1" smtClean="0"/>
              <a:t>Prediction</a:t>
            </a:r>
            <a:r>
              <a:rPr lang="de-DE" baseline="0" dirty="0" smtClean="0"/>
              <a:t> </a:t>
            </a:r>
            <a:r>
              <a:rPr lang="de-DE" b="1" baseline="0" dirty="0" err="1" smtClean="0"/>
              <a:t>services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polar </a:t>
            </a:r>
            <a:r>
              <a:rPr lang="de-DE" baseline="0" dirty="0" err="1" smtClean="0"/>
              <a:t>regions</a:t>
            </a:r>
            <a:r>
              <a:rPr lang="de-DE" baseline="0" dirty="0" smtClean="0"/>
              <a:t> (</a:t>
            </a:r>
            <a:r>
              <a:rPr lang="de-DE" baseline="0" dirty="0" err="1" smtClean="0"/>
              <a:t>stakeholder</a:t>
            </a:r>
            <a:r>
              <a:rPr lang="de-DE" baseline="0" dirty="0" smtClean="0"/>
              <a:t> </a:t>
            </a:r>
            <a:r>
              <a:rPr lang="de-DE" baseline="0" dirty="0" err="1" smtClean="0"/>
              <a:t>needs</a:t>
            </a:r>
            <a:r>
              <a:rPr lang="de-DE" baseline="0" dirty="0" smtClean="0"/>
              <a:t>!)</a:t>
            </a:r>
          </a:p>
          <a:p>
            <a:pPr marL="168501" indent="-168501">
              <a:buFont typeface="Arial"/>
              <a:buChar char="•"/>
            </a:pPr>
            <a:r>
              <a:rPr lang="de-DE" baseline="0" dirty="0" smtClean="0"/>
              <a:t>Time </a:t>
            </a:r>
            <a:r>
              <a:rPr lang="de-DE" baseline="0" dirty="0" err="1" smtClean="0"/>
              <a:t>scales</a:t>
            </a:r>
            <a:r>
              <a:rPr lang="de-DE" baseline="0" dirty="0" smtClean="0"/>
              <a:t> </a:t>
            </a:r>
            <a:r>
              <a:rPr lang="de-DE" baseline="0" dirty="0" err="1" smtClean="0"/>
              <a:t>from</a:t>
            </a:r>
            <a:r>
              <a:rPr lang="de-DE" baseline="0" dirty="0" smtClean="0"/>
              <a:t> </a:t>
            </a:r>
            <a:r>
              <a:rPr lang="de-DE" baseline="0" dirty="0" err="1" smtClean="0"/>
              <a:t>hourly</a:t>
            </a:r>
            <a:r>
              <a:rPr lang="de-DE" baseline="0" dirty="0" smtClean="0"/>
              <a:t> </a:t>
            </a:r>
            <a:r>
              <a:rPr lang="de-DE" baseline="0" dirty="0" err="1" smtClean="0"/>
              <a:t>to</a:t>
            </a:r>
            <a:r>
              <a:rPr lang="de-DE" baseline="0" dirty="0" smtClean="0"/>
              <a:t> </a:t>
            </a:r>
            <a:r>
              <a:rPr lang="de-DE" baseline="0" dirty="0" err="1" smtClean="0"/>
              <a:t>seasonal</a:t>
            </a:r>
            <a:r>
              <a:rPr lang="de-DE" baseline="0" dirty="0" smtClean="0"/>
              <a:t> (i.e. WWRP </a:t>
            </a:r>
            <a:r>
              <a:rPr lang="de-DE" baseline="0" dirty="0" err="1" smtClean="0"/>
              <a:t>pushes</a:t>
            </a:r>
            <a:r>
              <a:rPr lang="de-DE" baseline="0" dirty="0" smtClean="0"/>
              <a:t> </a:t>
            </a:r>
            <a:r>
              <a:rPr lang="de-DE" baseline="0" dirty="0" err="1" smtClean="0"/>
              <a:t>the</a:t>
            </a:r>
            <a:r>
              <a:rPr lang="de-DE" baseline="0" dirty="0" smtClean="0"/>
              <a:t> </a:t>
            </a:r>
            <a:r>
              <a:rPr lang="de-DE" baseline="0" dirty="0" err="1" smtClean="0"/>
              <a:t>prediction</a:t>
            </a:r>
            <a:r>
              <a:rPr lang="de-DE" baseline="0" dirty="0" smtClean="0"/>
              <a:t> </a:t>
            </a:r>
            <a:r>
              <a:rPr lang="de-DE" baseline="0" dirty="0" err="1" smtClean="0"/>
              <a:t>boundaries</a:t>
            </a:r>
            <a:r>
              <a:rPr lang="de-DE" baseline="0" dirty="0" smtClean="0"/>
              <a:t> out </a:t>
            </a:r>
            <a:r>
              <a:rPr lang="de-DE" baseline="0" dirty="0" err="1" smtClean="0"/>
              <a:t>to</a:t>
            </a:r>
            <a:r>
              <a:rPr lang="de-DE" baseline="0" dirty="0" smtClean="0"/>
              <a:t> a </a:t>
            </a:r>
            <a:r>
              <a:rPr lang="de-DE" baseline="0" dirty="0" err="1" smtClean="0"/>
              <a:t>season</a:t>
            </a:r>
            <a:r>
              <a:rPr lang="de-DE" baseline="0" dirty="0" smtClean="0"/>
              <a:t>)</a:t>
            </a:r>
          </a:p>
          <a:p>
            <a:endParaRPr lang="de-DE" baseline="0" dirty="0" smtClean="0"/>
          </a:p>
          <a:p>
            <a:r>
              <a:rPr lang="de-DE" baseline="0" dirty="0" smtClean="0"/>
              <a:t> </a:t>
            </a:r>
            <a:endParaRPr lang="de-DE" dirty="0"/>
          </a:p>
        </p:txBody>
      </p:sp>
      <p:sp>
        <p:nvSpPr>
          <p:cNvPr id="4" name="Foliennummernplatzhalter 3"/>
          <p:cNvSpPr>
            <a:spLocks noGrp="1"/>
          </p:cNvSpPr>
          <p:nvPr>
            <p:ph type="sldNum" sz="quarter" idx="10"/>
          </p:nvPr>
        </p:nvSpPr>
        <p:spPr/>
        <p:txBody>
          <a:bodyPr/>
          <a:lstStyle/>
          <a:p>
            <a:pPr>
              <a:defRPr/>
            </a:pPr>
            <a:fld id="{FF475DDB-D2EE-B342-A7C3-98CAD91EEEEF}" type="slidenum">
              <a:rPr lang="en-GB" smtClean="0">
                <a:solidFill>
                  <a:prstClr val="black"/>
                </a:solidFill>
              </a:rPr>
              <a:pPr>
                <a:defRPr/>
              </a:pPr>
              <a:t>43</a:t>
            </a:fld>
            <a:endParaRPr lang="en-GB">
              <a:solidFill>
                <a:prstClr val="black"/>
              </a:solidFill>
            </a:endParaRPr>
          </a:p>
        </p:txBody>
      </p:sp>
    </p:spTree>
    <p:extLst>
      <p:ext uri="{BB962C8B-B14F-4D97-AF65-F5344CB8AC3E}">
        <p14:creationId xmlns:p14="http://schemas.microsoft.com/office/powerpoint/2010/main" val="1073312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dirty="0"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44</a:t>
            </a:fld>
            <a:endParaRPr lang="en-US" altLang="de-DE"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dirty="0"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45</a:t>
            </a:fld>
            <a:endParaRPr lang="en-US"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18" charset="0"/>
              </a:defRPr>
            </a:lvl1pPr>
            <a:lvl2pPr marL="742950" indent="-285750">
              <a:spcBef>
                <a:spcPct val="30000"/>
              </a:spcBef>
              <a:defRPr sz="1200">
                <a:solidFill>
                  <a:schemeClr val="tx1"/>
                </a:solidFill>
                <a:latin typeface="Times" pitchFamily="18" charset="0"/>
              </a:defRPr>
            </a:lvl2pPr>
            <a:lvl3pPr marL="1143000" indent="-228600">
              <a:spcBef>
                <a:spcPct val="30000"/>
              </a:spcBef>
              <a:defRPr sz="1200">
                <a:solidFill>
                  <a:schemeClr val="tx1"/>
                </a:solidFill>
                <a:latin typeface="Times" pitchFamily="18" charset="0"/>
              </a:defRPr>
            </a:lvl3pPr>
            <a:lvl4pPr marL="1600200" indent="-228600">
              <a:spcBef>
                <a:spcPct val="30000"/>
              </a:spcBef>
              <a:defRPr sz="1200">
                <a:solidFill>
                  <a:schemeClr val="tx1"/>
                </a:solidFill>
                <a:latin typeface="Times" pitchFamily="18" charset="0"/>
              </a:defRPr>
            </a:lvl4pPr>
            <a:lvl5pPr marL="2057400" indent="-22860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B6FEBE04-BD35-44B2-8792-08CAE2B39BCC}" type="slidenum">
              <a:rPr lang="nb-NO" altLang="nb-NO">
                <a:solidFill>
                  <a:srgbClr val="000000"/>
                </a:solidFill>
                <a:latin typeface="Times New Roman" pitchFamily="18" charset="0"/>
              </a:rPr>
              <a:pPr>
                <a:spcBef>
                  <a:spcPct val="0"/>
                </a:spcBef>
              </a:pPr>
              <a:t>4</a:t>
            </a:fld>
            <a:endParaRPr lang="nb-NO" altLang="nb-NO">
              <a:solidFill>
                <a:srgbClr val="000000"/>
              </a:solidFill>
              <a:latin typeface="Times New Roman" pitchFamily="18" charset="0"/>
            </a:endParaRPr>
          </a:p>
        </p:txBody>
      </p:sp>
      <p:sp>
        <p:nvSpPr>
          <p:cNvPr id="17411" name="Rectangle 2"/>
          <p:cNvSpPr>
            <a:spLocks noGrp="1" noRot="1" noChangeAspect="1" noChangeArrowheads="1" noTextEdit="1"/>
          </p:cNvSpPr>
          <p:nvPr>
            <p:ph type="sldImg"/>
          </p:nvPr>
        </p:nvSpPr>
        <p:spPr>
          <a:xfrm>
            <a:off x="919163" y="733425"/>
            <a:ext cx="4989512" cy="3743325"/>
          </a:xfrm>
          <a:ln/>
        </p:spPr>
      </p:sp>
      <p:sp>
        <p:nvSpPr>
          <p:cNvPr id="17412" name="Rectangle 3"/>
          <p:cNvSpPr>
            <a:spLocks noGrp="1" noChangeArrowheads="1"/>
          </p:cNvSpPr>
          <p:nvPr>
            <p:ph type="body" idx="1"/>
          </p:nvPr>
        </p:nvSpPr>
        <p:spPr>
          <a:xfrm>
            <a:off x="921661" y="4721715"/>
            <a:ext cx="4988925" cy="44806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smtClean="0">
              <a:latin typeface="Times"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defRPr/>
            </a:pPr>
            <a:r>
              <a:rPr lang="en-US" sz="1100" b="0" dirty="0" smtClean="0"/>
              <a:t>“Promote cooperative international research to achieve a dramatic increase in resilience to high impact weather, worldwide, through improving forecasts for timescales of minutes to two weeks and enhancing their communication and utility in social, economic and environmental applications”</a:t>
            </a:r>
            <a:endParaRPr lang="en-US" sz="1100" b="0"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46</a:t>
            </a:fld>
            <a:endParaRPr lang="en-US" altLang="de-DE"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smtClean="0"/>
              <a:t>Priorities defined by CAS ………these four should</a:t>
            </a:r>
            <a:r>
              <a:rPr lang="en-US" altLang="de-DE" baseline="0" dirty="0" smtClean="0"/>
              <a:t> be addressed in WWRP. </a:t>
            </a:r>
            <a:endParaRPr lang="en-US" altLang="de-DE" dirty="0" smtClean="0"/>
          </a:p>
          <a:p>
            <a:r>
              <a:rPr lang="en-US" altLang="de-DE" dirty="0" smtClean="0"/>
              <a:t>1. All projects consider High Impact Weather, this is a particular focus</a:t>
            </a:r>
            <a:r>
              <a:rPr lang="en-US" altLang="de-DE" baseline="0" dirty="0" smtClean="0"/>
              <a:t> for the </a:t>
            </a:r>
            <a:r>
              <a:rPr lang="en-US" altLang="de-DE" dirty="0" smtClean="0"/>
              <a:t> </a:t>
            </a:r>
            <a:r>
              <a:rPr lang="en-US" altLang="de-DE" dirty="0" err="1" smtClean="0"/>
              <a:t>HIWeather</a:t>
            </a:r>
            <a:r>
              <a:rPr lang="en-US" altLang="de-DE" dirty="0" smtClean="0"/>
              <a:t> project …..</a:t>
            </a:r>
          </a:p>
          <a:p>
            <a:pPr marL="228600" indent="-228600">
              <a:buAutoNum type="arabicPeriod" startAt="2"/>
            </a:pPr>
            <a:r>
              <a:rPr lang="en-US" altLang="de-DE" dirty="0" smtClean="0"/>
              <a:t>Moving towards 1-km scale forecasting should result in a more accurate rainfall forecast down to small catchments …. </a:t>
            </a:r>
          </a:p>
          <a:p>
            <a:pPr marL="0" indent="0">
              <a:buNone/>
            </a:pPr>
            <a:r>
              <a:rPr lang="en-US" altLang="de-DE" dirty="0" smtClean="0"/>
              <a:t>3.</a:t>
            </a:r>
            <a:r>
              <a:rPr lang="en-US" altLang="de-DE" baseline="0" dirty="0" smtClean="0"/>
              <a:t> </a:t>
            </a:r>
            <a:r>
              <a:rPr lang="en-US" altLang="de-DE" dirty="0" smtClean="0"/>
              <a:t>75% percent of the population is projected to live in urban regions by 2050 … what is our vision of weather services and what are the main research gaps… </a:t>
            </a:r>
          </a:p>
          <a:p>
            <a:pPr marL="0" indent="0">
              <a:buNone/>
            </a:pPr>
            <a:r>
              <a:rPr lang="en-US" altLang="de-DE" dirty="0" smtClean="0"/>
              <a:t>4. ….  Are we able to envisage the observational network in a seamless perspective;</a:t>
            </a:r>
            <a:r>
              <a:rPr lang="en-US" altLang="de-DE" baseline="0" dirty="0" smtClean="0"/>
              <a:t> </a:t>
            </a:r>
            <a:r>
              <a:rPr lang="en-US" altLang="de-DE" dirty="0" smtClean="0"/>
              <a:t>CAS has responsibility to keep EC and Congress informed on developments in Climate Engineering – need to work</a:t>
            </a:r>
            <a:r>
              <a:rPr lang="en-US" altLang="de-DE" baseline="0" dirty="0" smtClean="0"/>
              <a:t> with WCRP here.</a:t>
            </a:r>
            <a:endParaRPr lang="en-US" altLang="de-DE" dirty="0"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BF02E04B-1E14-4E14-A7E1-63261EFA897C}" type="slidenum">
              <a:rPr lang="en-US" altLang="de-DE" sz="1200"/>
              <a:pPr eaLnBrk="1" hangingPunct="1"/>
              <a:t>47</a:t>
            </a:fld>
            <a:endParaRPr lang="en-US" altLang="de-DE"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dirty="0" smtClean="0"/>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093829EA-E4C1-40ED-BCED-A40A8C891E82}" type="slidenum">
              <a:rPr lang="en-US" altLang="de-DE" sz="1200"/>
              <a:pPr eaLnBrk="1" hangingPunct="1"/>
              <a:t>48</a:t>
            </a:fld>
            <a:endParaRPr lang="en-US" altLang="de-DE"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dirty="0"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49</a:t>
            </a:fld>
            <a:endParaRPr lang="en-US" altLang="de-DE"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dirty="0"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50</a:t>
            </a:fld>
            <a:endParaRPr lang="en-US" altLang="de-DE"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dirty="0"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51</a:t>
            </a:fld>
            <a:endParaRPr lang="en-US" altLang="de-DE"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dirty="0"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52</a:t>
            </a:fld>
            <a:endParaRPr lang="en-US" altLang="de-DE"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smtClean="0"/>
              <a:t>WWRP mission … Towards forecasting the impacts of weather-related hazards: improving prediction, evaluation and communication</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18979B9A-BCB2-4389-A72D-735FC953F161}" type="slidenum">
              <a:rPr lang="en-US" altLang="de-DE" sz="1200"/>
              <a:pPr eaLnBrk="1" hangingPunct="1"/>
              <a:t>53</a:t>
            </a:fld>
            <a:endParaRPr lang="en-US" altLang="de-DE"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ln/>
        </p:spPr>
      </p:sp>
      <p:sp>
        <p:nvSpPr>
          <p:cNvPr id="191490" name="Notes Placeholder 2"/>
          <p:cNvSpPr>
            <a:spLocks noGrp="1"/>
          </p:cNvSpPr>
          <p:nvPr>
            <p:ph type="body" idx="1"/>
          </p:nvPr>
        </p:nvSpPr>
        <p:spPr>
          <a:noFill/>
          <a:ln/>
        </p:spPr>
        <p:txBody>
          <a:bodyPr/>
          <a:lstStyle/>
          <a:p>
            <a:pPr marL="171450" indent="-171450">
              <a:buFontTx/>
              <a:buChar char="-"/>
            </a:pPr>
            <a:r>
              <a:rPr lang="en-US" dirty="0" smtClean="0">
                <a:latin typeface="Times" pitchFamily="18" charset="0"/>
                <a:ea typeface="ＭＳ Ｐゴシック" pitchFamily="34" charset="-128"/>
              </a:rPr>
              <a:t>Greenhouse gases are the drivers of climate change according to IPCC AR5</a:t>
            </a:r>
          </a:p>
          <a:p>
            <a:pPr marL="171450" indent="-171450">
              <a:buFontTx/>
              <a:buChar char="-"/>
            </a:pPr>
            <a:r>
              <a:rPr lang="en-US" dirty="0" smtClean="0">
                <a:latin typeface="Times" pitchFamily="18" charset="0"/>
                <a:ea typeface="ＭＳ Ｐゴシック" pitchFamily="34" charset="-128"/>
              </a:rPr>
              <a:t>Greenhouse gases and aerosols are accepted by GCOS as Essential Climate Variables</a:t>
            </a:r>
          </a:p>
          <a:p>
            <a:pPr marL="171450" indent="-171450">
              <a:buFontTx/>
              <a:buChar char="-"/>
            </a:pPr>
            <a:r>
              <a:rPr lang="en-US" dirty="0" smtClean="0">
                <a:latin typeface="Times" pitchFamily="18" charset="0"/>
                <a:ea typeface="ＭＳ Ｐゴシック" pitchFamily="34" charset="-128"/>
              </a:rPr>
              <a:t>GHG are needed to support GFCS</a:t>
            </a:r>
          </a:p>
          <a:p>
            <a:pPr marL="171450" indent="-171450">
              <a:buFontTx/>
              <a:buChar char="-"/>
            </a:pPr>
            <a:r>
              <a:rPr lang="en-US" dirty="0" smtClean="0">
                <a:latin typeface="Times" pitchFamily="18" charset="0"/>
                <a:ea typeface="ＭＳ Ｐゴシック" pitchFamily="34" charset="-128"/>
              </a:rPr>
              <a:t>Actions on GHG will be different between countries and need an independent verification – the Integrated Global Greenhouse Gas information System will help to identify the effects of those actions – through scientific understanding of carbon cycle (both sources and sinks)</a:t>
            </a:r>
          </a:p>
          <a:p>
            <a:pPr marL="171450" indent="-171450">
              <a:buFontTx/>
              <a:buChar char="-"/>
            </a:pPr>
            <a:r>
              <a:rPr lang="en-US" dirty="0" smtClean="0">
                <a:latin typeface="Times" pitchFamily="18" charset="0"/>
                <a:ea typeface="ＭＳ Ｐゴシック" pitchFamily="34" charset="-128"/>
              </a:rPr>
              <a:t>We need improved knowledge of the GHG behavior in the atmosphere, we need to improve atmospheric transport models and data assimilation schemas to deliver user relevant information on the local and regional scale</a:t>
            </a:r>
          </a:p>
          <a:p>
            <a:pPr marL="171450" indent="-171450">
              <a:buFontTx/>
              <a:buChar char="-"/>
            </a:pPr>
            <a:endParaRPr lang="en-US" dirty="0" smtClean="0">
              <a:latin typeface="Times" pitchFamily="18" charset="0"/>
              <a:ea typeface="ＭＳ Ｐゴシック" pitchFamily="34" charset="-128"/>
            </a:endParaRPr>
          </a:p>
          <a:p>
            <a:pPr marL="171450" indent="-171450">
              <a:buFontTx/>
              <a:buChar char="-"/>
            </a:pPr>
            <a:r>
              <a:rPr lang="en-US" dirty="0" smtClean="0">
                <a:latin typeface="Times" pitchFamily="18" charset="0"/>
                <a:ea typeface="ＭＳ Ｐゴシック" pitchFamily="34" charset="-128"/>
              </a:rPr>
              <a:t>(paras 11 and 12)</a:t>
            </a:r>
          </a:p>
        </p:txBody>
      </p:sp>
      <p:sp>
        <p:nvSpPr>
          <p:cNvPr id="4" name="Slide Number Placeholder 3"/>
          <p:cNvSpPr>
            <a:spLocks noGrp="1"/>
          </p:cNvSpPr>
          <p:nvPr>
            <p:ph type="sldNum" sz="quarter" idx="5"/>
          </p:nvPr>
        </p:nvSpPr>
        <p:spPr/>
        <p:txBody>
          <a:bodyPr/>
          <a:lstStyle/>
          <a:p>
            <a:pPr>
              <a:defRPr/>
            </a:pPr>
            <a:fld id="{BF0FD400-7EF4-4A56-895F-088D900547CE}" type="slidenum">
              <a:rPr lang="en-US" smtClean="0">
                <a:solidFill>
                  <a:prstClr val="black"/>
                </a:solidFill>
              </a:rPr>
              <a:pPr>
                <a:defRPr/>
              </a:pPr>
              <a:t>56</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p:nvPr>
        </p:nvSpPr>
        <p:spPr>
          <a:ln/>
        </p:spPr>
      </p:sp>
      <p:sp>
        <p:nvSpPr>
          <p:cNvPr id="193538" name="Notes Placeholder 2"/>
          <p:cNvSpPr>
            <a:spLocks noGrp="1"/>
          </p:cNvSpPr>
          <p:nvPr>
            <p:ph type="body" idx="1"/>
          </p:nvPr>
        </p:nvSpPr>
        <p:spPr>
          <a:noFill/>
          <a:ln/>
        </p:spPr>
        <p:txBody>
          <a:bodyPr/>
          <a:lstStyle/>
          <a:p>
            <a:r>
              <a:rPr lang="en-US" smtClean="0">
                <a:latin typeface="Times" pitchFamily="18" charset="0"/>
                <a:ea typeface="ＭＳ Ｐゴシック" pitchFamily="34" charset="-128"/>
              </a:rPr>
              <a:t>Effects of control of ozone depleting species requires long-term observations to document the effects of the ozone layer and on climate forcing</a:t>
            </a:r>
          </a:p>
          <a:p>
            <a:r>
              <a:rPr lang="en-US" smtClean="0">
                <a:latin typeface="Times" pitchFamily="18" charset="0"/>
                <a:ea typeface="ＭＳ Ｐゴシック" pitchFamily="34" charset="-128"/>
              </a:rPr>
              <a:t>WMO played an important role in initiating and originally supporting ozone network (now most of funding is coming from UNEP)</a:t>
            </a:r>
          </a:p>
        </p:txBody>
      </p:sp>
      <p:sp>
        <p:nvSpPr>
          <p:cNvPr id="4" name="Slide Number Placeholder 3"/>
          <p:cNvSpPr txBox="1">
            <a:spLocks noGrp="1"/>
          </p:cNvSpPr>
          <p:nvPr/>
        </p:nvSpPr>
        <p:spPr bwMode="auto">
          <a:xfrm>
            <a:off x="3848645" y="9421044"/>
            <a:ext cx="2944283" cy="495935"/>
          </a:xfrm>
          <a:prstGeom prst="rect">
            <a:avLst/>
          </a:prstGeom>
          <a:noFill/>
          <a:ln>
            <a:miter lim="800000"/>
            <a:headEnd/>
            <a:tailEnd/>
          </a:ln>
        </p:spPr>
        <p:txBody>
          <a:bodyPr anchor="b"/>
          <a:lstStyle/>
          <a:p>
            <a:pPr algn="r" defTabSz="914400" eaLnBrk="0" fontAlgn="base" hangingPunct="0">
              <a:spcBef>
                <a:spcPct val="0"/>
              </a:spcBef>
              <a:spcAft>
                <a:spcPct val="0"/>
              </a:spcAft>
              <a:defRPr/>
            </a:pPr>
            <a:fld id="{A55CCB77-08D4-4350-94DB-BDA7D8B8E2DA}" type="slidenum">
              <a:rPr lang="en-US" sz="1200">
                <a:solidFill>
                  <a:prstClr val="black"/>
                </a:solidFill>
                <a:latin typeface="Times" charset="0"/>
                <a:ea typeface="ＭＳ Ｐゴシック" charset="0"/>
                <a:cs typeface="Arial" charset="0"/>
              </a:rPr>
              <a:pPr algn="r" defTabSz="914400" eaLnBrk="0" fontAlgn="base" hangingPunct="0">
                <a:spcBef>
                  <a:spcPct val="0"/>
                </a:spcBef>
                <a:spcAft>
                  <a:spcPct val="0"/>
                </a:spcAft>
                <a:defRPr/>
              </a:pPr>
              <a:t>57</a:t>
            </a:fld>
            <a:endParaRPr lang="en-US" sz="1200">
              <a:solidFill>
                <a:prstClr val="black"/>
              </a:solidFill>
              <a:latin typeface="Times" charset="0"/>
              <a:ea typeface="ＭＳ Ｐゴシック"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4384B4F-0EE6-4F99-A75E-69BEF8A10875}" type="slidenum">
              <a:rPr lang="nb-NO" smtClean="0">
                <a:solidFill>
                  <a:prstClr val="black"/>
                </a:solidFill>
              </a:rPr>
              <a:pPr/>
              <a:t>5</a:t>
            </a:fld>
            <a:endParaRPr lang="nb-NO">
              <a:solidFill>
                <a:prstClr val="black"/>
              </a:solidFill>
            </a:endParaRPr>
          </a:p>
        </p:txBody>
      </p:sp>
    </p:spTree>
    <p:extLst>
      <p:ext uri="{BB962C8B-B14F-4D97-AF65-F5344CB8AC3E}">
        <p14:creationId xmlns:p14="http://schemas.microsoft.com/office/powerpoint/2010/main" val="459574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Atmospheric  composition has numerous impact on health</a:t>
            </a:r>
            <a:r>
              <a:rPr lang="en-US" baseline="0" noProof="0" dirty="0" smtClean="0"/>
              <a:t> and ecosystems.</a:t>
            </a:r>
          </a:p>
          <a:p>
            <a:r>
              <a:rPr lang="en-US" baseline="0" noProof="0" dirty="0" smtClean="0"/>
              <a:t>Short-lived climate pollutants (including aerosol and tropospheric ozone) in addition to their impact on regional climate have adverse effects on human health and food security (both through crop loss due to ozone exposure and impact of deposition on fresh water and oceans)</a:t>
            </a:r>
          </a:p>
          <a:p>
            <a:r>
              <a:rPr lang="en-US" baseline="0" noProof="0" dirty="0" smtClean="0"/>
              <a:t>In Europe the wheat loss in 2000 caused by tropospheric ozone 3.2 billion Euro. Due to actions taken on emission to control peak ozone level the loss is forecasted to be 2 billion Euro in 2020.</a:t>
            </a:r>
          </a:p>
          <a:p>
            <a:r>
              <a:rPr lang="en-US" baseline="0" noProof="0" dirty="0" smtClean="0"/>
              <a:t>The forecasting of future losses is associated with projected climate change, that impacts projected air quality (tropospheric ozone level). Climate change will be essential for future deposition patters as it impacts precipitation and vertical velocity critical for deposition.</a:t>
            </a:r>
          </a:p>
          <a:p>
            <a:endParaRPr lang="en-US" baseline="0" noProof="0" dirty="0" smtClean="0"/>
          </a:p>
          <a:p>
            <a:r>
              <a:rPr lang="en-US" baseline="0" noProof="0" dirty="0" smtClean="0"/>
              <a:t>There is a substantial impact of short-lived climate pollutants on human health. Some clinics in USA (based on EPA data) have an increase in admission (emergency due to respiratory diseases) proportional to the ozone exposure the previous day.</a:t>
            </a:r>
          </a:p>
          <a:p>
            <a:endParaRPr lang="en-US" baseline="0" dirty="0" smtClean="0"/>
          </a:p>
          <a:p>
            <a:r>
              <a:rPr lang="en-US" baseline="0" dirty="0" smtClean="0"/>
              <a:t>Better collaboration should be established with a commission on agricultural meteorology to  better quantify global effects of air pollution on agricultural production. </a:t>
            </a:r>
            <a:endParaRPr lang="en-US" dirty="0"/>
          </a:p>
        </p:txBody>
      </p:sp>
      <p:sp>
        <p:nvSpPr>
          <p:cNvPr id="4" name="Slide Number Placeholder 3"/>
          <p:cNvSpPr>
            <a:spLocks noGrp="1"/>
          </p:cNvSpPr>
          <p:nvPr>
            <p:ph type="sldNum" sz="quarter" idx="10"/>
          </p:nvPr>
        </p:nvSpPr>
        <p:spPr/>
        <p:txBody>
          <a:bodyPr/>
          <a:lstStyle/>
          <a:p>
            <a:fld id="{D5B08CA8-8970-4B07-ADED-02EF7BCDC1E3}"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9046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t>These are two other applications of atmospheric composition:</a:t>
            </a:r>
          </a:p>
          <a:p>
            <a:pPr marL="228600" indent="-228600">
              <a:buFontTx/>
              <a:buAutoNum type="arabicParenR"/>
              <a:defRPr/>
            </a:pPr>
            <a:r>
              <a:rPr lang="en-US" dirty="0" smtClean="0"/>
              <a:t>In collaboration with WWRP on DSD warning. Better coordination is needed with GAW in particular relative to observations required for verification</a:t>
            </a:r>
          </a:p>
          <a:p>
            <a:pPr marL="228600" indent="-228600">
              <a:buFontTx/>
              <a:buAutoNum type="arabicParenR"/>
              <a:defRPr/>
            </a:pPr>
            <a:r>
              <a:rPr lang="en-US" dirty="0" smtClean="0"/>
              <a:t>Work on volcanic ash is done in collaboration with aeronautical meteorology, so far the coordination is rather weak. Special cross-cutting group was created to address this issue </a:t>
            </a:r>
            <a:endParaRPr lang="en-US" dirty="0"/>
          </a:p>
        </p:txBody>
      </p:sp>
      <p:sp>
        <p:nvSpPr>
          <p:cNvPr id="4" name="Slide Number Placeholder 3"/>
          <p:cNvSpPr>
            <a:spLocks noGrp="1"/>
          </p:cNvSpPr>
          <p:nvPr>
            <p:ph type="sldNum" sz="quarter" idx="5"/>
          </p:nvPr>
        </p:nvSpPr>
        <p:spPr/>
        <p:txBody>
          <a:bodyPr/>
          <a:lstStyle/>
          <a:p>
            <a:pPr>
              <a:defRPr/>
            </a:pPr>
            <a:fld id="{8619C577-D5CA-4ACA-9135-CA0AF27B2749}" type="slidenum">
              <a:rPr lang="en-US" smtClean="0">
                <a:solidFill>
                  <a:prstClr val="black"/>
                </a:solidFill>
              </a:rPr>
              <a:pPr>
                <a:defRPr/>
              </a:pPr>
              <a:t>59</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9688">
              <a:spcBef>
                <a:spcPts val="600"/>
              </a:spcBef>
              <a:buFont typeface="Times" charset="0"/>
              <a:buNone/>
              <a:defRPr/>
            </a:pPr>
            <a:r>
              <a:rPr lang="en-US" b="0" dirty="0" smtClean="0">
                <a:solidFill>
                  <a:srgbClr val="0033CC"/>
                </a:solidFill>
                <a:ea typeface="ＭＳ Ｐゴシック" charset="0"/>
                <a:cs typeface="Arial" charset="0"/>
              </a:rPr>
              <a:t>Here a brief overview of the new WWRP structure. The four challenges, the three legacy projects, Sub-seasonal to Seasonal, a joint WCRP WWRP initiative, Polar Prediction in collaboration with WCRP and High Impact Weather.</a:t>
            </a:r>
          </a:p>
          <a:p>
            <a:pPr marL="39688">
              <a:spcBef>
                <a:spcPts val="600"/>
              </a:spcBef>
              <a:buFont typeface="Times" charset="0"/>
              <a:buNone/>
              <a:defRPr/>
            </a:pPr>
            <a:r>
              <a:rPr lang="en-US" b="0" dirty="0" smtClean="0">
                <a:solidFill>
                  <a:srgbClr val="0033CC"/>
                </a:solidFill>
                <a:ea typeface="ＭＳ Ｐゴシック" charset="0"/>
                <a:cs typeface="Arial" charset="0"/>
              </a:rPr>
              <a:t>Finally the working groups and their main topics.</a:t>
            </a:r>
          </a:p>
          <a:p>
            <a:pPr marL="611188" indent="-571500">
              <a:spcBef>
                <a:spcPts val="600"/>
              </a:spcBef>
              <a:buFont typeface="Times" charset="0"/>
              <a:buChar char="•"/>
              <a:defRPr/>
            </a:pPr>
            <a:endParaRPr lang="en-US" b="1" dirty="0" smtClean="0">
              <a:solidFill>
                <a:srgbClr val="0033CC"/>
              </a:solidFill>
              <a:ea typeface="ＭＳ Ｐゴシック" charset="0"/>
              <a:cs typeface="Arial" charset="0"/>
            </a:endParaRPr>
          </a:p>
          <a:p>
            <a:pPr>
              <a:defRPr/>
            </a:pPr>
            <a:endParaRPr lang="en-US" dirty="0">
              <a:ea typeface="ＭＳ Ｐゴシック"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3EF110F5-A4CB-4FA1-AC26-F7C0A19F0046}" type="slidenum">
              <a:rPr lang="en-US" altLang="de-DE" sz="1200"/>
              <a:pPr eaLnBrk="1" hangingPunct="1"/>
              <a:t>61</a:t>
            </a:fld>
            <a:endParaRPr lang="en-US" altLang="de-DE"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37931725" indent="-37474525">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fld id="{6FF66B61-4ACA-42AF-86E5-CC16B8684AB5}" type="slidenum">
              <a:rPr lang="en-US" altLang="en-US" sz="1200">
                <a:solidFill>
                  <a:srgbClr val="000000"/>
                </a:solidFill>
                <a:latin typeface="Times" charset="0"/>
                <a:ea typeface="MS PGothic" pitchFamily="34" charset="-128"/>
              </a:rPr>
              <a:pPr/>
              <a:t>62</a:t>
            </a:fld>
            <a:endParaRPr lang="en-US" altLang="en-US" sz="1200">
              <a:solidFill>
                <a:srgbClr val="000000"/>
              </a:solidFill>
              <a:latin typeface="Times" charset="0"/>
              <a:ea typeface="MS PGothic" pitchFamily="34"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4384B4F-0EE6-4F99-A75E-69BEF8A10875}" type="slidenum">
              <a:rPr lang="nb-NO" smtClean="0">
                <a:solidFill>
                  <a:prstClr val="black"/>
                </a:solidFill>
              </a:rPr>
              <a:pPr/>
              <a:t>64</a:t>
            </a:fld>
            <a:endParaRPr lang="nb-NO">
              <a:solidFill>
                <a:prstClr val="black"/>
              </a:solidFill>
            </a:endParaRPr>
          </a:p>
        </p:txBody>
      </p:sp>
    </p:spTree>
    <p:extLst>
      <p:ext uri="{BB962C8B-B14F-4D97-AF65-F5344CB8AC3E}">
        <p14:creationId xmlns:p14="http://schemas.microsoft.com/office/powerpoint/2010/main" val="459574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4384B4F-0EE6-4F99-A75E-69BEF8A10875}" type="slidenum">
              <a:rPr lang="nb-NO" smtClean="0">
                <a:solidFill>
                  <a:prstClr val="black"/>
                </a:solidFill>
              </a:rPr>
              <a:pPr/>
              <a:t>65</a:t>
            </a:fld>
            <a:endParaRPr lang="nb-NO">
              <a:solidFill>
                <a:prstClr val="black"/>
              </a:solidFill>
            </a:endParaRPr>
          </a:p>
        </p:txBody>
      </p:sp>
    </p:spTree>
    <p:extLst>
      <p:ext uri="{BB962C8B-B14F-4D97-AF65-F5344CB8AC3E}">
        <p14:creationId xmlns:p14="http://schemas.microsoft.com/office/powerpoint/2010/main" val="459574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4384B4F-0EE6-4F99-A75E-69BEF8A10875}" type="slidenum">
              <a:rPr lang="nb-NO" smtClean="0">
                <a:solidFill>
                  <a:prstClr val="black"/>
                </a:solidFill>
              </a:rPr>
              <a:pPr/>
              <a:t>66</a:t>
            </a:fld>
            <a:endParaRPr lang="nb-NO">
              <a:solidFill>
                <a:prstClr val="black"/>
              </a:solidFill>
            </a:endParaRPr>
          </a:p>
        </p:txBody>
      </p:sp>
    </p:spTree>
    <p:extLst>
      <p:ext uri="{BB962C8B-B14F-4D97-AF65-F5344CB8AC3E}">
        <p14:creationId xmlns:p14="http://schemas.microsoft.com/office/powerpoint/2010/main" val="459574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4384B4F-0EE6-4F99-A75E-69BEF8A10875}" type="slidenum">
              <a:rPr lang="nb-NO" smtClean="0">
                <a:solidFill>
                  <a:prstClr val="black"/>
                </a:solidFill>
              </a:rPr>
              <a:pPr/>
              <a:t>67</a:t>
            </a:fld>
            <a:endParaRPr lang="nb-NO">
              <a:solidFill>
                <a:prstClr val="black"/>
              </a:solidFill>
            </a:endParaRPr>
          </a:p>
        </p:txBody>
      </p:sp>
    </p:spTree>
    <p:extLst>
      <p:ext uri="{BB962C8B-B14F-4D97-AF65-F5344CB8AC3E}">
        <p14:creationId xmlns:p14="http://schemas.microsoft.com/office/powerpoint/2010/main" val="459574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175FD5-BFE1-4B47-8D29-86C412255190}" type="slidenum">
              <a:rPr lang="nb-NO">
                <a:solidFill>
                  <a:prstClr val="black"/>
                </a:solidFill>
              </a:rPr>
              <a:pPr/>
              <a:t>68</a:t>
            </a:fld>
            <a:endParaRPr lang="nb-NO">
              <a:solidFill>
                <a:prstClr val="black"/>
              </a:solidFill>
            </a:endParaRPr>
          </a:p>
        </p:txBody>
      </p:sp>
      <p:sp>
        <p:nvSpPr>
          <p:cNvPr id="425986" name="Rectangle 2"/>
          <p:cNvSpPr>
            <a:spLocks noGrp="1" noRot="1" noChangeAspect="1" noChangeArrowheads="1" noTextEdit="1"/>
          </p:cNvSpPr>
          <p:nvPr>
            <p:ph type="sldImg"/>
          </p:nvPr>
        </p:nvSpPr>
        <p:spPr>
          <a:xfrm>
            <a:off x="917575" y="742950"/>
            <a:ext cx="4960938" cy="3721100"/>
          </a:xfrm>
          <a:ln/>
        </p:spPr>
      </p:sp>
      <p:sp>
        <p:nvSpPr>
          <p:cNvPr id="425987" name="Rectangle 3"/>
          <p:cNvSpPr>
            <a:spLocks noGrp="1" noChangeArrowheads="1"/>
          </p:cNvSpPr>
          <p:nvPr>
            <p:ph type="body" idx="1"/>
          </p:nvPr>
        </p:nvSpPr>
        <p:spPr>
          <a:xfrm>
            <a:off x="905934" y="4711382"/>
            <a:ext cx="4982633" cy="4465138"/>
          </a:xfrm>
        </p:spPr>
        <p:txBody>
          <a:bodyPr/>
          <a:lstStyle/>
          <a:p>
            <a:endParaRPr lang="nb-NO"/>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18" charset="0"/>
              </a:defRPr>
            </a:lvl1pPr>
            <a:lvl2pPr marL="742950" indent="-285750">
              <a:spcBef>
                <a:spcPct val="30000"/>
              </a:spcBef>
              <a:defRPr sz="1200">
                <a:solidFill>
                  <a:schemeClr val="tx1"/>
                </a:solidFill>
                <a:latin typeface="Times" pitchFamily="18" charset="0"/>
              </a:defRPr>
            </a:lvl2pPr>
            <a:lvl3pPr marL="1143000" indent="-228600">
              <a:spcBef>
                <a:spcPct val="30000"/>
              </a:spcBef>
              <a:defRPr sz="1200">
                <a:solidFill>
                  <a:schemeClr val="tx1"/>
                </a:solidFill>
                <a:latin typeface="Times" pitchFamily="18" charset="0"/>
              </a:defRPr>
            </a:lvl3pPr>
            <a:lvl4pPr marL="1600200" indent="-228600">
              <a:spcBef>
                <a:spcPct val="30000"/>
              </a:spcBef>
              <a:defRPr sz="1200">
                <a:solidFill>
                  <a:schemeClr val="tx1"/>
                </a:solidFill>
                <a:latin typeface="Times" pitchFamily="18" charset="0"/>
              </a:defRPr>
            </a:lvl4pPr>
            <a:lvl5pPr marL="2057400" indent="-22860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5DC65A57-00CD-48FE-B615-D7B6E5D1D864}" type="slidenum">
              <a:rPr lang="nb-NO" altLang="nb-NO">
                <a:solidFill>
                  <a:srgbClr val="000000"/>
                </a:solidFill>
                <a:latin typeface="Times New Roman" pitchFamily="18" charset="0"/>
              </a:rPr>
              <a:pPr>
                <a:spcBef>
                  <a:spcPct val="0"/>
                </a:spcBef>
              </a:pPr>
              <a:t>69</a:t>
            </a:fld>
            <a:endParaRPr lang="nb-NO" altLang="nb-NO">
              <a:solidFill>
                <a:srgbClr val="000000"/>
              </a:solidFill>
              <a:latin typeface="Times New Roman" pitchFamily="18" charset="0"/>
            </a:endParaRPr>
          </a:p>
        </p:txBody>
      </p:sp>
      <p:sp>
        <p:nvSpPr>
          <p:cNvPr id="32771" name="Rectangle 2"/>
          <p:cNvSpPr>
            <a:spLocks noGrp="1" noRot="1" noChangeAspect="1" noChangeArrowheads="1" noTextEdit="1"/>
          </p:cNvSpPr>
          <p:nvPr>
            <p:ph type="sldImg"/>
          </p:nvPr>
        </p:nvSpPr>
        <p:spPr>
          <a:xfrm>
            <a:off x="917575" y="731838"/>
            <a:ext cx="4992688" cy="3744912"/>
          </a:xfrm>
          <a:ln/>
        </p:spPr>
      </p:sp>
      <p:sp>
        <p:nvSpPr>
          <p:cNvPr id="32772" name="Rectangle 3"/>
          <p:cNvSpPr>
            <a:spLocks noGrp="1" noChangeArrowheads="1"/>
          </p:cNvSpPr>
          <p:nvPr>
            <p:ph type="body" idx="1"/>
          </p:nvPr>
        </p:nvSpPr>
        <p:spPr>
          <a:xfrm>
            <a:off x="921662" y="4721718"/>
            <a:ext cx="4988925" cy="44806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cs typeface="Arial" charset="0"/>
              </a:rPr>
              <a:t>Source: United Nations, </a:t>
            </a:r>
            <a:r>
              <a:rPr lang="en-US" altLang="en-US" i="1" smtClean="0">
                <a:latin typeface="Arial" charset="0"/>
                <a:cs typeface="Arial" charset="0"/>
              </a:rPr>
              <a:t>World Urbanization Prospects, the 2011 Revision </a:t>
            </a:r>
            <a:r>
              <a:rPr lang="en-US" altLang="en-US" smtClean="0">
                <a:latin typeface="Arial" charset="0"/>
                <a:cs typeface="Arial" charset="0"/>
              </a:rPr>
              <a:t>(2012)</a:t>
            </a:r>
          </a:p>
          <a:p>
            <a:r>
              <a:rPr lang="en-US" altLang="en-US" smtClean="0">
                <a:latin typeface="Arial" charset="0"/>
                <a:cs typeface="Arial" charset="0"/>
              </a:rPr>
              <a:t>More than half of the 7-billion world population lives in urban areas. Cities and urban areas currently use 75% of the world’s energy and are responsible for 75% of greenhouse emissions. </a:t>
            </a:r>
          </a:p>
          <a:p>
            <a:r>
              <a:rPr lang="en-US" altLang="en-US" smtClean="0">
                <a:latin typeface="Arial" charset="0"/>
                <a:cs typeface="Arial" charset="0"/>
              </a:rPr>
              <a:t>Not all regions of the world have reached this level of urbanization. For example, it is expected that half of the population of Asia will live in urban areas by 2020, while Africa is likely to reach a 50 per cent urbanization rate only in 2035.</a:t>
            </a:r>
          </a:p>
          <a:p>
            <a:r>
              <a:rPr lang="en-US" altLang="en-US" smtClean="0">
                <a:latin typeface="Arial" charset="0"/>
                <a:cs typeface="Arial" charset="0"/>
              </a:rPr>
              <a:t>Between 2011 and 2050, the world population is expected to increase by 2.3 billion, passing from 7.0 billion to 9.3 billion.</a:t>
            </a:r>
          </a:p>
          <a:p>
            <a:r>
              <a:rPr lang="en-US" altLang="en-US" smtClean="0">
                <a:latin typeface="Arial" charset="0"/>
                <a:cs typeface="Arial" charset="0"/>
              </a:rPr>
              <a:t>At the same time, the population living in urban areas is projected to gain 2.6 billion, passing from 3.6 billion in 2011 to 6.2 billion 2050, thus accounting for 68% of total population. The urban areas of the world are expected to absorb all the population growth expected over the next four decades while at the same time drawing in some of the rural population.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18" charset="0"/>
              </a:defRPr>
            </a:lvl1pPr>
            <a:lvl2pPr marL="742950" indent="-285750">
              <a:spcBef>
                <a:spcPct val="30000"/>
              </a:spcBef>
              <a:defRPr sz="1200">
                <a:solidFill>
                  <a:schemeClr val="tx1"/>
                </a:solidFill>
                <a:latin typeface="Times" pitchFamily="18" charset="0"/>
              </a:defRPr>
            </a:lvl2pPr>
            <a:lvl3pPr marL="1143000" indent="-228600">
              <a:spcBef>
                <a:spcPct val="30000"/>
              </a:spcBef>
              <a:defRPr sz="1200">
                <a:solidFill>
                  <a:schemeClr val="tx1"/>
                </a:solidFill>
                <a:latin typeface="Times" pitchFamily="18" charset="0"/>
              </a:defRPr>
            </a:lvl3pPr>
            <a:lvl4pPr marL="1600200" indent="-228600">
              <a:spcBef>
                <a:spcPct val="30000"/>
              </a:spcBef>
              <a:defRPr sz="1200">
                <a:solidFill>
                  <a:schemeClr val="tx1"/>
                </a:solidFill>
                <a:latin typeface="Times" pitchFamily="18" charset="0"/>
              </a:defRPr>
            </a:lvl4pPr>
            <a:lvl5pPr marL="2057400" indent="-22860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spcBef>
                <a:spcPct val="0"/>
              </a:spcBef>
            </a:pPr>
            <a:fld id="{5DC65A57-00CD-48FE-B615-D7B6E5D1D864}" type="slidenum">
              <a:rPr lang="nb-NO" altLang="nb-NO">
                <a:solidFill>
                  <a:srgbClr val="000000"/>
                </a:solidFill>
                <a:latin typeface="Times New Roman" pitchFamily="18" charset="0"/>
              </a:rPr>
              <a:pPr>
                <a:spcBef>
                  <a:spcPct val="0"/>
                </a:spcBef>
              </a:pPr>
              <a:t>70</a:t>
            </a:fld>
            <a:endParaRPr lang="nb-NO" altLang="nb-NO">
              <a:solidFill>
                <a:srgbClr val="000000"/>
              </a:solidFill>
              <a:latin typeface="Times New Roman" pitchFamily="18" charset="0"/>
            </a:endParaRPr>
          </a:p>
        </p:txBody>
      </p:sp>
      <p:sp>
        <p:nvSpPr>
          <p:cNvPr id="32771" name="Rectangle 2"/>
          <p:cNvSpPr>
            <a:spLocks noGrp="1" noRot="1" noChangeAspect="1" noChangeArrowheads="1" noTextEdit="1"/>
          </p:cNvSpPr>
          <p:nvPr>
            <p:ph type="sldImg"/>
          </p:nvPr>
        </p:nvSpPr>
        <p:spPr>
          <a:xfrm>
            <a:off x="917575" y="731838"/>
            <a:ext cx="4992688" cy="3744912"/>
          </a:xfrm>
          <a:ln/>
        </p:spPr>
      </p:sp>
      <p:sp>
        <p:nvSpPr>
          <p:cNvPr id="32772" name="Rectangle 3"/>
          <p:cNvSpPr>
            <a:spLocks noGrp="1" noChangeArrowheads="1"/>
          </p:cNvSpPr>
          <p:nvPr>
            <p:ph type="body" idx="1"/>
          </p:nvPr>
        </p:nvSpPr>
        <p:spPr>
          <a:xfrm>
            <a:off x="921662" y="4721718"/>
            <a:ext cx="4988925" cy="44806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smtClean="0">
              <a:latin typeface="Times"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37931725" indent="-37474525">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fld id="{6FF66B61-4ACA-42AF-86E5-CC16B8684AB5}" type="slidenum">
              <a:rPr lang="en-US" altLang="en-US" sz="1200">
                <a:solidFill>
                  <a:srgbClr val="000000"/>
                </a:solidFill>
                <a:latin typeface="Times" charset="0"/>
                <a:ea typeface="MS PGothic" pitchFamily="34" charset="-128"/>
              </a:rPr>
              <a:pPr/>
              <a:t>71</a:t>
            </a:fld>
            <a:endParaRPr lang="en-US" altLang="en-US" sz="1200">
              <a:solidFill>
                <a:srgbClr val="000000"/>
              </a:solidFill>
              <a:latin typeface="Times" charset="0"/>
              <a:ea typeface="MS PGothic" pitchFamily="34"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447431" fontAlgn="base" hangingPunct="0">
              <a:spcBef>
                <a:spcPct val="0"/>
              </a:spcBef>
              <a:spcAft>
                <a:spcPct val="0"/>
              </a:spcAft>
              <a:buClr>
                <a:srgbClr val="000000"/>
              </a:buClr>
              <a:buSzPct val="100000"/>
            </a:pPr>
            <a:r>
              <a:rPr lang="nb-NO" altLang="nb-NO" sz="1200" dirty="0" smtClean="0">
                <a:latin typeface="Times New Roman" pitchFamily="16" charset="0"/>
              </a:rPr>
              <a:t>Tre tidshorisonter, mindre og mindre</a:t>
            </a:r>
          </a:p>
          <a:p>
            <a:pPr defTabSz="447431" fontAlgn="base" hangingPunct="0">
              <a:spcBef>
                <a:spcPct val="0"/>
              </a:spcBef>
              <a:spcAft>
                <a:spcPct val="0"/>
              </a:spcAft>
              <a:buClr>
                <a:srgbClr val="000000"/>
              </a:buClr>
              <a:buSzPct val="100000"/>
            </a:pPr>
            <a:r>
              <a:rPr lang="nb-NO" altLang="nb-NO" sz="1200" dirty="0" smtClean="0">
                <a:latin typeface="Times New Roman" pitchFamily="16" charset="0"/>
              </a:rPr>
              <a:t>område dekkes, men høyere oppløsning:</a:t>
            </a:r>
          </a:p>
          <a:p>
            <a:pPr defTabSz="447431" fontAlgn="base" hangingPunct="0">
              <a:spcBef>
                <a:spcPct val="0"/>
              </a:spcBef>
              <a:spcAft>
                <a:spcPct val="0"/>
              </a:spcAft>
              <a:buClr>
                <a:srgbClr val="000000"/>
              </a:buClr>
              <a:buSzPct val="100000"/>
            </a:pPr>
            <a:endParaRPr lang="nb-NO" altLang="nb-NO" sz="1200" dirty="0" smtClean="0">
              <a:latin typeface="Times New Roman" pitchFamily="16" charset="0"/>
            </a:endParaRPr>
          </a:p>
          <a:p>
            <a:pPr defTabSz="447431" fontAlgn="base" hangingPunct="0">
              <a:spcBef>
                <a:spcPct val="0"/>
              </a:spcBef>
              <a:spcAft>
                <a:spcPct val="0"/>
              </a:spcAft>
              <a:buClr>
                <a:srgbClr val="000000"/>
              </a:buClr>
              <a:buSzPct val="100000"/>
            </a:pPr>
            <a:r>
              <a:rPr lang="nb-NO" altLang="nb-NO" sz="1200" dirty="0" smtClean="0">
                <a:solidFill>
                  <a:srgbClr val="FF0000"/>
                </a:solidFill>
                <a:latin typeface="Times New Roman" pitchFamily="16" charset="0"/>
              </a:rPr>
              <a:t>IFS ENS</a:t>
            </a:r>
          </a:p>
          <a:p>
            <a:pPr defTabSz="447431" fontAlgn="base" hangingPunct="0">
              <a:spcBef>
                <a:spcPct val="0"/>
              </a:spcBef>
              <a:spcAft>
                <a:spcPct val="0"/>
              </a:spcAft>
              <a:buClr>
                <a:srgbClr val="000000"/>
              </a:buClr>
              <a:buSzPct val="100000"/>
            </a:pPr>
            <a:r>
              <a:rPr lang="nb-NO" altLang="nb-NO" sz="1200" dirty="0" smtClean="0">
                <a:latin typeface="Times New Roman" pitchFamily="16" charset="0"/>
              </a:rPr>
              <a:t>Lange prognoser ( → 15 eller 32 dager)</a:t>
            </a:r>
          </a:p>
          <a:p>
            <a:pPr defTabSz="447431" fontAlgn="base" hangingPunct="0">
              <a:spcBef>
                <a:spcPct val="0"/>
              </a:spcBef>
              <a:spcAft>
                <a:spcPct val="0"/>
              </a:spcAft>
              <a:buClr>
                <a:srgbClr val="245199"/>
              </a:buClr>
              <a:buSzPct val="100000"/>
              <a:buFont typeface="Times New Roman" pitchFamily="16" charset="0"/>
              <a:buChar char="●"/>
            </a:pPr>
            <a:r>
              <a:rPr lang="nb-NO" altLang="nb-NO" sz="1200" dirty="0" smtClean="0">
                <a:latin typeface="Times New Roman" pitchFamily="16" charset="0"/>
              </a:rPr>
              <a:t>32 km gridoppløsning</a:t>
            </a:r>
          </a:p>
          <a:p>
            <a:pPr defTabSz="447431" fontAlgn="base" hangingPunct="0">
              <a:spcBef>
                <a:spcPct val="0"/>
              </a:spcBef>
              <a:spcAft>
                <a:spcPct val="0"/>
              </a:spcAft>
              <a:buClr>
                <a:srgbClr val="245199"/>
              </a:buClr>
              <a:buSzPct val="100000"/>
              <a:buFont typeface="Times New Roman" pitchFamily="16" charset="0"/>
              <a:buChar char="●"/>
            </a:pPr>
            <a:r>
              <a:rPr lang="nb-NO" altLang="nb-NO" sz="1200" dirty="0" smtClean="0">
                <a:latin typeface="Times New Roman" pitchFamily="16" charset="0"/>
              </a:rPr>
              <a:t>Produseres av ECMWF, Reading, UK</a:t>
            </a:r>
          </a:p>
          <a:p>
            <a:pPr defTabSz="447431" fontAlgn="base" hangingPunct="0">
              <a:spcBef>
                <a:spcPct val="0"/>
              </a:spcBef>
              <a:spcAft>
                <a:spcPct val="0"/>
              </a:spcAft>
            </a:pPr>
            <a:endParaRPr lang="nb-NO" altLang="nb-NO" sz="1200" dirty="0" smtClean="0">
              <a:latin typeface="Times New Roman" pitchFamily="16" charset="0"/>
            </a:endParaRPr>
          </a:p>
          <a:p>
            <a:pPr defTabSz="447431" fontAlgn="base" hangingPunct="0">
              <a:spcBef>
                <a:spcPct val="0"/>
              </a:spcBef>
              <a:spcAft>
                <a:spcPct val="0"/>
              </a:spcAft>
            </a:pPr>
            <a:r>
              <a:rPr lang="nb-NO" altLang="nb-NO" sz="1200" dirty="0" smtClean="0">
                <a:solidFill>
                  <a:srgbClr val="FF0000"/>
                </a:solidFill>
                <a:latin typeface="Times New Roman" pitchFamily="16" charset="0"/>
              </a:rPr>
              <a:t>GLAMEPS</a:t>
            </a:r>
          </a:p>
          <a:p>
            <a:pPr defTabSz="447431" fontAlgn="base" hangingPunct="0">
              <a:spcBef>
                <a:spcPct val="0"/>
              </a:spcBef>
              <a:spcAft>
                <a:spcPct val="0"/>
              </a:spcAft>
            </a:pPr>
            <a:r>
              <a:rPr lang="nb-NO" altLang="nb-NO" sz="1200" dirty="0" smtClean="0">
                <a:latin typeface="Times New Roman" pitchFamily="16" charset="0"/>
              </a:rPr>
              <a:t>For varsler over Europa opp til 54h   </a:t>
            </a:r>
          </a:p>
          <a:p>
            <a:pPr defTabSz="447431" fontAlgn="base" hangingPunct="0">
              <a:spcBef>
                <a:spcPct val="0"/>
              </a:spcBef>
              <a:spcAft>
                <a:spcPct val="0"/>
              </a:spcAft>
              <a:buClr>
                <a:srgbClr val="245199"/>
              </a:buClr>
              <a:buSzPct val="100000"/>
              <a:buFont typeface="Times New Roman" pitchFamily="16" charset="0"/>
              <a:buChar char="●"/>
            </a:pPr>
            <a:r>
              <a:rPr lang="nb-NO" altLang="nb-NO" sz="1200" dirty="0" smtClean="0">
                <a:latin typeface="Times New Roman" pitchFamily="16" charset="0"/>
              </a:rPr>
              <a:t>8 km gridoppløsning</a:t>
            </a:r>
          </a:p>
          <a:p>
            <a:pPr defTabSz="447431" fontAlgn="base" hangingPunct="0">
              <a:spcBef>
                <a:spcPct val="0"/>
              </a:spcBef>
              <a:spcAft>
                <a:spcPct val="0"/>
              </a:spcAft>
              <a:buClr>
                <a:srgbClr val="245199"/>
              </a:buClr>
              <a:buSzPct val="100000"/>
              <a:buFont typeface="Times New Roman" pitchFamily="16" charset="0"/>
              <a:buChar char="●"/>
            </a:pPr>
            <a:r>
              <a:rPr lang="nb-NO" altLang="nb-NO" sz="1200" dirty="0" err="1" smtClean="0">
                <a:latin typeface="Times New Roman" pitchFamily="16" charset="0"/>
              </a:rPr>
              <a:t>Multi</a:t>
            </a:r>
            <a:r>
              <a:rPr lang="nb-NO" altLang="nb-NO" sz="1200" dirty="0" smtClean="0">
                <a:latin typeface="Times New Roman" pitchFamily="16" charset="0"/>
              </a:rPr>
              <a:t>-modell system</a:t>
            </a:r>
          </a:p>
          <a:p>
            <a:pPr defTabSz="447431" fontAlgn="base" hangingPunct="0">
              <a:spcBef>
                <a:spcPct val="0"/>
              </a:spcBef>
              <a:spcAft>
                <a:spcPct val="0"/>
              </a:spcAft>
              <a:buClr>
                <a:srgbClr val="245199"/>
              </a:buClr>
              <a:buSzPct val="100000"/>
              <a:buFont typeface="Times New Roman" pitchFamily="16" charset="0"/>
              <a:buChar char="●"/>
            </a:pPr>
            <a:r>
              <a:rPr lang="nb-NO" altLang="nb-NO" sz="1200" dirty="0" smtClean="0">
                <a:latin typeface="Times New Roman" pitchFamily="16" charset="0"/>
              </a:rPr>
              <a:t>Operasjonelt samarbeid – HIRLAM/ALADIN</a:t>
            </a:r>
          </a:p>
          <a:p>
            <a:pPr defTabSz="447431" fontAlgn="base" hangingPunct="0">
              <a:spcBef>
                <a:spcPct val="0"/>
              </a:spcBef>
              <a:spcAft>
                <a:spcPct val="0"/>
              </a:spcAft>
            </a:pPr>
            <a:endParaRPr lang="nb-NO" altLang="nb-NO" sz="1200" dirty="0" smtClean="0">
              <a:latin typeface="Times New Roman" pitchFamily="16" charset="0"/>
            </a:endParaRPr>
          </a:p>
          <a:p>
            <a:pPr defTabSz="447431" fontAlgn="base" hangingPunct="0">
              <a:spcBef>
                <a:spcPct val="0"/>
              </a:spcBef>
              <a:spcAft>
                <a:spcPct val="0"/>
              </a:spcAft>
            </a:pPr>
            <a:r>
              <a:rPr lang="nb-NO" altLang="nb-NO" sz="1200" dirty="0" err="1" smtClean="0">
                <a:solidFill>
                  <a:srgbClr val="FF0000"/>
                </a:solidFill>
                <a:latin typeface="Times New Roman" pitchFamily="16" charset="0"/>
              </a:rPr>
              <a:t>HarmonEPS</a:t>
            </a:r>
            <a:endParaRPr lang="nb-NO" altLang="nb-NO" sz="1200" dirty="0" smtClean="0">
              <a:solidFill>
                <a:srgbClr val="FF0000"/>
              </a:solidFill>
              <a:latin typeface="Times New Roman" pitchFamily="16" charset="0"/>
            </a:endParaRPr>
          </a:p>
          <a:p>
            <a:pPr defTabSz="447431" fontAlgn="base" hangingPunct="0">
              <a:spcBef>
                <a:spcPct val="0"/>
              </a:spcBef>
              <a:spcAft>
                <a:spcPct val="0"/>
              </a:spcAft>
            </a:pPr>
            <a:r>
              <a:rPr lang="nb-NO" altLang="nb-NO" sz="1200" dirty="0" smtClean="0">
                <a:latin typeface="Times New Roman" pitchFamily="16" charset="0"/>
              </a:rPr>
              <a:t>For korttidsvarsel -&gt; ~1.5 - 2 døgn  </a:t>
            </a:r>
          </a:p>
          <a:p>
            <a:pPr defTabSz="447431" fontAlgn="base" hangingPunct="0">
              <a:spcBef>
                <a:spcPct val="0"/>
              </a:spcBef>
              <a:spcAft>
                <a:spcPct val="0"/>
              </a:spcAft>
              <a:buClr>
                <a:srgbClr val="245199"/>
              </a:buClr>
              <a:buSzPct val="100000"/>
              <a:buFont typeface="Times New Roman" pitchFamily="16" charset="0"/>
              <a:buChar char="●"/>
            </a:pPr>
            <a:r>
              <a:rPr lang="nb-NO" altLang="nb-NO" sz="1200" dirty="0" smtClean="0">
                <a:latin typeface="Times New Roman" pitchFamily="16" charset="0"/>
              </a:rPr>
              <a:t>2.5 km gridoppløsning </a:t>
            </a:r>
          </a:p>
          <a:p>
            <a:pPr defTabSz="447431" fontAlgn="base" hangingPunct="0">
              <a:spcBef>
                <a:spcPct val="0"/>
              </a:spcBef>
              <a:spcAft>
                <a:spcPct val="0"/>
              </a:spcAft>
              <a:buClr>
                <a:srgbClr val="245199"/>
              </a:buClr>
              <a:buSzPct val="100000"/>
              <a:buFont typeface="Times New Roman" pitchFamily="16" charset="0"/>
              <a:buChar char="●"/>
            </a:pPr>
            <a:r>
              <a:rPr lang="nb-NO" altLang="nb-NO" sz="1200" dirty="0" err="1" smtClean="0">
                <a:latin typeface="Times New Roman" pitchFamily="16" charset="0"/>
              </a:rPr>
              <a:t>Multi</a:t>
            </a:r>
            <a:r>
              <a:rPr lang="nb-NO" altLang="nb-NO" sz="1200" dirty="0" smtClean="0">
                <a:latin typeface="Times New Roman" pitchFamily="16" charset="0"/>
              </a:rPr>
              <a:t>-fysikk (</a:t>
            </a:r>
            <a:r>
              <a:rPr lang="nb-NO" altLang="nb-NO" sz="1200" dirty="0" err="1" smtClean="0">
                <a:latin typeface="Times New Roman" pitchFamily="16" charset="0"/>
              </a:rPr>
              <a:t>Arome</a:t>
            </a:r>
            <a:r>
              <a:rPr lang="nb-NO" altLang="nb-NO" sz="1200" dirty="0" smtClean="0">
                <a:latin typeface="Times New Roman" pitchFamily="16" charset="0"/>
              </a:rPr>
              <a:t> og </a:t>
            </a:r>
            <a:r>
              <a:rPr lang="nb-NO" altLang="nb-NO" sz="1200" dirty="0" err="1" smtClean="0">
                <a:latin typeface="Times New Roman" pitchFamily="16" charset="0"/>
              </a:rPr>
              <a:t>Alaro</a:t>
            </a:r>
            <a:r>
              <a:rPr lang="nb-NO" altLang="nb-NO" sz="1200" dirty="0" smtClean="0">
                <a:latin typeface="Times New Roman" pitchFamily="16" charset="0"/>
              </a:rPr>
              <a:t>)</a:t>
            </a:r>
          </a:p>
          <a:p>
            <a:pPr defTabSz="447431" fontAlgn="base" hangingPunct="0">
              <a:spcBef>
                <a:spcPct val="0"/>
              </a:spcBef>
              <a:spcAft>
                <a:spcPct val="0"/>
              </a:spcAft>
              <a:buClr>
                <a:srgbClr val="245199"/>
              </a:buClr>
              <a:buSzPct val="100000"/>
              <a:buFont typeface="Times New Roman" pitchFamily="16" charset="0"/>
              <a:buChar char="●"/>
            </a:pPr>
            <a:r>
              <a:rPr lang="nb-NO" altLang="nb-NO" sz="1200" b="1" dirty="0" err="1" smtClean="0">
                <a:latin typeface="Times New Roman" pitchFamily="16" charset="0"/>
              </a:rPr>
              <a:t>HarmonEPS</a:t>
            </a:r>
            <a:r>
              <a:rPr lang="nb-NO" altLang="nb-NO" sz="1200" b="1" dirty="0" smtClean="0">
                <a:latin typeface="Times New Roman" pitchFamily="16" charset="0"/>
              </a:rPr>
              <a:t> vil i slutten av 2015 erstatte dagens</a:t>
            </a:r>
          </a:p>
          <a:p>
            <a:pPr defTabSz="447431" fontAlgn="base" hangingPunct="0">
              <a:spcBef>
                <a:spcPct val="0"/>
              </a:spcBef>
              <a:spcAft>
                <a:spcPct val="0"/>
              </a:spcAft>
              <a:buClr>
                <a:srgbClr val="245199"/>
              </a:buClr>
              <a:buSzPct val="100000"/>
            </a:pPr>
            <a:r>
              <a:rPr lang="nb-NO" altLang="nb-NO" sz="1200" b="1" dirty="0" smtClean="0">
                <a:latin typeface="Times New Roman" pitchFamily="16" charset="0"/>
              </a:rPr>
              <a:t>deterministiske prognose fra MET på 2.5 km</a:t>
            </a:r>
          </a:p>
          <a:p>
            <a:pPr defTabSz="447431" fontAlgn="base" hangingPunct="0">
              <a:spcBef>
                <a:spcPct val="0"/>
              </a:spcBef>
              <a:spcAft>
                <a:spcPct val="0"/>
              </a:spcAft>
              <a:buClr>
                <a:srgbClr val="245199"/>
              </a:buClr>
              <a:buSzPct val="100000"/>
              <a:buFont typeface="Times New Roman" pitchFamily="16" charset="0"/>
              <a:buChar char="●"/>
            </a:pPr>
            <a:r>
              <a:rPr lang="nb-NO" altLang="nb-NO" sz="1200" dirty="0" err="1" smtClean="0">
                <a:latin typeface="Times New Roman" pitchFamily="16" charset="0"/>
              </a:rPr>
              <a:t>HarmonEPS</a:t>
            </a:r>
            <a:r>
              <a:rPr lang="nb-NO" altLang="nb-NO" sz="1200" dirty="0" smtClean="0">
                <a:latin typeface="Times New Roman" pitchFamily="16" charset="0"/>
              </a:rPr>
              <a:t> utvikles videre med nye typer</a:t>
            </a:r>
          </a:p>
          <a:p>
            <a:pPr defTabSz="447431" fontAlgn="base" hangingPunct="0">
              <a:spcBef>
                <a:spcPct val="0"/>
              </a:spcBef>
              <a:spcAft>
                <a:spcPct val="0"/>
              </a:spcAft>
              <a:buClr>
                <a:srgbClr val="245199"/>
              </a:buClr>
              <a:buSzPct val="100000"/>
            </a:pPr>
            <a:r>
              <a:rPr lang="nb-NO" altLang="nb-NO" sz="1200" dirty="0" smtClean="0">
                <a:latin typeface="Times New Roman" pitchFamily="16" charset="0"/>
              </a:rPr>
              <a:t>perturbasjoner i HIRLAM-samarbeidet.</a:t>
            </a:r>
            <a:r>
              <a:rPr lang="nb-NO" altLang="nb-NO" sz="1200" b="1" dirty="0" smtClean="0">
                <a:latin typeface="Times New Roman" pitchFamily="16" charset="0"/>
              </a:rPr>
              <a:t> </a:t>
            </a:r>
          </a:p>
          <a:p>
            <a:endParaRPr lang="nb-NO" dirty="0"/>
          </a:p>
        </p:txBody>
      </p:sp>
      <p:sp>
        <p:nvSpPr>
          <p:cNvPr id="4" name="Plassholder for lysbildenummer 3"/>
          <p:cNvSpPr>
            <a:spLocks noGrp="1"/>
          </p:cNvSpPr>
          <p:nvPr>
            <p:ph type="sldNum" sz="quarter" idx="10"/>
          </p:nvPr>
        </p:nvSpPr>
        <p:spPr/>
        <p:txBody>
          <a:bodyPr/>
          <a:lstStyle/>
          <a:p>
            <a:fld id="{8659DCEF-E789-43F4-8304-9F9FAA2F30F2}" type="slidenum">
              <a:rPr lang="nb-NO" smtClean="0">
                <a:solidFill>
                  <a:prstClr val="black"/>
                </a:solidFill>
              </a:rPr>
              <a:pPr/>
              <a:t>74</a:t>
            </a:fld>
            <a:endParaRPr lang="nb-NO">
              <a:solidFill>
                <a:prstClr val="black"/>
              </a:solidFill>
            </a:endParaRPr>
          </a:p>
        </p:txBody>
      </p:sp>
    </p:spTree>
    <p:extLst>
      <p:ext uri="{BB962C8B-B14F-4D97-AF65-F5344CB8AC3E}">
        <p14:creationId xmlns:p14="http://schemas.microsoft.com/office/powerpoint/2010/main" val="830864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noResize="1"/>
          </p:cNvSpPr>
          <p:nvPr>
            <p:ph type="sldImg"/>
          </p:nvPr>
        </p:nvSpPr>
        <p:spPr>
          <a:xfrm>
            <a:off x="0" y="754063"/>
            <a:ext cx="0" cy="0"/>
          </a:xfrm>
          <a:solidFill>
            <a:srgbClr val="729FCF"/>
          </a:solidFill>
          <a:ln w="25400">
            <a:solidFill>
              <a:srgbClr val="3465AF"/>
            </a:solidFill>
            <a:prstDash val="solid"/>
          </a:ln>
        </p:spPr>
      </p:sp>
      <p:sp>
        <p:nvSpPr>
          <p:cNvPr id="3" name="Plassholder for notater 2"/>
          <p:cNvSpPr txBox="1">
            <a:spLocks noGrp="1"/>
          </p:cNvSpPr>
          <p:nvPr>
            <p:ph type="body" sz="quarter" idx="1"/>
          </p:nvPr>
        </p:nvSpPr>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lvl="0"/>
            <a:r>
              <a:rPr lang="nb-NO" sz="2400"/>
              <a:t>Langtidsplanen er å bygge nettverket av radarer videre langs kysten, både østover og sydover.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FF9FA95-A651-4994-B6A5-A51ED983618D}" type="slidenum">
              <a:rPr lang="nb-NO">
                <a:solidFill>
                  <a:prstClr val="black"/>
                </a:solidFill>
              </a:rPr>
              <a:pPr/>
              <a:t>79</a:t>
            </a:fld>
            <a:endParaRPr lang="nb-NO">
              <a:solidFill>
                <a:prstClr val="black"/>
              </a:solidFill>
            </a:endParaRPr>
          </a:p>
        </p:txBody>
      </p:sp>
      <p:sp>
        <p:nvSpPr>
          <p:cNvPr id="559106" name="スライド イメージ プレースホルダ 1"/>
          <p:cNvSpPr>
            <a:spLocks noGrp="1" noRot="1" noChangeAspect="1" noTextEdit="1"/>
          </p:cNvSpPr>
          <p:nvPr>
            <p:ph type="sldImg"/>
          </p:nvPr>
        </p:nvSpPr>
        <p:spPr>
          <a:xfrm>
            <a:off x="917575" y="744538"/>
            <a:ext cx="4959350" cy="3719512"/>
          </a:xfrm>
          <a:ln/>
          <a:extLst>
            <a:ext uri="{909E8E84-426E-40DD-AFC4-6F175D3DCCD1}">
              <a14:hiddenFill xmlns:a14="http://schemas.microsoft.com/office/drawing/2010/main">
                <a:noFill/>
              </a14:hiddenFill>
            </a:ext>
          </a:extLst>
        </p:spPr>
      </p:sp>
      <p:sp>
        <p:nvSpPr>
          <p:cNvPr id="559107" name="ノート プレースホルダ 2"/>
          <p:cNvSpPr>
            <a:spLocks noGrp="1"/>
          </p:cNvSpPr>
          <p:nvPr>
            <p:ph type="body" idx="1"/>
          </p:nvPr>
        </p:nvSpPr>
        <p:spPr/>
        <p:txBody>
          <a:bodyPr lIns="91402" tIns="45701" rIns="91402" bIns="45701"/>
          <a:lstStyle/>
          <a:p>
            <a:endParaRPr lang="de-CH" altLang="ja-JP"/>
          </a:p>
          <a:p>
            <a:endParaRPr kumimoji="1" lang="ja-JP" altLang="en-US"/>
          </a:p>
        </p:txBody>
      </p:sp>
      <p:sp>
        <p:nvSpPr>
          <p:cNvPr id="559108" name="スライド番号プレースホルダ 3"/>
          <p:cNvSpPr txBox="1">
            <a:spLocks noGrp="1"/>
          </p:cNvSpPr>
          <p:nvPr/>
        </p:nvSpPr>
        <p:spPr bwMode="auto">
          <a:xfrm>
            <a:off x="3848647" y="9421046"/>
            <a:ext cx="2944283" cy="49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1" rIns="91402" bIns="45701" anchor="b"/>
          <a:lstStyle>
            <a:lvl1pPr defTabSz="844550">
              <a:defRPr>
                <a:solidFill>
                  <a:schemeClr val="tx1"/>
                </a:solidFill>
                <a:latin typeface="Arial" pitchFamily="34" charset="0"/>
              </a:defRPr>
            </a:lvl1pPr>
            <a:lvl2pPr marL="685800" indent="-263525" defTabSz="844550">
              <a:defRPr>
                <a:solidFill>
                  <a:schemeClr val="tx1"/>
                </a:solidFill>
                <a:latin typeface="Arial" pitchFamily="34" charset="0"/>
              </a:defRPr>
            </a:lvl2pPr>
            <a:lvl3pPr marL="1055688" indent="-211138" defTabSz="844550">
              <a:defRPr>
                <a:solidFill>
                  <a:schemeClr val="tx1"/>
                </a:solidFill>
                <a:latin typeface="Arial" pitchFamily="34" charset="0"/>
              </a:defRPr>
            </a:lvl3pPr>
            <a:lvl4pPr marL="1476375" indent="-209550" defTabSz="844550">
              <a:defRPr>
                <a:solidFill>
                  <a:schemeClr val="tx1"/>
                </a:solidFill>
                <a:latin typeface="Arial" pitchFamily="34" charset="0"/>
              </a:defRPr>
            </a:lvl4pPr>
            <a:lvl5pPr marL="1898650" indent="-211138" defTabSz="844550">
              <a:defRPr>
                <a:solidFill>
                  <a:schemeClr val="tx1"/>
                </a:solidFill>
                <a:latin typeface="Arial" pitchFamily="34" charset="0"/>
              </a:defRPr>
            </a:lvl5pPr>
            <a:lvl6pPr marL="2355850" indent="-211138" defTabSz="844550" fontAlgn="base">
              <a:spcBef>
                <a:spcPct val="0"/>
              </a:spcBef>
              <a:spcAft>
                <a:spcPct val="0"/>
              </a:spcAft>
              <a:defRPr>
                <a:solidFill>
                  <a:schemeClr val="tx1"/>
                </a:solidFill>
                <a:latin typeface="Arial" pitchFamily="34" charset="0"/>
              </a:defRPr>
            </a:lvl6pPr>
            <a:lvl7pPr marL="2813050" indent="-211138" defTabSz="844550" fontAlgn="base">
              <a:spcBef>
                <a:spcPct val="0"/>
              </a:spcBef>
              <a:spcAft>
                <a:spcPct val="0"/>
              </a:spcAft>
              <a:defRPr>
                <a:solidFill>
                  <a:schemeClr val="tx1"/>
                </a:solidFill>
                <a:latin typeface="Arial" pitchFamily="34" charset="0"/>
              </a:defRPr>
            </a:lvl7pPr>
            <a:lvl8pPr marL="3270250" indent="-211138" defTabSz="844550" fontAlgn="base">
              <a:spcBef>
                <a:spcPct val="0"/>
              </a:spcBef>
              <a:spcAft>
                <a:spcPct val="0"/>
              </a:spcAft>
              <a:defRPr>
                <a:solidFill>
                  <a:schemeClr val="tx1"/>
                </a:solidFill>
                <a:latin typeface="Arial" pitchFamily="34" charset="0"/>
              </a:defRPr>
            </a:lvl8pPr>
            <a:lvl9pPr marL="3727450" indent="-211138" defTabSz="844550" fontAlgn="base">
              <a:spcBef>
                <a:spcPct val="0"/>
              </a:spcBef>
              <a:spcAft>
                <a:spcPct val="0"/>
              </a:spcAft>
              <a:defRPr>
                <a:solidFill>
                  <a:schemeClr val="tx1"/>
                </a:solidFill>
                <a:latin typeface="Arial" pitchFamily="34" charset="0"/>
              </a:defRPr>
            </a:lvl9pPr>
          </a:lstStyle>
          <a:p>
            <a:pPr algn="r" fontAlgn="base">
              <a:spcBef>
                <a:spcPct val="0"/>
              </a:spcBef>
              <a:spcAft>
                <a:spcPct val="0"/>
              </a:spcAft>
            </a:pPr>
            <a:fld id="{BA2ADB75-0FCB-4402-8AEF-F6C516CD2CB4}" type="slidenum">
              <a:rPr kumimoji="1" lang="en-GB" altLang="ja-JP" sz="1200" smtClean="0">
                <a:solidFill>
                  <a:prstClr val="black"/>
                </a:solidFill>
              </a:rPr>
              <a:pPr algn="r" fontAlgn="base">
                <a:spcBef>
                  <a:spcPct val="0"/>
                </a:spcBef>
                <a:spcAft>
                  <a:spcPct val="0"/>
                </a:spcAft>
              </a:pPr>
              <a:t>79</a:t>
            </a:fld>
            <a:endParaRPr kumimoji="1" lang="en-GB" altLang="ja-JP" sz="1200"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9688">
              <a:spcBef>
                <a:spcPts val="600"/>
              </a:spcBef>
              <a:buFont typeface="Times" charset="0"/>
              <a:buNone/>
              <a:defRPr/>
            </a:pPr>
            <a:r>
              <a:rPr lang="en-US" b="0" dirty="0" smtClean="0">
                <a:solidFill>
                  <a:srgbClr val="0033CC"/>
                </a:solidFill>
                <a:ea typeface="ＭＳ Ｐゴシック" charset="0"/>
                <a:cs typeface="Arial" charset="0"/>
              </a:rPr>
              <a:t>Here a brief overview of the new WWRP structure. The four challenges, the three legacy projects, Sub-seasonal to Seasonal, a joint WCRP WWRP initiative, Polar Prediction in collaboration with WCRP and High Impact Weather.</a:t>
            </a:r>
          </a:p>
          <a:p>
            <a:pPr marL="39688">
              <a:spcBef>
                <a:spcPts val="600"/>
              </a:spcBef>
              <a:buFont typeface="Times" charset="0"/>
              <a:buNone/>
              <a:defRPr/>
            </a:pPr>
            <a:r>
              <a:rPr lang="en-US" b="0" dirty="0" smtClean="0">
                <a:solidFill>
                  <a:srgbClr val="0033CC"/>
                </a:solidFill>
                <a:ea typeface="ＭＳ Ｐゴシック" charset="0"/>
                <a:cs typeface="Arial" charset="0"/>
              </a:rPr>
              <a:t>Finally the working groups and their main topics.</a:t>
            </a:r>
          </a:p>
          <a:p>
            <a:pPr marL="611188" indent="-571500">
              <a:spcBef>
                <a:spcPts val="600"/>
              </a:spcBef>
              <a:buFont typeface="Times" charset="0"/>
              <a:buChar char="•"/>
              <a:defRPr/>
            </a:pPr>
            <a:endParaRPr lang="en-US" b="1" dirty="0" smtClean="0">
              <a:solidFill>
                <a:srgbClr val="0033CC"/>
              </a:solidFill>
              <a:ea typeface="ＭＳ Ｐゴシック" charset="0"/>
              <a:cs typeface="Arial" charset="0"/>
            </a:endParaRPr>
          </a:p>
          <a:p>
            <a:pPr>
              <a:defRPr/>
            </a:pPr>
            <a:endParaRPr lang="en-US" dirty="0">
              <a:ea typeface="ＭＳ Ｐゴシック"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3EF110F5-A4CB-4FA1-AC26-F7C0A19F0046}" type="slidenum">
              <a:rPr lang="en-US" altLang="de-DE" sz="1200"/>
              <a:pPr eaLnBrk="1" hangingPunct="1"/>
              <a:t>10</a:t>
            </a:fld>
            <a:endParaRPr lang="en-US" altLang="de-D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ltLang="de-DE" smtClean="0"/>
              <a:t> </a:t>
            </a:r>
            <a:endParaRPr lang="en-US" altLang="de-DE" smtClean="0"/>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C7F1F67F-93CC-48F1-8EF0-7D6E949C1202}" type="slidenum">
              <a:rPr lang="en-US" altLang="de-DE" sz="1200"/>
              <a:pPr eaLnBrk="1" hangingPunct="1"/>
              <a:t>15</a:t>
            </a:fld>
            <a:endParaRPr lang="en-US" altLang="de-DE"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de-DE" dirty="0" smtClean="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9FFA6F90-944D-4440-9039-5D1DAD896891}" type="slidenum">
              <a:rPr lang="en-US" altLang="de-DE" sz="1200"/>
              <a:pPr eaLnBrk="1" hangingPunct="1"/>
              <a:t>17</a:t>
            </a:fld>
            <a:endParaRPr lang="en-US" altLang="de-D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de-DE" smtClean="0"/>
              <a:t>11 data providers  and  2 archiving centres</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eaLnBrk="1" hangingPunct="1"/>
            <a:fld id="{92181320-7CC8-4958-B06C-CBF117E91D06}" type="slidenum">
              <a:rPr lang="en-US" altLang="de-DE" sz="1200"/>
              <a:pPr eaLnBrk="1" hangingPunct="1"/>
              <a:t>18</a:t>
            </a:fld>
            <a:endParaRPr lang="en-US" altLang="de-DE"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2B7ADFB-8876-44C1-8A5E-04071E6E78FE}" type="slidenum">
              <a:rPr lang="en-US" altLang="de-DE" smtClean="0">
                <a:solidFill>
                  <a:prstClr val="black"/>
                </a:solidFill>
              </a:rPr>
              <a:pPr/>
              <a:t>26</a:t>
            </a:fld>
            <a:endParaRPr lang="en-US" altLang="de-DE">
              <a:solidFill>
                <a:prstClr val="black"/>
              </a:solidFill>
            </a:endParaRPr>
          </a:p>
        </p:txBody>
      </p:sp>
    </p:spTree>
    <p:extLst>
      <p:ext uri="{BB962C8B-B14F-4D97-AF65-F5344CB8AC3E}">
        <p14:creationId xmlns:p14="http://schemas.microsoft.com/office/powerpoint/2010/main" val="428552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26.xml"/><Relationship Id="rId7" Type="http://schemas.openxmlformats.org/officeDocument/2006/relationships/image" Target="../media/image9.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8.jpe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6"/>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85" indent="0" algn="ctr">
              <a:buNone/>
              <a:defRPr>
                <a:solidFill>
                  <a:schemeClr val="tx1">
                    <a:tint val="75000"/>
                  </a:schemeClr>
                </a:solidFill>
              </a:defRPr>
            </a:lvl2pPr>
            <a:lvl3pPr marL="913180" indent="0" algn="ctr">
              <a:buNone/>
              <a:defRPr>
                <a:solidFill>
                  <a:schemeClr val="tx1">
                    <a:tint val="75000"/>
                  </a:schemeClr>
                </a:solidFill>
              </a:defRPr>
            </a:lvl3pPr>
            <a:lvl4pPr marL="1369780" indent="0" algn="ctr">
              <a:buNone/>
              <a:defRPr>
                <a:solidFill>
                  <a:schemeClr val="tx1">
                    <a:tint val="75000"/>
                  </a:schemeClr>
                </a:solidFill>
              </a:defRPr>
            </a:lvl4pPr>
            <a:lvl5pPr marL="1826370" indent="0" algn="ctr">
              <a:buNone/>
              <a:defRPr>
                <a:solidFill>
                  <a:schemeClr val="tx1">
                    <a:tint val="75000"/>
                  </a:schemeClr>
                </a:solidFill>
              </a:defRPr>
            </a:lvl5pPr>
            <a:lvl6pPr marL="2282958" indent="0" algn="ctr">
              <a:buNone/>
              <a:defRPr>
                <a:solidFill>
                  <a:schemeClr val="tx1">
                    <a:tint val="75000"/>
                  </a:schemeClr>
                </a:solidFill>
              </a:defRPr>
            </a:lvl6pPr>
            <a:lvl7pPr marL="2739556" indent="0" algn="ctr">
              <a:buNone/>
              <a:defRPr>
                <a:solidFill>
                  <a:schemeClr val="tx1">
                    <a:tint val="75000"/>
                  </a:schemeClr>
                </a:solidFill>
              </a:defRPr>
            </a:lvl7pPr>
            <a:lvl8pPr marL="3196144" indent="0" algn="ctr">
              <a:buNone/>
              <a:defRPr>
                <a:solidFill>
                  <a:schemeClr val="tx1">
                    <a:tint val="75000"/>
                  </a:schemeClr>
                </a:solidFill>
              </a:defRPr>
            </a:lvl8pPr>
            <a:lvl9pPr marL="3652738"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7C244233-77A6-4828-B7D0-BBD5F05D6629}"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669CCC70-84B1-4FCB-98EE-8EC8A0A065E0}" type="slidenum">
              <a:rPr lang="nb-NO"/>
              <a:pPr>
                <a:defRPr/>
              </a:pPr>
              <a:t>‹#›</a:t>
            </a:fld>
            <a:endParaRPr lang="nb-NO"/>
          </a:p>
        </p:txBody>
      </p:sp>
    </p:spTree>
    <p:extLst>
      <p:ext uri="{BB962C8B-B14F-4D97-AF65-F5344CB8AC3E}">
        <p14:creationId xmlns:p14="http://schemas.microsoft.com/office/powerpoint/2010/main" val="3995478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CEFBA287-4EFC-47F7-B38B-6690EEAC36E2}"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7BAEC0A5-DFB7-4431-B65E-08E427602C58}" type="slidenum">
              <a:rPr lang="nb-NO"/>
              <a:pPr>
                <a:defRPr/>
              </a:pPr>
              <a:t>‹#›</a:t>
            </a:fld>
            <a:endParaRPr lang="nb-NO"/>
          </a:p>
        </p:txBody>
      </p:sp>
    </p:spTree>
    <p:extLst>
      <p:ext uri="{BB962C8B-B14F-4D97-AF65-F5344CB8AC3E}">
        <p14:creationId xmlns:p14="http://schemas.microsoft.com/office/powerpoint/2010/main" val="12341737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4" name="Rectangle 7"/>
          <p:cNvSpPr>
            <a:spLocks noGrp="1" noChangeArrowheads="1"/>
          </p:cNvSpPr>
          <p:nvPr>
            <p:ph type="sldNum" sz="quarter" idx="11"/>
          </p:nvPr>
        </p:nvSpPr>
        <p:spPr>
          <a:ln/>
        </p:spPr>
        <p:txBody>
          <a:bodyPr/>
          <a:lstStyle>
            <a:lvl1pPr>
              <a:defRPr/>
            </a:lvl1pPr>
          </a:lstStyle>
          <a:p>
            <a:pPr>
              <a:defRPr/>
            </a:pPr>
            <a:fld id="{D7AB8585-EE1A-4048-B5E0-86CCBDC0C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6611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3" name="Rectangle 7"/>
          <p:cNvSpPr>
            <a:spLocks noGrp="1" noChangeArrowheads="1"/>
          </p:cNvSpPr>
          <p:nvPr>
            <p:ph type="sldNum" sz="quarter" idx="11"/>
          </p:nvPr>
        </p:nvSpPr>
        <p:spPr>
          <a:ln/>
        </p:spPr>
        <p:txBody>
          <a:bodyPr/>
          <a:lstStyle>
            <a:lvl1pPr>
              <a:defRPr/>
            </a:lvl1pPr>
          </a:lstStyle>
          <a:p>
            <a:pPr>
              <a:defRPr/>
            </a:pPr>
            <a:fld id="{FBE8545E-7C98-4CFF-9366-E25A4497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205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1"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7"/>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633" indent="0">
              <a:buNone/>
              <a:defRPr sz="1200"/>
            </a:lvl2pPr>
            <a:lvl3pPr marL="913274" indent="0">
              <a:buNone/>
              <a:defRPr sz="1000"/>
            </a:lvl3pPr>
            <a:lvl4pPr marL="1369920" indent="0">
              <a:buNone/>
              <a:defRPr sz="900"/>
            </a:lvl4pPr>
            <a:lvl5pPr marL="1826557" indent="0">
              <a:buNone/>
              <a:defRPr sz="900"/>
            </a:lvl5pPr>
            <a:lvl6pPr marL="2283192" indent="0">
              <a:buNone/>
              <a:defRPr sz="900"/>
            </a:lvl6pPr>
            <a:lvl7pPr marL="2739836" indent="0">
              <a:buNone/>
              <a:defRPr sz="900"/>
            </a:lvl7pPr>
            <a:lvl8pPr marL="3196470" indent="0">
              <a:buNone/>
              <a:defRPr sz="900"/>
            </a:lvl8pPr>
            <a:lvl9pPr marL="3653112"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7EB7BDA9-2CC0-440D-8D8E-9FD9ACFD10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3864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3" indent="0">
              <a:buNone/>
              <a:defRPr sz="2800"/>
            </a:lvl2pPr>
            <a:lvl3pPr marL="913274" indent="0">
              <a:buNone/>
              <a:defRPr sz="2400"/>
            </a:lvl3pPr>
            <a:lvl4pPr marL="1369920" indent="0">
              <a:buNone/>
              <a:defRPr sz="2000"/>
            </a:lvl4pPr>
            <a:lvl5pPr marL="1826557" indent="0">
              <a:buNone/>
              <a:defRPr sz="2000"/>
            </a:lvl5pPr>
            <a:lvl6pPr marL="2283192" indent="0">
              <a:buNone/>
              <a:defRPr sz="2000"/>
            </a:lvl6pPr>
            <a:lvl7pPr marL="2739836" indent="0">
              <a:buNone/>
              <a:defRPr sz="2000"/>
            </a:lvl7pPr>
            <a:lvl8pPr marL="3196470" indent="0">
              <a:buNone/>
              <a:defRPr sz="2000"/>
            </a:lvl8pPr>
            <a:lvl9pPr marL="3653112"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3" indent="0">
              <a:buNone/>
              <a:defRPr sz="1200"/>
            </a:lvl2pPr>
            <a:lvl3pPr marL="913274" indent="0">
              <a:buNone/>
              <a:defRPr sz="1000"/>
            </a:lvl3pPr>
            <a:lvl4pPr marL="1369920" indent="0">
              <a:buNone/>
              <a:defRPr sz="900"/>
            </a:lvl4pPr>
            <a:lvl5pPr marL="1826557" indent="0">
              <a:buNone/>
              <a:defRPr sz="900"/>
            </a:lvl5pPr>
            <a:lvl6pPr marL="2283192" indent="0">
              <a:buNone/>
              <a:defRPr sz="900"/>
            </a:lvl6pPr>
            <a:lvl7pPr marL="2739836" indent="0">
              <a:buNone/>
              <a:defRPr sz="900"/>
            </a:lvl7pPr>
            <a:lvl8pPr marL="3196470" indent="0">
              <a:buNone/>
              <a:defRPr sz="900"/>
            </a:lvl8pPr>
            <a:lvl9pPr marL="3653112"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B9336117-D30A-4857-A775-CD7705013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998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27F336CE-A8D8-4BA9-9102-5AFB6A7B3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062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9"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CFAED379-1C32-4B71-A2C9-47E92AD86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3063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fr-CH" smtClean="0"/>
              <a:t>Click to edit Master title style</a:t>
            </a:r>
            <a:endParaRPr lang="en-US"/>
          </a:p>
        </p:txBody>
      </p:sp>
      <p:sp>
        <p:nvSpPr>
          <p:cNvPr id="3" name="Text Placeholder 2"/>
          <p:cNvSpPr>
            <a:spLocks noGrp="1"/>
          </p:cNvSpPr>
          <p:nvPr>
            <p:ph type="body" sz="half" idx="1"/>
          </p:nvPr>
        </p:nvSpPr>
        <p:spPr>
          <a:xfrm>
            <a:off x="250825" y="1052514"/>
            <a:ext cx="4279900"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83126" y="1052514"/>
            <a:ext cx="4281488"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CEAEE089-24A2-4564-BB40-D321FA3BC7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70800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p>
        </p:txBody>
      </p:sp>
      <p:sp>
        <p:nvSpPr>
          <p:cNvPr id="3" name="Content Placeholder 2"/>
          <p:cNvSpPr>
            <a:spLocks noGrp="1"/>
          </p:cNvSpPr>
          <p:nvPr>
            <p:ph sz="half" idx="1"/>
          </p:nvPr>
        </p:nvSpPr>
        <p:spPr>
          <a:xfrm>
            <a:off x="250825" y="1052514"/>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3126" y="1052513"/>
            <a:ext cx="4281488"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3126" y="3576638"/>
            <a:ext cx="4281488" cy="2373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1042990" y="6453189"/>
            <a:ext cx="4465637" cy="312737"/>
          </a:xfrm>
        </p:spPr>
        <p:txBody>
          <a:bodyPr/>
          <a:lstStyle>
            <a:lvl1pPr>
              <a:defRPr/>
            </a:lvl1pPr>
          </a:lstStyle>
          <a:p>
            <a:pPr>
              <a:defRPr/>
            </a:pPr>
            <a:r>
              <a:rPr lang="en-US">
                <a:solidFill>
                  <a:srgbClr val="000000"/>
                </a:solidFill>
              </a:rPr>
              <a:t>test footer</a:t>
            </a:r>
          </a:p>
        </p:txBody>
      </p:sp>
      <p:sp>
        <p:nvSpPr>
          <p:cNvPr id="7" name="Slide Number Placeholder 6"/>
          <p:cNvSpPr>
            <a:spLocks noGrp="1"/>
          </p:cNvSpPr>
          <p:nvPr>
            <p:ph type="sldNum" sz="quarter" idx="11"/>
          </p:nvPr>
        </p:nvSpPr>
        <p:spPr>
          <a:xfrm>
            <a:off x="5867424" y="6478588"/>
            <a:ext cx="1152525" cy="312737"/>
          </a:xfrm>
        </p:spPr>
        <p:txBody>
          <a:bodyPr/>
          <a:lstStyle>
            <a:lvl1pPr>
              <a:defRPr/>
            </a:lvl1pPr>
          </a:lstStyle>
          <a:p>
            <a:pPr>
              <a:defRPr/>
            </a:pPr>
            <a:fld id="{4734BAC9-C006-4373-82FF-0305427267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017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6" tIns="45623" rIns="91246" bIns="45623">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pPr algn="ctr" eaLnBrk="0" fontAlgn="base" hangingPunct="0">
              <a:spcBef>
                <a:spcPct val="50000"/>
              </a:spcBef>
              <a:spcAft>
                <a:spcPct val="0"/>
              </a:spcAft>
              <a:defRPr/>
            </a:pPr>
            <a:r>
              <a:rPr lang="en-US" altLang="nb-NO" sz="1800" smtClean="0">
                <a:solidFill>
                  <a:srgbClr val="FFFFFF"/>
                </a:solidFill>
                <a:latin typeface="Arial Black" pitchFamily="34" charset="0"/>
                <a:ea typeface="ＭＳ Ｐゴシック" pitchFamily="34" charset="-128"/>
                <a:cs typeface="Arial" charset="0"/>
              </a:rPr>
              <a:t>WMO</a:t>
            </a:r>
          </a:p>
        </p:txBody>
      </p:sp>
      <p:sp>
        <p:nvSpPr>
          <p:cNvPr id="38916" name="Rectangle 3"/>
          <p:cNvSpPr>
            <a:spLocks noGrp="1" noChangeArrowheads="1"/>
          </p:cNvSpPr>
          <p:nvPr>
            <p:ph type="ctrTitle"/>
          </p:nvPr>
        </p:nvSpPr>
        <p:spPr>
          <a:xfrm>
            <a:off x="611229" y="3211514"/>
            <a:ext cx="7921625" cy="1730375"/>
          </a:xfrm>
        </p:spPr>
        <p:txBody>
          <a:bodyPr/>
          <a:lstStyle>
            <a:lvl1pPr algn="ctr">
              <a:defRPr sz="4000" smtClean="0">
                <a:solidFill>
                  <a:schemeClr val="bg1"/>
                </a:solidFill>
              </a:defRPr>
            </a:lvl1pPr>
          </a:lstStyle>
          <a:p>
            <a:r>
              <a:rPr lang="en-US" smtClean="0"/>
              <a:t>Click to edit Master title style</a:t>
            </a:r>
          </a:p>
        </p:txBody>
      </p:sp>
      <p:sp>
        <p:nvSpPr>
          <p:cNvPr id="38917" name="Rectangle 4"/>
          <p:cNvSpPr>
            <a:spLocks noGrp="1" noChangeArrowheads="1"/>
          </p:cNvSpPr>
          <p:nvPr>
            <p:ph type="subTitle" idx="1"/>
          </p:nvPr>
        </p:nvSpPr>
        <p:spPr>
          <a:xfrm>
            <a:off x="611229" y="5106988"/>
            <a:ext cx="7921625" cy="914400"/>
          </a:xfrm>
        </p:spPr>
        <p:txBody>
          <a:bodyPr/>
          <a:lstStyle>
            <a:lvl1pPr marL="0" indent="0" algn="ctr">
              <a:buFont typeface="Wingdings" pitchFamily="2" charset="2"/>
              <a:buNone/>
              <a:defRPr smtClean="0">
                <a:solidFill>
                  <a:schemeClr val="bg1"/>
                </a:solidFill>
              </a:defRPr>
            </a:lvl1pPr>
          </a:lstStyle>
          <a:p>
            <a:r>
              <a:rPr lang="en-US" smtClean="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6002" y="6467475"/>
            <a:ext cx="1152525" cy="331788"/>
          </a:xfrm>
        </p:spPr>
        <p:txBody>
          <a:bodyPr/>
          <a:lstStyle>
            <a:lvl1pPr>
              <a:defRPr/>
            </a:lvl1pPr>
          </a:lstStyle>
          <a:p>
            <a:pPr>
              <a:defRPr/>
            </a:pPr>
            <a:fld id="{02627FCE-F3CB-42D2-9529-881F0C1096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98430296"/>
      </p:ext>
    </p:extLst>
  </p:cSld>
  <p:clrMapOvr>
    <a:masterClrMapping/>
  </p:clrMapOvr>
  <p:transition/>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6" tIns="45623" rIns="91246" bIns="45623">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pPr algn="ctr" eaLnBrk="0" fontAlgn="base" hangingPunct="0">
              <a:spcBef>
                <a:spcPct val="50000"/>
              </a:spcBef>
              <a:spcAft>
                <a:spcPct val="0"/>
              </a:spcAft>
              <a:defRPr/>
            </a:pPr>
            <a:r>
              <a:rPr lang="en-US" altLang="nb-NO" sz="1800" smtClean="0">
                <a:solidFill>
                  <a:srgbClr val="FFFFFF"/>
                </a:solidFill>
                <a:latin typeface="Arial Black" pitchFamily="34" charset="0"/>
                <a:ea typeface="ＭＳ Ｐゴシック" pitchFamily="34" charset="-128"/>
                <a:cs typeface="Arial"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6002" y="6467475"/>
            <a:ext cx="1152525" cy="331788"/>
          </a:xfrm>
        </p:spPr>
        <p:txBody>
          <a:bodyPr/>
          <a:lstStyle>
            <a:lvl1pPr>
              <a:defRPr/>
            </a:lvl1pPr>
          </a:lstStyle>
          <a:p>
            <a:pPr>
              <a:defRPr/>
            </a:pPr>
            <a:fld id="{F87F51D2-8B68-49ED-910E-301B43166C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245169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64"/>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64"/>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94050CD5-BA57-4CBD-9CE5-15244BDA7BFD}"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68341E18-B133-4D92-8D77-9638665039E5}" type="slidenum">
              <a:rPr lang="nb-NO"/>
              <a:pPr>
                <a:defRPr/>
              </a:pPr>
              <a:t>‹#›</a:t>
            </a:fld>
            <a:endParaRPr lang="nb-NO"/>
          </a:p>
        </p:txBody>
      </p:sp>
    </p:spTree>
    <p:extLst>
      <p:ext uri="{BB962C8B-B14F-4D97-AF65-F5344CB8AC3E}">
        <p14:creationId xmlns:p14="http://schemas.microsoft.com/office/powerpoint/2010/main" val="32603714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AAD0E942-322C-4538-BC3C-B775BCD7B07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80601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54"/>
            <a:ext cx="7772400" cy="1500187"/>
          </a:xfrm>
        </p:spPr>
        <p:txBody>
          <a:bodyPr anchor="b"/>
          <a:lstStyle>
            <a:lvl1pPr marL="0" indent="0">
              <a:buNone/>
              <a:defRPr sz="2000"/>
            </a:lvl1pPr>
            <a:lvl2pPr marL="456230" indent="0">
              <a:buNone/>
              <a:defRPr sz="1800"/>
            </a:lvl2pPr>
            <a:lvl3pPr marL="912479" indent="0">
              <a:buNone/>
              <a:defRPr sz="1600"/>
            </a:lvl3pPr>
            <a:lvl4pPr marL="1368730" indent="0">
              <a:buNone/>
              <a:defRPr sz="1400"/>
            </a:lvl4pPr>
            <a:lvl5pPr marL="1824968" indent="0">
              <a:buNone/>
              <a:defRPr sz="1400"/>
            </a:lvl5pPr>
            <a:lvl6pPr marL="2281203" indent="0">
              <a:buNone/>
              <a:defRPr sz="1400"/>
            </a:lvl6pPr>
            <a:lvl7pPr marL="2737455" indent="0">
              <a:buNone/>
              <a:defRPr sz="1400"/>
            </a:lvl7pPr>
            <a:lvl8pPr marL="3193693" indent="0">
              <a:buNone/>
              <a:defRPr sz="1400"/>
            </a:lvl8pPr>
            <a:lvl9pPr marL="3649933"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77883A3D-1F6B-4825-8D7F-DEE4191993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045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429"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0ABED7B6-6F62-4D56-9F30-CF417B48AE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66103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230" indent="0">
              <a:buNone/>
              <a:defRPr sz="2000" b="1"/>
            </a:lvl2pPr>
            <a:lvl3pPr marL="912479" indent="0">
              <a:buNone/>
              <a:defRPr sz="1800" b="1"/>
            </a:lvl3pPr>
            <a:lvl4pPr marL="1368730" indent="0">
              <a:buNone/>
              <a:defRPr sz="1600" b="1"/>
            </a:lvl4pPr>
            <a:lvl5pPr marL="1824968" indent="0">
              <a:buNone/>
              <a:defRPr sz="1600" b="1"/>
            </a:lvl5pPr>
            <a:lvl6pPr marL="2281203" indent="0">
              <a:buNone/>
              <a:defRPr sz="1600" b="1"/>
            </a:lvl6pPr>
            <a:lvl7pPr marL="2737455" indent="0">
              <a:buNone/>
              <a:defRPr sz="1600" b="1"/>
            </a:lvl7pPr>
            <a:lvl8pPr marL="3193693" indent="0">
              <a:buNone/>
              <a:defRPr sz="1600" b="1"/>
            </a:lvl8pPr>
            <a:lvl9pPr marL="36499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230" indent="0">
              <a:buNone/>
              <a:defRPr sz="2000" b="1"/>
            </a:lvl2pPr>
            <a:lvl3pPr marL="912479" indent="0">
              <a:buNone/>
              <a:defRPr sz="1800" b="1"/>
            </a:lvl3pPr>
            <a:lvl4pPr marL="1368730" indent="0">
              <a:buNone/>
              <a:defRPr sz="1600" b="1"/>
            </a:lvl4pPr>
            <a:lvl5pPr marL="1824968" indent="0">
              <a:buNone/>
              <a:defRPr sz="1600" b="1"/>
            </a:lvl5pPr>
            <a:lvl6pPr marL="2281203" indent="0">
              <a:buNone/>
              <a:defRPr sz="1600" b="1"/>
            </a:lvl6pPr>
            <a:lvl7pPr marL="2737455" indent="0">
              <a:buNone/>
              <a:defRPr sz="1600" b="1"/>
            </a:lvl7pPr>
            <a:lvl8pPr marL="3193693" indent="0">
              <a:buNone/>
              <a:defRPr sz="1600" b="1"/>
            </a:lvl8pPr>
            <a:lvl9pPr marL="36499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8" name="Rectangle 7"/>
          <p:cNvSpPr>
            <a:spLocks noGrp="1" noChangeArrowheads="1"/>
          </p:cNvSpPr>
          <p:nvPr>
            <p:ph type="sldNum" sz="quarter" idx="11"/>
          </p:nvPr>
        </p:nvSpPr>
        <p:spPr>
          <a:ln/>
        </p:spPr>
        <p:txBody>
          <a:bodyPr/>
          <a:lstStyle>
            <a:lvl1pPr>
              <a:defRPr/>
            </a:lvl1pPr>
          </a:lstStyle>
          <a:p>
            <a:pPr>
              <a:defRPr/>
            </a:pPr>
            <a:fld id="{42E2AA54-8BFC-4F6D-BD1F-6639B51EE0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76850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4" name="Rectangle 7"/>
          <p:cNvSpPr>
            <a:spLocks noGrp="1" noChangeArrowheads="1"/>
          </p:cNvSpPr>
          <p:nvPr>
            <p:ph type="sldNum" sz="quarter" idx="11"/>
          </p:nvPr>
        </p:nvSpPr>
        <p:spPr>
          <a:ln/>
        </p:spPr>
        <p:txBody>
          <a:bodyPr/>
          <a:lstStyle>
            <a:lvl1pPr>
              <a:defRPr/>
            </a:lvl1pPr>
          </a:lstStyle>
          <a:p>
            <a:pPr>
              <a:defRPr/>
            </a:pPr>
            <a:fld id="{DE91F61F-4E2E-4887-9233-87E8CFDD65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85003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3" name="Rectangle 7"/>
          <p:cNvSpPr>
            <a:spLocks noGrp="1" noChangeArrowheads="1"/>
          </p:cNvSpPr>
          <p:nvPr>
            <p:ph type="sldNum" sz="quarter" idx="11"/>
          </p:nvPr>
        </p:nvSpPr>
        <p:spPr>
          <a:ln/>
        </p:spPr>
        <p:txBody>
          <a:bodyPr/>
          <a:lstStyle>
            <a:lvl1pPr>
              <a:defRPr/>
            </a:lvl1pPr>
          </a:lstStyle>
          <a:p>
            <a:pPr>
              <a:defRPr/>
            </a:pPr>
            <a:fld id="{31AD34EE-880E-4AFE-A4CA-1B8D35238D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4110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1"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7"/>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230" indent="0">
              <a:buNone/>
              <a:defRPr sz="1200"/>
            </a:lvl2pPr>
            <a:lvl3pPr marL="912479" indent="0">
              <a:buNone/>
              <a:defRPr sz="1000"/>
            </a:lvl3pPr>
            <a:lvl4pPr marL="1368730" indent="0">
              <a:buNone/>
              <a:defRPr sz="900"/>
            </a:lvl4pPr>
            <a:lvl5pPr marL="1824968" indent="0">
              <a:buNone/>
              <a:defRPr sz="900"/>
            </a:lvl5pPr>
            <a:lvl6pPr marL="2281203" indent="0">
              <a:buNone/>
              <a:defRPr sz="900"/>
            </a:lvl6pPr>
            <a:lvl7pPr marL="2737455" indent="0">
              <a:buNone/>
              <a:defRPr sz="900"/>
            </a:lvl7pPr>
            <a:lvl8pPr marL="3193693" indent="0">
              <a:buNone/>
              <a:defRPr sz="900"/>
            </a:lvl8pPr>
            <a:lvl9pPr marL="3649933"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DCF496AE-0416-48BF-AC98-4FBDB1C78C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768386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30" indent="0">
              <a:buNone/>
              <a:defRPr sz="2800"/>
            </a:lvl2pPr>
            <a:lvl3pPr marL="912479" indent="0">
              <a:buNone/>
              <a:defRPr sz="2400"/>
            </a:lvl3pPr>
            <a:lvl4pPr marL="1368730" indent="0">
              <a:buNone/>
              <a:defRPr sz="2000"/>
            </a:lvl4pPr>
            <a:lvl5pPr marL="1824968" indent="0">
              <a:buNone/>
              <a:defRPr sz="2000"/>
            </a:lvl5pPr>
            <a:lvl6pPr marL="2281203" indent="0">
              <a:buNone/>
              <a:defRPr sz="2000"/>
            </a:lvl6pPr>
            <a:lvl7pPr marL="2737455" indent="0">
              <a:buNone/>
              <a:defRPr sz="2000"/>
            </a:lvl7pPr>
            <a:lvl8pPr marL="3193693" indent="0">
              <a:buNone/>
              <a:defRPr sz="2000"/>
            </a:lvl8pPr>
            <a:lvl9pPr marL="364993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30" indent="0">
              <a:buNone/>
              <a:defRPr sz="1200"/>
            </a:lvl2pPr>
            <a:lvl3pPr marL="912479" indent="0">
              <a:buNone/>
              <a:defRPr sz="1000"/>
            </a:lvl3pPr>
            <a:lvl4pPr marL="1368730" indent="0">
              <a:buNone/>
              <a:defRPr sz="900"/>
            </a:lvl4pPr>
            <a:lvl5pPr marL="1824968" indent="0">
              <a:buNone/>
              <a:defRPr sz="900"/>
            </a:lvl5pPr>
            <a:lvl6pPr marL="2281203" indent="0">
              <a:buNone/>
              <a:defRPr sz="900"/>
            </a:lvl6pPr>
            <a:lvl7pPr marL="2737455" indent="0">
              <a:buNone/>
              <a:defRPr sz="900"/>
            </a:lvl7pPr>
            <a:lvl8pPr marL="3193693" indent="0">
              <a:buNone/>
              <a:defRPr sz="900"/>
            </a:lvl8pPr>
            <a:lvl9pPr marL="3649933"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D90ECCD4-96C1-4025-BB87-4E09131E9E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29455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F4D2A90B-94CE-4E55-A41D-A1AEF702CF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94262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9"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C0112C39-F616-4A91-B34B-22B5156ED2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56660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57"/>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3"/>
            <a:ext cx="6400800" cy="1752600"/>
          </a:xfrm>
        </p:spPr>
        <p:txBody>
          <a:bodyPr/>
          <a:lstStyle>
            <a:lvl1pPr marL="0" indent="0" algn="ctr">
              <a:buNone/>
              <a:defRPr>
                <a:solidFill>
                  <a:schemeClr val="tx1">
                    <a:tint val="75000"/>
                  </a:schemeClr>
                </a:solidFill>
              </a:defRPr>
            </a:lvl1pPr>
            <a:lvl2pPr marL="454387" indent="0" algn="ctr">
              <a:buNone/>
              <a:defRPr>
                <a:solidFill>
                  <a:schemeClr val="tx1">
                    <a:tint val="75000"/>
                  </a:schemeClr>
                </a:solidFill>
              </a:defRPr>
            </a:lvl2pPr>
            <a:lvl3pPr marL="908727" indent="0" algn="ctr">
              <a:buNone/>
              <a:defRPr>
                <a:solidFill>
                  <a:schemeClr val="tx1">
                    <a:tint val="75000"/>
                  </a:schemeClr>
                </a:solidFill>
              </a:defRPr>
            </a:lvl3pPr>
            <a:lvl4pPr marL="1363118" indent="0" algn="ctr">
              <a:buNone/>
              <a:defRPr>
                <a:solidFill>
                  <a:schemeClr val="tx1">
                    <a:tint val="75000"/>
                  </a:schemeClr>
                </a:solidFill>
              </a:defRPr>
            </a:lvl4pPr>
            <a:lvl5pPr marL="1817494" indent="0" algn="ctr">
              <a:buNone/>
              <a:defRPr>
                <a:solidFill>
                  <a:schemeClr val="tx1">
                    <a:tint val="75000"/>
                  </a:schemeClr>
                </a:solidFill>
              </a:defRPr>
            </a:lvl5pPr>
            <a:lvl6pPr marL="2271867" indent="0" algn="ctr">
              <a:buNone/>
              <a:defRPr>
                <a:solidFill>
                  <a:schemeClr val="tx1">
                    <a:tint val="75000"/>
                  </a:schemeClr>
                </a:solidFill>
              </a:defRPr>
            </a:lvl6pPr>
            <a:lvl7pPr marL="2726225" indent="0" algn="ctr">
              <a:buNone/>
              <a:defRPr>
                <a:solidFill>
                  <a:schemeClr val="tx1">
                    <a:tint val="75000"/>
                  </a:schemeClr>
                </a:solidFill>
              </a:defRPr>
            </a:lvl7pPr>
            <a:lvl8pPr marL="3180600" indent="0" algn="ctr">
              <a:buNone/>
              <a:defRPr>
                <a:solidFill>
                  <a:schemeClr val="tx1">
                    <a:tint val="75000"/>
                  </a:schemeClr>
                </a:solidFill>
              </a:defRPr>
            </a:lvl8pPr>
            <a:lvl9pPr marL="3634973"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20371E36-4D86-4397-97DF-D36F1D5E3362}"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4AB884A4-8266-4742-82DF-E5A9E7531593}" type="slidenum">
              <a:rPr lang="nb-NO"/>
              <a:pPr>
                <a:defRPr/>
              </a:pPr>
              <a:t>‹#›</a:t>
            </a:fld>
            <a:endParaRPr lang="nb-NO"/>
          </a:p>
        </p:txBody>
      </p:sp>
    </p:spTree>
    <p:extLst>
      <p:ext uri="{BB962C8B-B14F-4D97-AF65-F5344CB8AC3E}">
        <p14:creationId xmlns:p14="http://schemas.microsoft.com/office/powerpoint/2010/main" val="2997824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8914" name="Picture 11" descr="wmo_ppt_2012.ps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Grp="1" noChangeArrowheads="1"/>
          </p:cNvSpPr>
          <p:nvPr>
            <p:ph type="ctrTitle"/>
          </p:nvPr>
        </p:nvSpPr>
        <p:spPr>
          <a:xfrm>
            <a:off x="611212" y="3211514"/>
            <a:ext cx="7921625" cy="1730375"/>
          </a:xfrm>
        </p:spPr>
        <p:txBody>
          <a:bodyPr/>
          <a:lstStyle>
            <a:lvl1pPr algn="ctr">
              <a:defRPr sz="4000" smtClean="0">
                <a:solidFill>
                  <a:schemeClr val="bg1"/>
                </a:solidFill>
              </a:defRPr>
            </a:lvl1pPr>
          </a:lstStyle>
          <a:p>
            <a:pPr lvl="0"/>
            <a:r>
              <a:rPr lang="en-US" altLang="en-US" noProof="0" smtClean="0"/>
              <a:t>Click to edit Master title style</a:t>
            </a:r>
            <a:endParaRPr lang="en-US" altLang="en-US" noProof="0" dirty="0" smtClean="0"/>
          </a:p>
        </p:txBody>
      </p:sp>
      <p:sp>
        <p:nvSpPr>
          <p:cNvPr id="38917" name="Rectangle 4"/>
          <p:cNvSpPr>
            <a:spLocks noGrp="1" noChangeArrowheads="1"/>
          </p:cNvSpPr>
          <p:nvPr>
            <p:ph type="subTitle" idx="1"/>
          </p:nvPr>
        </p:nvSpPr>
        <p:spPr>
          <a:xfrm>
            <a:off x="611212" y="5106988"/>
            <a:ext cx="7921625" cy="914400"/>
          </a:xfrm>
        </p:spPr>
        <p:txBody>
          <a:bodyPr/>
          <a:lstStyle>
            <a:lvl1pPr marL="0" indent="0" algn="ctr">
              <a:buFont typeface="Wingdings" pitchFamily="2" charset="2"/>
              <a:buNone/>
              <a:defRPr smtClean="0">
                <a:solidFill>
                  <a:schemeClr val="bg1"/>
                </a:solidFill>
              </a:defRPr>
            </a:lvl1pPr>
          </a:lstStyle>
          <a:p>
            <a:pPr lvl="0"/>
            <a:r>
              <a:rPr lang="en-US" altLang="en-US" noProof="0" smtClean="0"/>
              <a:t>Click to edit Master subtitle style</a:t>
            </a:r>
            <a:endParaRPr lang="en-US" altLang="en-US" noProof="0" dirty="0" smtClean="0"/>
          </a:p>
        </p:txBody>
      </p:sp>
      <p:sp>
        <p:nvSpPr>
          <p:cNvPr id="11" name="Rectangle 6"/>
          <p:cNvSpPr>
            <a:spLocks noGrp="1" noChangeArrowheads="1"/>
          </p:cNvSpPr>
          <p:nvPr>
            <p:ph type="ftr" sz="quarter" idx="3"/>
          </p:nvPr>
        </p:nvSpPr>
        <p:spPr>
          <a:xfrm>
            <a:off x="2843214" y="6467475"/>
            <a:ext cx="2520950" cy="331788"/>
          </a:xfrm>
        </p:spPr>
        <p:txBody>
          <a:bodyPr/>
          <a:lstStyle>
            <a:lvl1pPr>
              <a:defRPr/>
            </a:lvl1pPr>
          </a:lstStyle>
          <a:p>
            <a:endParaRPr lang="en-US" altLang="en-US" dirty="0">
              <a:solidFill>
                <a:srgbClr val="000000"/>
              </a:solidFill>
            </a:endParaRPr>
          </a:p>
        </p:txBody>
      </p:sp>
      <p:sp>
        <p:nvSpPr>
          <p:cNvPr id="12" name="Rectangle 7"/>
          <p:cNvSpPr>
            <a:spLocks noGrp="1" noChangeArrowheads="1"/>
          </p:cNvSpPr>
          <p:nvPr>
            <p:ph type="sldNum" sz="quarter" idx="4"/>
          </p:nvPr>
        </p:nvSpPr>
        <p:spPr>
          <a:xfrm>
            <a:off x="5795987" y="6467475"/>
            <a:ext cx="1152525" cy="331788"/>
          </a:xfrm>
        </p:spPr>
        <p:txBody>
          <a:bodyPr/>
          <a:lstStyle>
            <a:lvl1pPr>
              <a:defRPr/>
            </a:lvl1pPr>
          </a:lstStyle>
          <a:p>
            <a:fld id="{384B1A90-27CE-4A65-90C6-1DE1E7B69B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467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fld id="{DEA80673-A73F-4D73-96A3-E05FA08B76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807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37"/>
            <a:ext cx="7772400" cy="1500187"/>
          </a:xfrm>
        </p:spPr>
        <p:txBody>
          <a:bodyPr anchor="b"/>
          <a:lstStyle>
            <a:lvl1pPr marL="0" indent="0">
              <a:buNone/>
              <a:defRPr sz="2000"/>
            </a:lvl1pPr>
            <a:lvl2pPr marL="456633" indent="0">
              <a:buNone/>
              <a:defRPr sz="1800"/>
            </a:lvl2pPr>
            <a:lvl3pPr marL="913274" indent="0">
              <a:buNone/>
              <a:defRPr sz="1600"/>
            </a:lvl3pPr>
            <a:lvl4pPr marL="1369920" indent="0">
              <a:buNone/>
              <a:defRPr sz="1400"/>
            </a:lvl4pPr>
            <a:lvl5pPr marL="1826557" indent="0">
              <a:buNone/>
              <a:defRPr sz="1400"/>
            </a:lvl5pPr>
            <a:lvl6pPr marL="2283192" indent="0">
              <a:buNone/>
              <a:defRPr sz="1400"/>
            </a:lvl6pPr>
            <a:lvl7pPr marL="2739836" indent="0">
              <a:buNone/>
              <a:defRPr sz="1400"/>
            </a:lvl7pPr>
            <a:lvl8pPr marL="3196470" indent="0">
              <a:buNone/>
              <a:defRPr sz="1400"/>
            </a:lvl8pPr>
            <a:lvl9pPr marL="3653112"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fld id="{A5637A8F-0397-4A80-A49F-054A7EA7C0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856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1403350" y="1412875"/>
            <a:ext cx="3703638" cy="4683125"/>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259412" y="1412875"/>
            <a:ext cx="3705225" cy="4683125"/>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fld id="{22B30CBA-7E8D-48CE-BE01-50B65EED8C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632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33" indent="0">
              <a:buNone/>
              <a:defRPr sz="2000" b="1"/>
            </a:lvl2pPr>
            <a:lvl3pPr marL="913274" indent="0">
              <a:buNone/>
              <a:defRPr sz="1800" b="1"/>
            </a:lvl3pPr>
            <a:lvl4pPr marL="1369920" indent="0">
              <a:buNone/>
              <a:defRPr sz="1600" b="1"/>
            </a:lvl4pPr>
            <a:lvl5pPr marL="1826557" indent="0">
              <a:buNone/>
              <a:defRPr sz="1600" b="1"/>
            </a:lvl5pPr>
            <a:lvl6pPr marL="2283192" indent="0">
              <a:buNone/>
              <a:defRPr sz="1600" b="1"/>
            </a:lvl6pPr>
            <a:lvl7pPr marL="2739836" indent="0">
              <a:buNone/>
              <a:defRPr sz="1600" b="1"/>
            </a:lvl7pPr>
            <a:lvl8pPr marL="3196470" indent="0">
              <a:buNone/>
              <a:defRPr sz="1600" b="1"/>
            </a:lvl8pPr>
            <a:lvl9pPr marL="36531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633" indent="0">
              <a:buNone/>
              <a:defRPr sz="2000" b="1"/>
            </a:lvl2pPr>
            <a:lvl3pPr marL="913274" indent="0">
              <a:buNone/>
              <a:defRPr sz="1800" b="1"/>
            </a:lvl3pPr>
            <a:lvl4pPr marL="1369920" indent="0">
              <a:buNone/>
              <a:defRPr sz="1600" b="1"/>
            </a:lvl4pPr>
            <a:lvl5pPr marL="1826557" indent="0">
              <a:buNone/>
              <a:defRPr sz="1600" b="1"/>
            </a:lvl5pPr>
            <a:lvl6pPr marL="2283192" indent="0">
              <a:buNone/>
              <a:defRPr sz="1600" b="1"/>
            </a:lvl6pPr>
            <a:lvl7pPr marL="2739836" indent="0">
              <a:buNone/>
              <a:defRPr sz="1600" b="1"/>
            </a:lvl7pPr>
            <a:lvl8pPr marL="3196470" indent="0">
              <a:buNone/>
              <a:defRPr sz="1600" b="1"/>
            </a:lvl8pPr>
            <a:lvl9pPr marL="36531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1"/>
          </p:nvPr>
        </p:nvSpPr>
        <p:spPr>
          <a:ln/>
        </p:spPr>
        <p:txBody>
          <a:bodyPr/>
          <a:lstStyle>
            <a:lvl1pPr>
              <a:defRPr/>
            </a:lvl1pPr>
          </a:lstStyle>
          <a:p>
            <a:fld id="{F444EF25-8D5B-4DF2-ADCB-9AF1145C1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1356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fld id="{C06B6142-C4AC-42D9-AC05-600A536304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45592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1" y="188640"/>
            <a:ext cx="7344816" cy="1008112"/>
          </a:xfrm>
        </p:spPr>
        <p:txBody>
          <a:bodyPr/>
          <a:lstStyle>
            <a:lvl1pPr algn="l">
              <a:defRPr sz="3000" b="0"/>
            </a:lvl1pPr>
          </a:lstStyle>
          <a:p>
            <a:r>
              <a:rPr lang="en-US" smtClean="0"/>
              <a:t>Click to edit Master title style</a:t>
            </a:r>
            <a:endParaRPr lang="en-GB" dirty="0"/>
          </a:p>
        </p:txBody>
      </p:sp>
      <p:sp>
        <p:nvSpPr>
          <p:cNvPr id="3" name="Content Placeholder 2"/>
          <p:cNvSpPr>
            <a:spLocks noGrp="1"/>
          </p:cNvSpPr>
          <p:nvPr>
            <p:ph idx="1"/>
          </p:nvPr>
        </p:nvSpPr>
        <p:spPr>
          <a:xfrm>
            <a:off x="3575050" y="1412777"/>
            <a:ext cx="5111750" cy="4713387"/>
          </a:xfrm>
        </p:spPr>
        <p:txBody>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633" indent="0">
              <a:buNone/>
              <a:defRPr sz="1200"/>
            </a:lvl2pPr>
            <a:lvl3pPr marL="913274" indent="0">
              <a:buNone/>
              <a:defRPr sz="1000"/>
            </a:lvl3pPr>
            <a:lvl4pPr marL="1369920" indent="0">
              <a:buNone/>
              <a:defRPr sz="900"/>
            </a:lvl4pPr>
            <a:lvl5pPr marL="1826557" indent="0">
              <a:buNone/>
              <a:defRPr sz="900"/>
            </a:lvl5pPr>
            <a:lvl6pPr marL="2283192" indent="0">
              <a:buNone/>
              <a:defRPr sz="900"/>
            </a:lvl6pPr>
            <a:lvl7pPr marL="2739836" indent="0">
              <a:buNone/>
              <a:defRPr sz="900"/>
            </a:lvl7pPr>
            <a:lvl8pPr marL="3196470" indent="0">
              <a:buNone/>
              <a:defRPr sz="900"/>
            </a:lvl8pPr>
            <a:lvl9pPr marL="3653112"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fld id="{94C4B815-39E9-4BEB-83AB-CFEBF22F3D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77572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3" indent="0">
              <a:buNone/>
              <a:defRPr sz="2800"/>
            </a:lvl2pPr>
            <a:lvl3pPr marL="913274" indent="0">
              <a:buNone/>
              <a:defRPr sz="2400"/>
            </a:lvl3pPr>
            <a:lvl4pPr marL="1369920" indent="0">
              <a:buNone/>
              <a:defRPr sz="2000"/>
            </a:lvl4pPr>
            <a:lvl5pPr marL="1826557" indent="0">
              <a:buNone/>
              <a:defRPr sz="2000"/>
            </a:lvl5pPr>
            <a:lvl6pPr marL="2283192" indent="0">
              <a:buNone/>
              <a:defRPr sz="2000"/>
            </a:lvl6pPr>
            <a:lvl7pPr marL="2739836" indent="0">
              <a:buNone/>
              <a:defRPr sz="2000"/>
            </a:lvl7pPr>
            <a:lvl8pPr marL="3196470" indent="0">
              <a:buNone/>
              <a:defRPr sz="2000"/>
            </a:lvl8pPr>
            <a:lvl9pPr marL="3653112" indent="0">
              <a:buNone/>
              <a:defRPr sz="2000"/>
            </a:lvl9pPr>
          </a:lstStyle>
          <a:p>
            <a:pPr lvl="0"/>
            <a:r>
              <a:rPr lang="en-US" noProof="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3" indent="0">
              <a:buNone/>
              <a:defRPr sz="1200"/>
            </a:lvl2pPr>
            <a:lvl3pPr marL="913274" indent="0">
              <a:buNone/>
              <a:defRPr sz="1000"/>
            </a:lvl3pPr>
            <a:lvl4pPr marL="1369920" indent="0">
              <a:buNone/>
              <a:defRPr sz="900"/>
            </a:lvl4pPr>
            <a:lvl5pPr marL="1826557" indent="0">
              <a:buNone/>
              <a:defRPr sz="900"/>
            </a:lvl5pPr>
            <a:lvl6pPr marL="2283192" indent="0">
              <a:buNone/>
              <a:defRPr sz="900"/>
            </a:lvl6pPr>
            <a:lvl7pPr marL="2739836" indent="0">
              <a:buNone/>
              <a:defRPr sz="900"/>
            </a:lvl7pPr>
            <a:lvl8pPr marL="3196470" indent="0">
              <a:buNone/>
              <a:defRPr sz="900"/>
            </a:lvl8pPr>
            <a:lvl9pPr marL="3653112"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fld id="{56E75EED-E29D-432D-815F-72AF5F509C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78907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fld id="{27B80D48-FEEB-4960-BEE3-DBA00DB76C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493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9" y="188913"/>
            <a:ext cx="1889125" cy="5907087"/>
          </a:xfr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fld id="{7DF0FFA9-28F8-473F-8A91-979882581D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8119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9D403B06-892F-4698-9F00-FC90B97E0B1C}"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80B628EF-1AE2-4D9A-8245-ECE449B83526}" type="slidenum">
              <a:rPr lang="nb-NO"/>
              <a:pPr>
                <a:defRPr/>
              </a:pPr>
              <a:t>‹#›</a:t>
            </a:fld>
            <a:endParaRPr lang="nb-NO"/>
          </a:p>
        </p:txBody>
      </p:sp>
    </p:spTree>
    <p:extLst>
      <p:ext uri="{BB962C8B-B14F-4D97-AF65-F5344CB8AC3E}">
        <p14:creationId xmlns:p14="http://schemas.microsoft.com/office/powerpoint/2010/main" val="41309712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683126" y="1052514"/>
            <a:ext cx="4281488" cy="4897437"/>
          </a:xfr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a:xfrm>
            <a:off x="1042990" y="6453189"/>
            <a:ext cx="4465637" cy="312737"/>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a:xfrm>
            <a:off x="5867424" y="6478588"/>
            <a:ext cx="1152525" cy="312737"/>
          </a:xfrm>
        </p:spPr>
        <p:txBody>
          <a:bodyPr/>
          <a:lstStyle>
            <a:lvl1pPr>
              <a:defRPr/>
            </a:lvl1pPr>
          </a:lstStyle>
          <a:p>
            <a:fld id="{530DC6A7-5167-4619-9E2D-9462EBD6BA47}" type="slidenum">
              <a:rPr lang="en-US" altLang="en-US">
                <a:solidFill>
                  <a:srgbClr val="000000"/>
                </a:solidFill>
              </a:rPr>
              <a:pPr/>
              <a:t>‹#›</a:t>
            </a:fld>
            <a:endParaRPr lang="en-US" altLang="en-US">
              <a:solidFill>
                <a:srgbClr val="000000"/>
              </a:solidFill>
            </a:endParaRPr>
          </a:p>
        </p:txBody>
      </p:sp>
      <p:sp>
        <p:nvSpPr>
          <p:cNvPr id="8" name="Content Placeholder 7"/>
          <p:cNvSpPr>
            <a:spLocks noGrp="1"/>
          </p:cNvSpPr>
          <p:nvPr>
            <p:ph sz="quarter" idx="12"/>
          </p:nvPr>
        </p:nvSpPr>
        <p:spPr>
          <a:xfrm>
            <a:off x="260405" y="1054151"/>
            <a:ext cx="4279790" cy="4905375"/>
          </a:xfr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50374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7"/>
          <p:cNvSpPr txBox="1">
            <a:spLocks noChangeArrowheads="1"/>
          </p:cNvSpPr>
          <p:nvPr/>
        </p:nvSpPr>
        <p:spPr bwMode="auto">
          <a:xfrm>
            <a:off x="468313" y="1341439"/>
            <a:ext cx="1079500" cy="373659"/>
          </a:xfrm>
          <a:prstGeom prst="rect">
            <a:avLst/>
          </a:prstGeom>
          <a:noFill/>
          <a:ln>
            <a:noFill/>
          </a:ln>
          <a:effectLst/>
          <a:extLst/>
        </p:spPr>
        <p:txBody>
          <a:bodyPr lIns="91236" tIns="45619" rIns="91236" bIns="45619">
            <a:spAutoFit/>
          </a:bodyPr>
          <a:lstStyle>
            <a:lvl1pPr>
              <a:spcBef>
                <a:spcPct val="0"/>
              </a:spcBef>
              <a:defRPr sz="2400">
                <a:solidFill>
                  <a:schemeClr val="tx1"/>
                </a:solidFill>
                <a:latin typeface="Times" charset="0"/>
                <a:ea typeface="ＭＳ Ｐゴシック" charset="0"/>
              </a:defRPr>
            </a:lvl1pPr>
            <a:lvl2pPr marL="742950" indent="-285750">
              <a:spcBef>
                <a:spcPct val="0"/>
              </a:spcBef>
              <a:defRPr sz="2400">
                <a:solidFill>
                  <a:schemeClr val="tx1"/>
                </a:solidFill>
                <a:latin typeface="Times" charset="0"/>
                <a:ea typeface="ＭＳ Ｐゴシック" charset="0"/>
              </a:defRPr>
            </a:lvl2pPr>
            <a:lvl3pPr marL="1143000" indent="-228600">
              <a:spcBef>
                <a:spcPct val="0"/>
              </a:spcBef>
              <a:defRPr sz="2400">
                <a:solidFill>
                  <a:schemeClr val="tx1"/>
                </a:solidFill>
                <a:latin typeface="Times" charset="0"/>
                <a:ea typeface="ＭＳ Ｐゴシック" charset="0"/>
              </a:defRPr>
            </a:lvl3pPr>
            <a:lvl4pPr marL="1600200" indent="-228600">
              <a:spcBef>
                <a:spcPct val="0"/>
              </a:spcBef>
              <a:defRPr sz="2400">
                <a:solidFill>
                  <a:schemeClr val="tx1"/>
                </a:solidFill>
                <a:latin typeface="Times" charset="0"/>
                <a:ea typeface="ＭＳ Ｐゴシック" charset="0"/>
              </a:defRPr>
            </a:lvl4pPr>
            <a:lvl5pPr marL="2057400" indent="-228600">
              <a:spcBef>
                <a:spcPct val="0"/>
              </a:spcBef>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fontAlgn="base" hangingPunct="0">
              <a:spcBef>
                <a:spcPct val="50000"/>
              </a:spcBef>
              <a:spcAft>
                <a:spcPct val="0"/>
              </a:spcAft>
              <a:defRPr/>
            </a:pPr>
            <a:r>
              <a:rPr lang="en-US" sz="1800">
                <a:solidFill>
                  <a:srgbClr val="FFFFFF"/>
                </a:solidFill>
                <a:latin typeface="Arial Black" charset="0"/>
                <a:cs typeface="Arial" charset="0"/>
              </a:rPr>
              <a:t>WMO</a:t>
            </a:r>
          </a:p>
        </p:txBody>
      </p:sp>
      <p:sp>
        <p:nvSpPr>
          <p:cNvPr id="38916" name="Rectangle 3"/>
          <p:cNvSpPr>
            <a:spLocks noGrp="1" noChangeArrowheads="1"/>
          </p:cNvSpPr>
          <p:nvPr>
            <p:ph type="ctrTitle"/>
          </p:nvPr>
        </p:nvSpPr>
        <p:spPr>
          <a:xfrm>
            <a:off x="611231" y="3211514"/>
            <a:ext cx="7921625" cy="1730375"/>
          </a:xfrm>
        </p:spPr>
        <p:txBody>
          <a:bodyPr/>
          <a:lstStyle>
            <a:lvl1pPr algn="ctr">
              <a:defRPr sz="400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231" y="5106988"/>
            <a:ext cx="7921625" cy="914400"/>
          </a:xfrm>
        </p:spPr>
        <p:txBody>
          <a:bodyPr/>
          <a:lstStyle>
            <a:lvl1pPr marL="0" indent="0" algn="ctr">
              <a:buFont typeface="Wingdings" charset="0"/>
              <a:buNone/>
              <a:defRPr>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6006" y="6467475"/>
            <a:ext cx="1152525" cy="331788"/>
          </a:xfrm>
        </p:spPr>
        <p:txBody>
          <a:bodyPr/>
          <a:lstStyle>
            <a:lvl1pPr>
              <a:defRPr/>
            </a:lvl1pPr>
          </a:lstStyle>
          <a:p>
            <a:pPr>
              <a:defRPr/>
            </a:pPr>
            <a:fld id="{CC76EBDB-0F29-4739-BBAD-B7103D681C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466151"/>
      </p:ext>
    </p:extLst>
  </p:cSld>
  <p:clrMapOvr>
    <a:masterClrMapping/>
  </p:clrMapOvr>
  <p:transition spd="slow"/>
  <p:hf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7"/>
          <p:cNvSpPr txBox="1">
            <a:spLocks noChangeArrowheads="1"/>
          </p:cNvSpPr>
          <p:nvPr/>
        </p:nvSpPr>
        <p:spPr bwMode="auto">
          <a:xfrm>
            <a:off x="468313" y="1341439"/>
            <a:ext cx="1079500" cy="373659"/>
          </a:xfrm>
          <a:prstGeom prst="rect">
            <a:avLst/>
          </a:prstGeom>
          <a:noFill/>
          <a:ln>
            <a:noFill/>
          </a:ln>
          <a:effectLst/>
          <a:extLst/>
        </p:spPr>
        <p:txBody>
          <a:bodyPr lIns="91236" tIns="45619" rIns="91236" bIns="45619">
            <a:spAutoFit/>
          </a:bodyPr>
          <a:lstStyle>
            <a:lvl1pPr>
              <a:spcBef>
                <a:spcPct val="0"/>
              </a:spcBef>
              <a:defRPr sz="2400">
                <a:solidFill>
                  <a:schemeClr val="tx1"/>
                </a:solidFill>
                <a:latin typeface="Times" charset="0"/>
                <a:ea typeface="ＭＳ Ｐゴシック" charset="0"/>
              </a:defRPr>
            </a:lvl1pPr>
            <a:lvl2pPr marL="742950" indent="-285750">
              <a:spcBef>
                <a:spcPct val="0"/>
              </a:spcBef>
              <a:defRPr sz="2400">
                <a:solidFill>
                  <a:schemeClr val="tx1"/>
                </a:solidFill>
                <a:latin typeface="Times" charset="0"/>
                <a:ea typeface="ＭＳ Ｐゴシック" charset="0"/>
              </a:defRPr>
            </a:lvl2pPr>
            <a:lvl3pPr marL="1143000" indent="-228600">
              <a:spcBef>
                <a:spcPct val="0"/>
              </a:spcBef>
              <a:defRPr sz="2400">
                <a:solidFill>
                  <a:schemeClr val="tx1"/>
                </a:solidFill>
                <a:latin typeface="Times" charset="0"/>
                <a:ea typeface="ＭＳ Ｐゴシック" charset="0"/>
              </a:defRPr>
            </a:lvl3pPr>
            <a:lvl4pPr marL="1600200" indent="-228600">
              <a:spcBef>
                <a:spcPct val="0"/>
              </a:spcBef>
              <a:defRPr sz="2400">
                <a:solidFill>
                  <a:schemeClr val="tx1"/>
                </a:solidFill>
                <a:latin typeface="Times" charset="0"/>
                <a:ea typeface="ＭＳ Ｐゴシック" charset="0"/>
              </a:defRPr>
            </a:lvl4pPr>
            <a:lvl5pPr marL="2057400" indent="-228600">
              <a:spcBef>
                <a:spcPct val="0"/>
              </a:spcBef>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fontAlgn="base" hangingPunct="0">
              <a:spcBef>
                <a:spcPct val="50000"/>
              </a:spcBef>
              <a:spcAft>
                <a:spcPct val="0"/>
              </a:spcAft>
              <a:defRPr/>
            </a:pPr>
            <a:r>
              <a:rPr lang="en-US" sz="1800">
                <a:solidFill>
                  <a:srgbClr val="FFFFFF"/>
                </a:solidFill>
                <a:latin typeface="Arial Black" charset="0"/>
                <a:cs typeface="Arial"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6006" y="6467475"/>
            <a:ext cx="1152525" cy="331788"/>
          </a:xfrm>
        </p:spPr>
        <p:txBody>
          <a:bodyPr/>
          <a:lstStyle>
            <a:lvl1pPr>
              <a:defRPr/>
            </a:lvl1pPr>
          </a:lstStyle>
          <a:p>
            <a:pPr>
              <a:defRPr/>
            </a:pPr>
            <a:fld id="{2BB4A3A9-9335-4C67-8AA1-1104F8808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7219725"/>
      </p:ext>
    </p:extLst>
  </p:cSld>
  <p:clrMapOvr>
    <a:masterClrMapping/>
  </p:clrMapOvr>
  <p:hf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497DF78A-FAC9-429F-A648-01CE6EE88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5428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3"/>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56"/>
            <a:ext cx="7772400" cy="1500187"/>
          </a:xfrm>
        </p:spPr>
        <p:txBody>
          <a:bodyPr anchor="b"/>
          <a:lstStyle>
            <a:lvl1pPr marL="0" indent="0">
              <a:buNone/>
              <a:defRPr sz="2000"/>
            </a:lvl1pPr>
            <a:lvl2pPr marL="456183" indent="0">
              <a:buNone/>
              <a:defRPr sz="1800"/>
            </a:lvl2pPr>
            <a:lvl3pPr marL="912386" indent="0">
              <a:buNone/>
              <a:defRPr sz="1600"/>
            </a:lvl3pPr>
            <a:lvl4pPr marL="1368590" indent="0">
              <a:buNone/>
              <a:defRPr sz="1400"/>
            </a:lvl4pPr>
            <a:lvl5pPr marL="1824781" indent="0">
              <a:buNone/>
              <a:defRPr sz="1400"/>
            </a:lvl5pPr>
            <a:lvl6pPr marL="2280970" indent="0">
              <a:buNone/>
              <a:defRPr sz="1400"/>
            </a:lvl6pPr>
            <a:lvl7pPr marL="2737175" indent="0">
              <a:buNone/>
              <a:defRPr sz="1400"/>
            </a:lvl7pPr>
            <a:lvl8pPr marL="3193366" indent="0">
              <a:buNone/>
              <a:defRPr sz="1400"/>
            </a:lvl8pPr>
            <a:lvl9pPr marL="3649559"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2082BF0B-FDAA-45FA-B838-FFFE65F0E6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4519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431"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D6CCD255-9563-4D4A-AA2D-15BFB3D0A4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3548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8" name="Rectangle 7"/>
          <p:cNvSpPr>
            <a:spLocks noGrp="1" noChangeArrowheads="1"/>
          </p:cNvSpPr>
          <p:nvPr>
            <p:ph type="sldNum" sz="quarter" idx="11"/>
          </p:nvPr>
        </p:nvSpPr>
        <p:spPr>
          <a:ln/>
        </p:spPr>
        <p:txBody>
          <a:bodyPr/>
          <a:lstStyle>
            <a:lvl1pPr>
              <a:defRPr/>
            </a:lvl1pPr>
          </a:lstStyle>
          <a:p>
            <a:pPr>
              <a:defRPr/>
            </a:pPr>
            <a:fld id="{8B3C60A3-C95A-4C34-B137-2B9B0A067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5919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4" name="Rectangle 7"/>
          <p:cNvSpPr>
            <a:spLocks noGrp="1" noChangeArrowheads="1"/>
          </p:cNvSpPr>
          <p:nvPr>
            <p:ph type="sldNum" sz="quarter" idx="11"/>
          </p:nvPr>
        </p:nvSpPr>
        <p:spPr>
          <a:ln/>
        </p:spPr>
        <p:txBody>
          <a:bodyPr/>
          <a:lstStyle>
            <a:lvl1pPr>
              <a:defRPr/>
            </a:lvl1pPr>
          </a:lstStyle>
          <a:p>
            <a:pPr>
              <a:defRPr/>
            </a:pPr>
            <a:fld id="{D7AB8585-EE1A-4048-B5E0-86CCBDC0C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067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3" name="Rectangle 7"/>
          <p:cNvSpPr>
            <a:spLocks noGrp="1" noChangeArrowheads="1"/>
          </p:cNvSpPr>
          <p:nvPr>
            <p:ph type="sldNum" sz="quarter" idx="11"/>
          </p:nvPr>
        </p:nvSpPr>
        <p:spPr>
          <a:ln/>
        </p:spPr>
        <p:txBody>
          <a:bodyPr/>
          <a:lstStyle>
            <a:lvl1pPr>
              <a:defRPr/>
            </a:lvl1pPr>
          </a:lstStyle>
          <a:p>
            <a:pPr>
              <a:defRPr/>
            </a:pPr>
            <a:fld id="{FBE8545E-7C98-4CFF-9366-E25A4497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2872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1"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7"/>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7EB7BDA9-2CC0-440D-8D8E-9FD9ACFD10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00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45"/>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65"/>
            <a:ext cx="7772400" cy="1500187"/>
          </a:xfrm>
        </p:spPr>
        <p:txBody>
          <a:bodyPr anchor="b"/>
          <a:lstStyle>
            <a:lvl1pPr marL="0" indent="0">
              <a:buNone/>
              <a:defRPr sz="2000">
                <a:solidFill>
                  <a:schemeClr val="tx1">
                    <a:tint val="75000"/>
                  </a:schemeClr>
                </a:solidFill>
              </a:defRPr>
            </a:lvl1pPr>
            <a:lvl2pPr marL="454387" indent="0">
              <a:buNone/>
              <a:defRPr sz="1800">
                <a:solidFill>
                  <a:schemeClr val="tx1">
                    <a:tint val="75000"/>
                  </a:schemeClr>
                </a:solidFill>
              </a:defRPr>
            </a:lvl2pPr>
            <a:lvl3pPr marL="908727" indent="0">
              <a:buNone/>
              <a:defRPr sz="1600">
                <a:solidFill>
                  <a:schemeClr val="tx1">
                    <a:tint val="75000"/>
                  </a:schemeClr>
                </a:solidFill>
              </a:defRPr>
            </a:lvl3pPr>
            <a:lvl4pPr marL="1363118" indent="0">
              <a:buNone/>
              <a:defRPr sz="1400">
                <a:solidFill>
                  <a:schemeClr val="tx1">
                    <a:tint val="75000"/>
                  </a:schemeClr>
                </a:solidFill>
              </a:defRPr>
            </a:lvl4pPr>
            <a:lvl5pPr marL="1817494" indent="0">
              <a:buNone/>
              <a:defRPr sz="1400">
                <a:solidFill>
                  <a:schemeClr val="tx1">
                    <a:tint val="75000"/>
                  </a:schemeClr>
                </a:solidFill>
              </a:defRPr>
            </a:lvl5pPr>
            <a:lvl6pPr marL="2271867" indent="0">
              <a:buNone/>
              <a:defRPr sz="1400">
                <a:solidFill>
                  <a:schemeClr val="tx1">
                    <a:tint val="75000"/>
                  </a:schemeClr>
                </a:solidFill>
              </a:defRPr>
            </a:lvl6pPr>
            <a:lvl7pPr marL="2726225" indent="0">
              <a:buNone/>
              <a:defRPr sz="1400">
                <a:solidFill>
                  <a:schemeClr val="tx1">
                    <a:tint val="75000"/>
                  </a:schemeClr>
                </a:solidFill>
              </a:defRPr>
            </a:lvl7pPr>
            <a:lvl8pPr marL="3180600" indent="0">
              <a:buNone/>
              <a:defRPr sz="1400">
                <a:solidFill>
                  <a:schemeClr val="tx1">
                    <a:tint val="75000"/>
                  </a:schemeClr>
                </a:solidFill>
              </a:defRPr>
            </a:lvl8pPr>
            <a:lvl9pPr marL="3634973"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947BDB0B-2C0F-4ACE-99D6-8B6565382CB8}"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7E41E3F8-FF1E-4962-853D-92BA6BF766C6}" type="slidenum">
              <a:rPr lang="nb-NO"/>
              <a:pPr>
                <a:defRPr/>
              </a:pPr>
              <a:t>‹#›</a:t>
            </a:fld>
            <a:endParaRPr lang="nb-NO"/>
          </a:p>
        </p:txBody>
      </p:sp>
    </p:spTree>
    <p:extLst>
      <p:ext uri="{BB962C8B-B14F-4D97-AF65-F5344CB8AC3E}">
        <p14:creationId xmlns:p14="http://schemas.microsoft.com/office/powerpoint/2010/main" val="35109254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B9336117-D30A-4857-A775-CD7705013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9320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27F336CE-A8D8-4BA9-9102-5AFB6A7B3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3630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9"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CFAED379-1C32-4B71-A2C9-47E92AD86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6734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fr-CH" smtClean="0"/>
              <a:t>Click to edit Master title style</a:t>
            </a:r>
            <a:endParaRPr lang="en-US"/>
          </a:p>
        </p:txBody>
      </p:sp>
      <p:sp>
        <p:nvSpPr>
          <p:cNvPr id="3" name="Text Placeholder 2"/>
          <p:cNvSpPr>
            <a:spLocks noGrp="1"/>
          </p:cNvSpPr>
          <p:nvPr>
            <p:ph type="body" sz="half" idx="1"/>
          </p:nvPr>
        </p:nvSpPr>
        <p:spPr>
          <a:xfrm>
            <a:off x="250825" y="1052514"/>
            <a:ext cx="4279900"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83126" y="1052514"/>
            <a:ext cx="4281488"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CEAEE089-24A2-4564-BB40-D321FA3BC7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633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p>
        </p:txBody>
      </p:sp>
      <p:sp>
        <p:nvSpPr>
          <p:cNvPr id="3" name="Content Placeholder 2"/>
          <p:cNvSpPr>
            <a:spLocks noGrp="1"/>
          </p:cNvSpPr>
          <p:nvPr>
            <p:ph sz="half" idx="1"/>
          </p:nvPr>
        </p:nvSpPr>
        <p:spPr>
          <a:xfrm>
            <a:off x="250825" y="1052514"/>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3126" y="1052513"/>
            <a:ext cx="4281488"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3126" y="3576638"/>
            <a:ext cx="4281488" cy="2373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1042990" y="6453189"/>
            <a:ext cx="4465637" cy="312737"/>
          </a:xfrm>
        </p:spPr>
        <p:txBody>
          <a:bodyPr/>
          <a:lstStyle>
            <a:lvl1pPr>
              <a:defRPr/>
            </a:lvl1pPr>
          </a:lstStyle>
          <a:p>
            <a:pPr>
              <a:defRPr/>
            </a:pPr>
            <a:r>
              <a:rPr lang="en-US">
                <a:solidFill>
                  <a:srgbClr val="000000"/>
                </a:solidFill>
              </a:rPr>
              <a:t>test footer</a:t>
            </a:r>
          </a:p>
        </p:txBody>
      </p:sp>
      <p:sp>
        <p:nvSpPr>
          <p:cNvPr id="7" name="Slide Number Placeholder 6"/>
          <p:cNvSpPr>
            <a:spLocks noGrp="1"/>
          </p:cNvSpPr>
          <p:nvPr>
            <p:ph type="sldNum" sz="quarter" idx="11"/>
          </p:nvPr>
        </p:nvSpPr>
        <p:spPr>
          <a:xfrm>
            <a:off x="5867443" y="6478588"/>
            <a:ext cx="1152525" cy="312737"/>
          </a:xfrm>
        </p:spPr>
        <p:txBody>
          <a:bodyPr/>
          <a:lstStyle>
            <a:lvl1pPr>
              <a:defRPr/>
            </a:lvl1pPr>
          </a:lstStyle>
          <a:p>
            <a:pPr>
              <a:defRPr/>
            </a:pPr>
            <a:fld id="{4734BAC9-C006-4373-82FF-0305427267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6684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78"/>
            <a:ext cx="6400354" cy="1752451"/>
          </a:xfrm>
        </p:spPr>
        <p:txBody>
          <a:bodyPr/>
          <a:lstStyle>
            <a:lvl1pPr marL="0" indent="0" algn="ctr">
              <a:buNone/>
              <a:defRPr/>
            </a:lvl1pPr>
            <a:lvl2pPr marL="320943" indent="0" algn="ctr">
              <a:buNone/>
              <a:defRPr/>
            </a:lvl2pPr>
            <a:lvl3pPr marL="641892" indent="0" algn="ctr">
              <a:buNone/>
              <a:defRPr/>
            </a:lvl3pPr>
            <a:lvl4pPr marL="962841" indent="0" algn="ctr">
              <a:buNone/>
              <a:defRPr/>
            </a:lvl4pPr>
            <a:lvl5pPr marL="1283790" indent="0" algn="ctr">
              <a:buNone/>
              <a:defRPr/>
            </a:lvl5pPr>
            <a:lvl6pPr marL="1604740" indent="0" algn="ctr">
              <a:buNone/>
              <a:defRPr/>
            </a:lvl6pPr>
            <a:lvl7pPr marL="1925685" indent="0" algn="ctr">
              <a:buNone/>
              <a:defRPr/>
            </a:lvl7pPr>
            <a:lvl8pPr marL="2246636" indent="0" algn="ctr">
              <a:buNone/>
              <a:defRPr/>
            </a:lvl8pPr>
            <a:lvl9pPr marL="2567581"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32DA36CD-68EB-4796-9207-A222F6AC23CA}"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34298927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AF86B576-2676-401E-97F8-CF87518976AD}"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37020479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0943" indent="0">
              <a:buNone/>
              <a:defRPr sz="1300"/>
            </a:lvl2pPr>
            <a:lvl3pPr marL="641892" indent="0">
              <a:buNone/>
              <a:defRPr sz="1100"/>
            </a:lvl3pPr>
            <a:lvl4pPr marL="962841" indent="0">
              <a:buNone/>
              <a:defRPr sz="1000"/>
            </a:lvl4pPr>
            <a:lvl5pPr marL="1283790" indent="0">
              <a:buNone/>
              <a:defRPr sz="1000"/>
            </a:lvl5pPr>
            <a:lvl6pPr marL="1604740" indent="0">
              <a:buNone/>
              <a:defRPr sz="1000"/>
            </a:lvl6pPr>
            <a:lvl7pPr marL="1925685" indent="0">
              <a:buNone/>
              <a:defRPr sz="1000"/>
            </a:lvl7pPr>
            <a:lvl8pPr marL="2246636" indent="0">
              <a:buNone/>
              <a:defRPr sz="1000"/>
            </a:lvl8pPr>
            <a:lvl9pPr marL="2567581" indent="0">
              <a:buNone/>
              <a:defRPr sz="10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64A9C1D7-2A0B-41E8-9D32-43735A27BA14}"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382751711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031" y="1051502"/>
            <a:ext cx="4302994" cy="580652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212" y="1051502"/>
            <a:ext cx="4304109" cy="580652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CAE198BF-1860-4373-9EEA-F013505FFE81}"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92322768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943" indent="0">
              <a:buNone/>
              <a:defRPr sz="1400" b="1"/>
            </a:lvl2pPr>
            <a:lvl3pPr marL="641892" indent="0">
              <a:buNone/>
              <a:defRPr sz="1300" b="1"/>
            </a:lvl3pPr>
            <a:lvl4pPr marL="962841" indent="0">
              <a:buNone/>
              <a:defRPr sz="1100" b="1"/>
            </a:lvl4pPr>
            <a:lvl5pPr marL="1283790" indent="0">
              <a:buNone/>
              <a:defRPr sz="1100" b="1"/>
            </a:lvl5pPr>
            <a:lvl6pPr marL="1604740" indent="0">
              <a:buNone/>
              <a:defRPr sz="1100" b="1"/>
            </a:lvl6pPr>
            <a:lvl7pPr marL="1925685" indent="0">
              <a:buNone/>
              <a:defRPr sz="1100" b="1"/>
            </a:lvl7pPr>
            <a:lvl8pPr marL="2246636" indent="0">
              <a:buNone/>
              <a:defRPr sz="1100" b="1"/>
            </a:lvl8pPr>
            <a:lvl9pPr marL="256758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943" indent="0">
              <a:buNone/>
              <a:defRPr sz="1400" b="1"/>
            </a:lvl2pPr>
            <a:lvl3pPr marL="641892" indent="0">
              <a:buNone/>
              <a:defRPr sz="1300" b="1"/>
            </a:lvl3pPr>
            <a:lvl4pPr marL="962841" indent="0">
              <a:buNone/>
              <a:defRPr sz="1100" b="1"/>
            </a:lvl4pPr>
            <a:lvl5pPr marL="1283790" indent="0">
              <a:buNone/>
              <a:defRPr sz="1100" b="1"/>
            </a:lvl5pPr>
            <a:lvl6pPr marL="1604740" indent="0">
              <a:buNone/>
              <a:defRPr sz="1100" b="1"/>
            </a:lvl6pPr>
            <a:lvl7pPr marL="1925685" indent="0">
              <a:buNone/>
              <a:defRPr sz="1100" b="1"/>
            </a:lvl7pPr>
            <a:lvl8pPr marL="2246636" indent="0">
              <a:buNone/>
              <a:defRPr sz="1100" b="1"/>
            </a:lvl8pPr>
            <a:lvl9pPr marL="256758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4180231E-5F30-4242-BD74-9749A3EF93A9}"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21345135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29" y="160025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5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908B9B1B-B1D4-49DD-AEFC-30D2A8E3A6AA}"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39F18F00-797C-42D0-BD95-1A55CF99E88B}" type="slidenum">
              <a:rPr lang="nb-NO"/>
              <a:pPr>
                <a:defRPr/>
              </a:pPr>
              <a:t>‹#›</a:t>
            </a:fld>
            <a:endParaRPr lang="nb-NO"/>
          </a:p>
        </p:txBody>
      </p:sp>
    </p:spTree>
    <p:extLst>
      <p:ext uri="{BB962C8B-B14F-4D97-AF65-F5344CB8AC3E}">
        <p14:creationId xmlns:p14="http://schemas.microsoft.com/office/powerpoint/2010/main" val="27755852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EDE85F37-B96D-416A-B94E-8E4E2C7D3863}"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370238217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A7006897-1551-4168-85FD-660ACB3AC4B2}"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64851017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8" y="27350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78" y="1435448"/>
            <a:ext cx="3008189" cy="4690318"/>
          </a:xfrm>
        </p:spPr>
        <p:txBody>
          <a:bodyPr/>
          <a:lstStyle>
            <a:lvl1pPr marL="0" indent="0">
              <a:buNone/>
              <a:defRPr sz="1000"/>
            </a:lvl1pPr>
            <a:lvl2pPr marL="320943" indent="0">
              <a:buNone/>
              <a:defRPr sz="800"/>
            </a:lvl2pPr>
            <a:lvl3pPr marL="641892" indent="0">
              <a:buNone/>
              <a:defRPr sz="700"/>
            </a:lvl3pPr>
            <a:lvl4pPr marL="962841" indent="0">
              <a:buNone/>
              <a:defRPr sz="600"/>
            </a:lvl4pPr>
            <a:lvl5pPr marL="1283790" indent="0">
              <a:buNone/>
              <a:defRPr sz="600"/>
            </a:lvl5pPr>
            <a:lvl6pPr marL="1604740" indent="0">
              <a:buNone/>
              <a:defRPr sz="600"/>
            </a:lvl6pPr>
            <a:lvl7pPr marL="1925685" indent="0">
              <a:buNone/>
              <a:defRPr sz="600"/>
            </a:lvl7pPr>
            <a:lvl8pPr marL="2246636" indent="0">
              <a:buNone/>
              <a:defRPr sz="600"/>
            </a:lvl8pPr>
            <a:lvl9pPr marL="2567581"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81DACED8-9A28-42D9-B7FC-1BA6DC985B95}"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378753362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66" y="612800"/>
            <a:ext cx="5486177" cy="4114354"/>
          </a:xfrm>
        </p:spPr>
        <p:txBody>
          <a:bodyPr/>
          <a:lstStyle>
            <a:lvl1pPr marL="0" indent="0">
              <a:buNone/>
              <a:defRPr sz="2200"/>
            </a:lvl1pPr>
            <a:lvl2pPr marL="320943" indent="0">
              <a:buNone/>
              <a:defRPr sz="2000"/>
            </a:lvl2pPr>
            <a:lvl3pPr marL="641892" indent="0">
              <a:buNone/>
              <a:defRPr sz="1700"/>
            </a:lvl3pPr>
            <a:lvl4pPr marL="962841" indent="0">
              <a:buNone/>
              <a:defRPr sz="1400"/>
            </a:lvl4pPr>
            <a:lvl5pPr marL="1283790" indent="0">
              <a:buNone/>
              <a:defRPr sz="1400"/>
            </a:lvl5pPr>
            <a:lvl6pPr marL="1604740" indent="0">
              <a:buNone/>
              <a:defRPr sz="1400"/>
            </a:lvl6pPr>
            <a:lvl7pPr marL="1925685" indent="0">
              <a:buNone/>
              <a:defRPr sz="1400"/>
            </a:lvl7pPr>
            <a:lvl8pPr marL="2246636" indent="0">
              <a:buNone/>
              <a:defRPr sz="1400"/>
            </a:lvl8pPr>
            <a:lvl9pPr marL="2567581" indent="0">
              <a:buNone/>
              <a:defRPr sz="1400"/>
            </a:lvl9pPr>
          </a:lstStyle>
          <a:p>
            <a:pPr lvl="0"/>
            <a:endParaRPr lang="en-US" noProof="0" smtClean="0">
              <a:sym typeface="Arial" charset="0"/>
            </a:endParaRPr>
          </a:p>
        </p:txBody>
      </p:sp>
      <p:sp>
        <p:nvSpPr>
          <p:cNvPr id="4" name="Text Placeholder 3"/>
          <p:cNvSpPr>
            <a:spLocks noGrp="1"/>
          </p:cNvSpPr>
          <p:nvPr>
            <p:ph type="body" sz="half" idx="2"/>
          </p:nvPr>
        </p:nvSpPr>
        <p:spPr>
          <a:xfrm>
            <a:off x="1792666" y="5367860"/>
            <a:ext cx="5486177" cy="804788"/>
          </a:xfrm>
        </p:spPr>
        <p:txBody>
          <a:bodyPr/>
          <a:lstStyle>
            <a:lvl1pPr marL="0" indent="0">
              <a:buNone/>
              <a:defRPr sz="1000"/>
            </a:lvl1pPr>
            <a:lvl2pPr marL="320943" indent="0">
              <a:buNone/>
              <a:defRPr sz="800"/>
            </a:lvl2pPr>
            <a:lvl3pPr marL="641892" indent="0">
              <a:buNone/>
              <a:defRPr sz="700"/>
            </a:lvl3pPr>
            <a:lvl4pPr marL="962841" indent="0">
              <a:buNone/>
              <a:defRPr sz="600"/>
            </a:lvl4pPr>
            <a:lvl5pPr marL="1283790" indent="0">
              <a:buNone/>
              <a:defRPr sz="600"/>
            </a:lvl5pPr>
            <a:lvl6pPr marL="1604740" indent="0">
              <a:buNone/>
              <a:defRPr sz="600"/>
            </a:lvl6pPr>
            <a:lvl7pPr marL="1925685" indent="0">
              <a:buNone/>
              <a:defRPr sz="600"/>
            </a:lvl7pPr>
            <a:lvl8pPr marL="2246636" indent="0">
              <a:buNone/>
              <a:defRPr sz="600"/>
            </a:lvl8pPr>
            <a:lvl9pPr marL="2567581"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39CA567C-914B-4B30-94C5-B0CE0C95384C}"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58908807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1F45CBF1-0FFD-4828-973C-12673CDE4604}"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5646684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4" y="117202"/>
            <a:ext cx="2177728" cy="674079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031" y="117202"/>
            <a:ext cx="6429375" cy="67407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70E0910D-1BBC-47E1-8D75-4CB934AEF5B8}"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77065461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79"/>
            <a:ext cx="6400354" cy="1752451"/>
          </a:xfrm>
        </p:spPr>
        <p:txBody>
          <a:bodyPr/>
          <a:lstStyle>
            <a:lvl1pPr marL="0" indent="0" algn="ctr">
              <a:buNone/>
              <a:defRPr/>
            </a:lvl1pPr>
            <a:lvl2pPr marL="320926" indent="0" algn="ctr">
              <a:buNone/>
              <a:defRPr/>
            </a:lvl2pPr>
            <a:lvl3pPr marL="641859" indent="0" algn="ctr">
              <a:buNone/>
              <a:defRPr/>
            </a:lvl3pPr>
            <a:lvl4pPr marL="962791" indent="0" algn="ctr">
              <a:buNone/>
              <a:defRPr/>
            </a:lvl4pPr>
            <a:lvl5pPr marL="1283724" indent="0" algn="ctr">
              <a:buNone/>
              <a:defRPr/>
            </a:lvl5pPr>
            <a:lvl6pPr marL="1604658" indent="0" algn="ctr">
              <a:buNone/>
              <a:defRPr/>
            </a:lvl6pPr>
            <a:lvl7pPr marL="1925586" indent="0" algn="ctr">
              <a:buNone/>
              <a:defRPr/>
            </a:lvl7pPr>
            <a:lvl8pPr marL="2246521" indent="0" algn="ctr">
              <a:buNone/>
              <a:defRPr/>
            </a:lvl8pPr>
            <a:lvl9pPr marL="256745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ECECA96D-95D7-4673-B739-E0A402BF1062}"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19504711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AF25B4E3-3AA3-4C01-9EBF-8806071A3FDF}"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26431640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0926" indent="0">
              <a:buNone/>
              <a:defRPr sz="1300"/>
            </a:lvl2pPr>
            <a:lvl3pPr marL="641859" indent="0">
              <a:buNone/>
              <a:defRPr sz="1100"/>
            </a:lvl3pPr>
            <a:lvl4pPr marL="962791" indent="0">
              <a:buNone/>
              <a:defRPr sz="1000"/>
            </a:lvl4pPr>
            <a:lvl5pPr marL="1283724" indent="0">
              <a:buNone/>
              <a:defRPr sz="1000"/>
            </a:lvl5pPr>
            <a:lvl6pPr marL="1604658" indent="0">
              <a:buNone/>
              <a:defRPr sz="1000"/>
            </a:lvl6pPr>
            <a:lvl7pPr marL="1925586" indent="0">
              <a:buNone/>
              <a:defRPr sz="1000"/>
            </a:lvl7pPr>
            <a:lvl8pPr marL="2246521" indent="0">
              <a:buNone/>
              <a:defRPr sz="1000"/>
            </a:lvl8pPr>
            <a:lvl9pPr marL="2567450" indent="0">
              <a:buNone/>
              <a:defRPr sz="10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63D12A96-A711-471D-84E4-DE76E9BFD968}"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303729149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586" y="1982423"/>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82423"/>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9D0DA008-BF63-4851-8941-612BD48AA641}"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29738632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4"/>
            <a:ext cx="4040188" cy="639762"/>
          </a:xfrm>
        </p:spPr>
        <p:txBody>
          <a:bodyPr anchor="b"/>
          <a:lstStyle>
            <a:lvl1pPr marL="0" indent="0">
              <a:buNone/>
              <a:defRPr sz="2400" b="1"/>
            </a:lvl1pPr>
            <a:lvl2pPr marL="454387" indent="0">
              <a:buNone/>
              <a:defRPr sz="2000" b="1"/>
            </a:lvl2pPr>
            <a:lvl3pPr marL="908727" indent="0">
              <a:buNone/>
              <a:defRPr sz="1800" b="1"/>
            </a:lvl3pPr>
            <a:lvl4pPr marL="1363118" indent="0">
              <a:buNone/>
              <a:defRPr sz="1600" b="1"/>
            </a:lvl4pPr>
            <a:lvl5pPr marL="1817494" indent="0">
              <a:buNone/>
              <a:defRPr sz="1600" b="1"/>
            </a:lvl5pPr>
            <a:lvl6pPr marL="2271867" indent="0">
              <a:buNone/>
              <a:defRPr sz="1600" b="1"/>
            </a:lvl6pPr>
            <a:lvl7pPr marL="2726225" indent="0">
              <a:buNone/>
              <a:defRPr sz="1600" b="1"/>
            </a:lvl7pPr>
            <a:lvl8pPr marL="3180600" indent="0">
              <a:buNone/>
              <a:defRPr sz="1600" b="1"/>
            </a:lvl8pPr>
            <a:lvl9pPr marL="3634973"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90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53" y="1535114"/>
            <a:ext cx="4041775" cy="639762"/>
          </a:xfrm>
        </p:spPr>
        <p:txBody>
          <a:bodyPr anchor="b"/>
          <a:lstStyle>
            <a:lvl1pPr marL="0" indent="0">
              <a:buNone/>
              <a:defRPr sz="2400" b="1"/>
            </a:lvl1pPr>
            <a:lvl2pPr marL="454387" indent="0">
              <a:buNone/>
              <a:defRPr sz="2000" b="1"/>
            </a:lvl2pPr>
            <a:lvl3pPr marL="908727" indent="0">
              <a:buNone/>
              <a:defRPr sz="1800" b="1"/>
            </a:lvl3pPr>
            <a:lvl4pPr marL="1363118" indent="0">
              <a:buNone/>
              <a:defRPr sz="1600" b="1"/>
            </a:lvl4pPr>
            <a:lvl5pPr marL="1817494" indent="0">
              <a:buNone/>
              <a:defRPr sz="1600" b="1"/>
            </a:lvl5pPr>
            <a:lvl6pPr marL="2271867" indent="0">
              <a:buNone/>
              <a:defRPr sz="1600" b="1"/>
            </a:lvl6pPr>
            <a:lvl7pPr marL="2726225" indent="0">
              <a:buNone/>
              <a:defRPr sz="1600" b="1"/>
            </a:lvl7pPr>
            <a:lvl8pPr marL="3180600" indent="0">
              <a:buNone/>
              <a:defRPr sz="1600" b="1"/>
            </a:lvl8pPr>
            <a:lvl9pPr marL="3634973"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53" y="217490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9D54F025-E8DC-4099-98FF-4604CA15D8C3}" type="datetimeFigureOut">
              <a:rPr lang="nb-NO"/>
              <a:pPr>
                <a:defRPr/>
              </a:pPr>
              <a:t>26.04.2016</a:t>
            </a:fld>
            <a:endParaRPr lang="nb-NO"/>
          </a:p>
        </p:txBody>
      </p:sp>
      <p:sp>
        <p:nvSpPr>
          <p:cNvPr id="8" name="Plassholder for bunntekst 7"/>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9" name="Plassholder for lysbildenummer 8"/>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63D2D3E3-DB54-4E72-92FD-FA5F5475BEAB}" type="slidenum">
              <a:rPr lang="nb-NO"/>
              <a:pPr>
                <a:defRPr/>
              </a:pPr>
              <a:t>‹#›</a:t>
            </a:fld>
            <a:endParaRPr lang="nb-NO"/>
          </a:p>
        </p:txBody>
      </p:sp>
    </p:spTree>
    <p:extLst>
      <p:ext uri="{BB962C8B-B14F-4D97-AF65-F5344CB8AC3E}">
        <p14:creationId xmlns:p14="http://schemas.microsoft.com/office/powerpoint/2010/main" val="1414487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926" indent="0">
              <a:buNone/>
              <a:defRPr sz="1400" b="1"/>
            </a:lvl2pPr>
            <a:lvl3pPr marL="641859" indent="0">
              <a:buNone/>
              <a:defRPr sz="1300" b="1"/>
            </a:lvl3pPr>
            <a:lvl4pPr marL="962791" indent="0">
              <a:buNone/>
              <a:defRPr sz="1100" b="1"/>
            </a:lvl4pPr>
            <a:lvl5pPr marL="1283724" indent="0">
              <a:buNone/>
              <a:defRPr sz="1100" b="1"/>
            </a:lvl5pPr>
            <a:lvl6pPr marL="1604658" indent="0">
              <a:buNone/>
              <a:defRPr sz="1100" b="1"/>
            </a:lvl6pPr>
            <a:lvl7pPr marL="1925586" indent="0">
              <a:buNone/>
              <a:defRPr sz="1100" b="1"/>
            </a:lvl7pPr>
            <a:lvl8pPr marL="2246521" indent="0">
              <a:buNone/>
              <a:defRPr sz="1100" b="1"/>
            </a:lvl8pPr>
            <a:lvl9pPr marL="256745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926" indent="0">
              <a:buNone/>
              <a:defRPr sz="1400" b="1"/>
            </a:lvl2pPr>
            <a:lvl3pPr marL="641859" indent="0">
              <a:buNone/>
              <a:defRPr sz="1300" b="1"/>
            </a:lvl3pPr>
            <a:lvl4pPr marL="962791" indent="0">
              <a:buNone/>
              <a:defRPr sz="1100" b="1"/>
            </a:lvl4pPr>
            <a:lvl5pPr marL="1283724" indent="0">
              <a:buNone/>
              <a:defRPr sz="1100" b="1"/>
            </a:lvl5pPr>
            <a:lvl6pPr marL="1604658" indent="0">
              <a:buNone/>
              <a:defRPr sz="1100" b="1"/>
            </a:lvl6pPr>
            <a:lvl7pPr marL="1925586" indent="0">
              <a:buNone/>
              <a:defRPr sz="1100" b="1"/>
            </a:lvl7pPr>
            <a:lvl8pPr marL="2246521" indent="0">
              <a:buNone/>
              <a:defRPr sz="1100" b="1"/>
            </a:lvl8pPr>
            <a:lvl9pPr marL="256745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0CC809A5-6CFD-49F8-B4F0-C0923E6CEC54}"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32963720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90E60C3F-8B3C-4173-9154-F3CDABF4742C}"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64303034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99C1AC7E-4BD6-48E9-914B-5C660C71D662}"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31466043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9" y="273505"/>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79" y="1435448"/>
            <a:ext cx="3008189" cy="4690318"/>
          </a:xfrm>
        </p:spPr>
        <p:txBody>
          <a:bodyPr/>
          <a:lstStyle>
            <a:lvl1pPr marL="0" indent="0">
              <a:buNone/>
              <a:defRPr sz="1000"/>
            </a:lvl1pPr>
            <a:lvl2pPr marL="320926" indent="0">
              <a:buNone/>
              <a:defRPr sz="800"/>
            </a:lvl2pPr>
            <a:lvl3pPr marL="641859" indent="0">
              <a:buNone/>
              <a:defRPr sz="700"/>
            </a:lvl3pPr>
            <a:lvl4pPr marL="962791" indent="0">
              <a:buNone/>
              <a:defRPr sz="600"/>
            </a:lvl4pPr>
            <a:lvl5pPr marL="1283724" indent="0">
              <a:buNone/>
              <a:defRPr sz="600"/>
            </a:lvl5pPr>
            <a:lvl6pPr marL="1604658" indent="0">
              <a:buNone/>
              <a:defRPr sz="600"/>
            </a:lvl6pPr>
            <a:lvl7pPr marL="1925586" indent="0">
              <a:buNone/>
              <a:defRPr sz="600"/>
            </a:lvl7pPr>
            <a:lvl8pPr marL="2246521" indent="0">
              <a:buNone/>
              <a:defRPr sz="600"/>
            </a:lvl8pPr>
            <a:lvl9pPr marL="2567450"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105F8A2E-546B-42ED-AAD8-B495A7E78700}"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8862850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7"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67" y="612800"/>
            <a:ext cx="5486177" cy="4114354"/>
          </a:xfrm>
        </p:spPr>
        <p:txBody>
          <a:bodyPr/>
          <a:lstStyle>
            <a:lvl1pPr marL="0" indent="0">
              <a:buNone/>
              <a:defRPr sz="2200"/>
            </a:lvl1pPr>
            <a:lvl2pPr marL="320926" indent="0">
              <a:buNone/>
              <a:defRPr sz="2000"/>
            </a:lvl2pPr>
            <a:lvl3pPr marL="641859" indent="0">
              <a:buNone/>
              <a:defRPr sz="1700"/>
            </a:lvl3pPr>
            <a:lvl4pPr marL="962791" indent="0">
              <a:buNone/>
              <a:defRPr sz="1400"/>
            </a:lvl4pPr>
            <a:lvl5pPr marL="1283724" indent="0">
              <a:buNone/>
              <a:defRPr sz="1400"/>
            </a:lvl5pPr>
            <a:lvl6pPr marL="1604658" indent="0">
              <a:buNone/>
              <a:defRPr sz="1400"/>
            </a:lvl6pPr>
            <a:lvl7pPr marL="1925586" indent="0">
              <a:buNone/>
              <a:defRPr sz="1400"/>
            </a:lvl7pPr>
            <a:lvl8pPr marL="2246521" indent="0">
              <a:buNone/>
              <a:defRPr sz="1400"/>
            </a:lvl8pPr>
            <a:lvl9pPr marL="2567450" indent="0">
              <a:buNone/>
              <a:defRPr sz="1400"/>
            </a:lvl9pPr>
          </a:lstStyle>
          <a:p>
            <a:pPr lvl="0"/>
            <a:endParaRPr lang="en-US" noProof="0" smtClean="0">
              <a:sym typeface="Times" charset="0"/>
            </a:endParaRPr>
          </a:p>
        </p:txBody>
      </p:sp>
      <p:sp>
        <p:nvSpPr>
          <p:cNvPr id="4" name="Text Placeholder 3"/>
          <p:cNvSpPr>
            <a:spLocks noGrp="1"/>
          </p:cNvSpPr>
          <p:nvPr>
            <p:ph type="body" sz="half" idx="2"/>
          </p:nvPr>
        </p:nvSpPr>
        <p:spPr>
          <a:xfrm>
            <a:off x="1792667" y="5367860"/>
            <a:ext cx="5486177" cy="804788"/>
          </a:xfrm>
        </p:spPr>
        <p:txBody>
          <a:bodyPr/>
          <a:lstStyle>
            <a:lvl1pPr marL="0" indent="0">
              <a:buNone/>
              <a:defRPr sz="1000"/>
            </a:lvl1pPr>
            <a:lvl2pPr marL="320926" indent="0">
              <a:buNone/>
              <a:defRPr sz="800"/>
            </a:lvl2pPr>
            <a:lvl3pPr marL="641859" indent="0">
              <a:buNone/>
              <a:defRPr sz="700"/>
            </a:lvl3pPr>
            <a:lvl4pPr marL="962791" indent="0">
              <a:buNone/>
              <a:defRPr sz="600"/>
            </a:lvl4pPr>
            <a:lvl5pPr marL="1283724" indent="0">
              <a:buNone/>
              <a:defRPr sz="600"/>
            </a:lvl5pPr>
            <a:lvl6pPr marL="1604658" indent="0">
              <a:buNone/>
              <a:defRPr sz="600"/>
            </a:lvl6pPr>
            <a:lvl7pPr marL="1925586" indent="0">
              <a:buNone/>
              <a:defRPr sz="600"/>
            </a:lvl7pPr>
            <a:lvl8pPr marL="2246521" indent="0">
              <a:buNone/>
              <a:defRPr sz="600"/>
            </a:lvl8pPr>
            <a:lvl9pPr marL="2567450"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23D22A25-8E79-405C-8CDC-8A9471BFE139}"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70339977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592C127C-1C2A-434A-9334-3BD2C08DAD96}"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408117348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4208" y="384009"/>
            <a:ext cx="1942207"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587" y="384009"/>
            <a:ext cx="5719465"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C5211F23-95C1-48D2-9172-F42BB336AA15}"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97539279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85" indent="0" algn="ctr">
              <a:buNone/>
              <a:defRPr>
                <a:solidFill>
                  <a:schemeClr val="tx1">
                    <a:tint val="75000"/>
                  </a:schemeClr>
                </a:solidFill>
              </a:defRPr>
            </a:lvl2pPr>
            <a:lvl3pPr marL="913180" indent="0" algn="ctr">
              <a:buNone/>
              <a:defRPr>
                <a:solidFill>
                  <a:schemeClr val="tx1">
                    <a:tint val="75000"/>
                  </a:schemeClr>
                </a:solidFill>
              </a:defRPr>
            </a:lvl3pPr>
            <a:lvl4pPr marL="1369780" indent="0" algn="ctr">
              <a:buNone/>
              <a:defRPr>
                <a:solidFill>
                  <a:schemeClr val="tx1">
                    <a:tint val="75000"/>
                  </a:schemeClr>
                </a:solidFill>
              </a:defRPr>
            </a:lvl4pPr>
            <a:lvl5pPr marL="1826370" indent="0" algn="ctr">
              <a:buNone/>
              <a:defRPr>
                <a:solidFill>
                  <a:schemeClr val="tx1">
                    <a:tint val="75000"/>
                  </a:schemeClr>
                </a:solidFill>
              </a:defRPr>
            </a:lvl5pPr>
            <a:lvl6pPr marL="2282958" indent="0" algn="ctr">
              <a:buNone/>
              <a:defRPr>
                <a:solidFill>
                  <a:schemeClr val="tx1">
                    <a:tint val="75000"/>
                  </a:schemeClr>
                </a:solidFill>
              </a:defRPr>
            </a:lvl6pPr>
            <a:lvl7pPr marL="2739556" indent="0" algn="ctr">
              <a:buNone/>
              <a:defRPr>
                <a:solidFill>
                  <a:schemeClr val="tx1">
                    <a:tint val="75000"/>
                  </a:schemeClr>
                </a:solidFill>
              </a:defRPr>
            </a:lvl7pPr>
            <a:lvl8pPr marL="3196144" indent="0" algn="ctr">
              <a:buNone/>
              <a:defRPr>
                <a:solidFill>
                  <a:schemeClr val="tx1">
                    <a:tint val="75000"/>
                  </a:schemeClr>
                </a:solidFill>
              </a:defRPr>
            </a:lvl8pPr>
            <a:lvl9pPr marL="3652738"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2B91A88-B5B5-47F4-86F3-186EF6BADB8B}"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009184-2546-4DD6-81E5-3BA7F9F3CA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723327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62F8ACE-ED56-4660-B662-9197A5F74B98}"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42A77C-4397-497C-AC90-790C5B59E59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611653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6585" indent="0">
              <a:buNone/>
              <a:defRPr sz="1800">
                <a:solidFill>
                  <a:schemeClr val="tx1">
                    <a:tint val="75000"/>
                  </a:schemeClr>
                </a:solidFill>
              </a:defRPr>
            </a:lvl2pPr>
            <a:lvl3pPr marL="913180" indent="0">
              <a:buNone/>
              <a:defRPr sz="1600">
                <a:solidFill>
                  <a:schemeClr val="tx1">
                    <a:tint val="75000"/>
                  </a:schemeClr>
                </a:solidFill>
              </a:defRPr>
            </a:lvl3pPr>
            <a:lvl4pPr marL="1369780" indent="0">
              <a:buNone/>
              <a:defRPr sz="1400">
                <a:solidFill>
                  <a:schemeClr val="tx1">
                    <a:tint val="75000"/>
                  </a:schemeClr>
                </a:solidFill>
              </a:defRPr>
            </a:lvl4pPr>
            <a:lvl5pPr marL="1826370" indent="0">
              <a:buNone/>
              <a:defRPr sz="1400">
                <a:solidFill>
                  <a:schemeClr val="tx1">
                    <a:tint val="75000"/>
                  </a:schemeClr>
                </a:solidFill>
              </a:defRPr>
            </a:lvl5pPr>
            <a:lvl6pPr marL="2282958" indent="0">
              <a:buNone/>
              <a:defRPr sz="1400">
                <a:solidFill>
                  <a:schemeClr val="tx1">
                    <a:tint val="75000"/>
                  </a:schemeClr>
                </a:solidFill>
              </a:defRPr>
            </a:lvl6pPr>
            <a:lvl7pPr marL="2739556" indent="0">
              <a:buNone/>
              <a:defRPr sz="1400">
                <a:solidFill>
                  <a:schemeClr val="tx1">
                    <a:tint val="75000"/>
                  </a:schemeClr>
                </a:solidFill>
              </a:defRPr>
            </a:lvl7pPr>
            <a:lvl8pPr marL="3196144" indent="0">
              <a:buNone/>
              <a:defRPr sz="1400">
                <a:solidFill>
                  <a:schemeClr val="tx1">
                    <a:tint val="75000"/>
                  </a:schemeClr>
                </a:solidFill>
              </a:defRPr>
            </a:lvl8pPr>
            <a:lvl9pPr marL="365273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DAB35C-5254-40A4-A6FB-E0D5F7ABE1DB}"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324887-63C9-4443-B2EC-C9B00B231B3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33233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E5A3ADD2-6249-4774-86B3-CD005B8490E7}" type="datetimeFigureOut">
              <a:rPr lang="nb-NO"/>
              <a:pPr>
                <a:defRPr/>
              </a:pPr>
              <a:t>26.04.2016</a:t>
            </a:fld>
            <a:endParaRPr lang="nb-NO"/>
          </a:p>
        </p:txBody>
      </p:sp>
      <p:sp>
        <p:nvSpPr>
          <p:cNvPr id="4" name="Plassholder for bunntekst 3"/>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5" name="Plassholder for lysbildenummer 4"/>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FD009350-8CE7-4926-ADE8-0D8B1D3FC319}" type="slidenum">
              <a:rPr lang="nb-NO"/>
              <a:pPr>
                <a:defRPr/>
              </a:pPr>
              <a:t>‹#›</a:t>
            </a:fld>
            <a:endParaRPr lang="nb-NO"/>
          </a:p>
        </p:txBody>
      </p:sp>
    </p:spTree>
    <p:extLst>
      <p:ext uri="{BB962C8B-B14F-4D97-AF65-F5344CB8AC3E}">
        <p14:creationId xmlns:p14="http://schemas.microsoft.com/office/powerpoint/2010/main" val="18937901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ECE48FC-579A-4765-BF58-BAA0AC60A963}"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1D4D60-2433-4ACA-87C2-4E3FBF179EA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961756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85" indent="0">
              <a:buNone/>
              <a:defRPr sz="2000" b="1"/>
            </a:lvl2pPr>
            <a:lvl3pPr marL="913180" indent="0">
              <a:buNone/>
              <a:defRPr sz="1800" b="1"/>
            </a:lvl3pPr>
            <a:lvl4pPr marL="1369780" indent="0">
              <a:buNone/>
              <a:defRPr sz="1600" b="1"/>
            </a:lvl4pPr>
            <a:lvl5pPr marL="1826370" indent="0">
              <a:buNone/>
              <a:defRPr sz="1600" b="1"/>
            </a:lvl5pPr>
            <a:lvl6pPr marL="2282958" indent="0">
              <a:buNone/>
              <a:defRPr sz="1600" b="1"/>
            </a:lvl6pPr>
            <a:lvl7pPr marL="2739556" indent="0">
              <a:buNone/>
              <a:defRPr sz="1600" b="1"/>
            </a:lvl7pPr>
            <a:lvl8pPr marL="3196144" indent="0">
              <a:buNone/>
              <a:defRPr sz="1600" b="1"/>
            </a:lvl8pPr>
            <a:lvl9pPr marL="365273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585" indent="0">
              <a:buNone/>
              <a:defRPr sz="2000" b="1"/>
            </a:lvl2pPr>
            <a:lvl3pPr marL="913180" indent="0">
              <a:buNone/>
              <a:defRPr sz="1800" b="1"/>
            </a:lvl3pPr>
            <a:lvl4pPr marL="1369780" indent="0">
              <a:buNone/>
              <a:defRPr sz="1600" b="1"/>
            </a:lvl4pPr>
            <a:lvl5pPr marL="1826370" indent="0">
              <a:buNone/>
              <a:defRPr sz="1600" b="1"/>
            </a:lvl5pPr>
            <a:lvl6pPr marL="2282958" indent="0">
              <a:buNone/>
              <a:defRPr sz="1600" b="1"/>
            </a:lvl6pPr>
            <a:lvl7pPr marL="2739556" indent="0">
              <a:buNone/>
              <a:defRPr sz="1600" b="1"/>
            </a:lvl7pPr>
            <a:lvl8pPr marL="3196144" indent="0">
              <a:buNone/>
              <a:defRPr sz="1600" b="1"/>
            </a:lvl8pPr>
            <a:lvl9pPr marL="365273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77E9F03-9782-4C5D-8F56-3DD9DF861F8C}" type="datetimeFigureOut">
              <a:rPr lang="en-GB">
                <a:solidFill>
                  <a:prstClr val="black">
                    <a:tint val="75000"/>
                  </a:prstClr>
                </a:solidFill>
              </a:rPr>
              <a:pPr>
                <a:defRPr/>
              </a:pPr>
              <a:t>26/04/2016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808675-A8D8-4502-A3C0-F731BA84E00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264617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C86F6A8-7C63-4CAB-BFDE-DDC4AA8F0ABC}"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160F89A-A211-4B28-A4E5-2E0E164956B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398097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wwrp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 y="26"/>
            <a:ext cx="261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597258DE-6028-418D-9E7E-0ECF6C446FBF}"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0ADD03FE-9307-47BD-8E60-46DC4987E2F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488673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585" indent="0">
              <a:buNone/>
              <a:defRPr sz="1200"/>
            </a:lvl2pPr>
            <a:lvl3pPr marL="913180" indent="0">
              <a:buNone/>
              <a:defRPr sz="1000"/>
            </a:lvl3pPr>
            <a:lvl4pPr marL="1369780" indent="0">
              <a:buNone/>
              <a:defRPr sz="900"/>
            </a:lvl4pPr>
            <a:lvl5pPr marL="1826370" indent="0">
              <a:buNone/>
              <a:defRPr sz="900"/>
            </a:lvl5pPr>
            <a:lvl6pPr marL="2282958" indent="0">
              <a:buNone/>
              <a:defRPr sz="900"/>
            </a:lvl6pPr>
            <a:lvl7pPr marL="2739556" indent="0">
              <a:buNone/>
              <a:defRPr sz="900"/>
            </a:lvl7pPr>
            <a:lvl8pPr marL="3196144" indent="0">
              <a:buNone/>
              <a:defRPr sz="900"/>
            </a:lvl8pPr>
            <a:lvl9pPr marL="365273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088EBE-B3BC-4B3C-8C8E-06F6E08E300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90ED08-B99C-43CE-90FA-96021C2FA16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645764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85" indent="0">
              <a:buNone/>
              <a:defRPr sz="2800"/>
            </a:lvl2pPr>
            <a:lvl3pPr marL="913180" indent="0">
              <a:buNone/>
              <a:defRPr sz="2400"/>
            </a:lvl3pPr>
            <a:lvl4pPr marL="1369780" indent="0">
              <a:buNone/>
              <a:defRPr sz="2000"/>
            </a:lvl4pPr>
            <a:lvl5pPr marL="1826370" indent="0">
              <a:buNone/>
              <a:defRPr sz="2000"/>
            </a:lvl5pPr>
            <a:lvl6pPr marL="2282958" indent="0">
              <a:buNone/>
              <a:defRPr sz="2000"/>
            </a:lvl6pPr>
            <a:lvl7pPr marL="2739556" indent="0">
              <a:buNone/>
              <a:defRPr sz="2000"/>
            </a:lvl7pPr>
            <a:lvl8pPr marL="3196144" indent="0">
              <a:buNone/>
              <a:defRPr sz="2000"/>
            </a:lvl8pPr>
            <a:lvl9pPr marL="3652738"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85" indent="0">
              <a:buNone/>
              <a:defRPr sz="1200"/>
            </a:lvl2pPr>
            <a:lvl3pPr marL="913180" indent="0">
              <a:buNone/>
              <a:defRPr sz="1000"/>
            </a:lvl3pPr>
            <a:lvl4pPr marL="1369780" indent="0">
              <a:buNone/>
              <a:defRPr sz="900"/>
            </a:lvl4pPr>
            <a:lvl5pPr marL="1826370" indent="0">
              <a:buNone/>
              <a:defRPr sz="900"/>
            </a:lvl5pPr>
            <a:lvl6pPr marL="2282958" indent="0">
              <a:buNone/>
              <a:defRPr sz="900"/>
            </a:lvl6pPr>
            <a:lvl7pPr marL="2739556" indent="0">
              <a:buNone/>
              <a:defRPr sz="900"/>
            </a:lvl7pPr>
            <a:lvl8pPr marL="3196144" indent="0">
              <a:buNone/>
              <a:defRPr sz="900"/>
            </a:lvl8pPr>
            <a:lvl9pPr marL="365273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79E4E1-D473-4A41-89EC-5BDEB200F02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B4A969-533C-48D9-9E69-C6B0B39816F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92613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2DC9584-4823-491F-BBBF-C8D8E55EE5A4}"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D7B45A-3CC9-4E67-8A25-9DDA63F82FD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402816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7156F04-053B-47BF-B533-EFD7C70A0A60}"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13F2C1-98BB-42D7-99A8-E81F64965B2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173186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AAB94C-0215-4AEE-A356-6A41F1712EBB}" type="datetimeFigureOut">
              <a:rPr lang="en-GB">
                <a:solidFill>
                  <a:prstClr val="black">
                    <a:tint val="75000"/>
                  </a:prstClr>
                </a:solidFill>
              </a:rPr>
              <a:pPr>
                <a:defRPr/>
              </a:pPr>
              <a:t>26/04/2016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4B06C6-AC0D-49E7-A4F2-E353C51E2F4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959809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8914" name="Picture 11" descr="wmo_ppt_2012.ps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Grp="1" noChangeArrowheads="1"/>
          </p:cNvSpPr>
          <p:nvPr>
            <p:ph type="ctrTitle"/>
          </p:nvPr>
        </p:nvSpPr>
        <p:spPr>
          <a:xfrm>
            <a:off x="611188" y="3211513"/>
            <a:ext cx="7921625" cy="1730375"/>
          </a:xfrm>
        </p:spPr>
        <p:txBody>
          <a:bodyPr/>
          <a:lstStyle>
            <a:lvl1pPr algn="ctr">
              <a:defRPr sz="4000" smtClean="0">
                <a:solidFill>
                  <a:schemeClr val="bg1"/>
                </a:solidFill>
              </a:defRPr>
            </a:lvl1pPr>
          </a:lstStyle>
          <a:p>
            <a:pPr lvl="0"/>
            <a:r>
              <a:rPr lang="en-US" altLang="en-US" noProof="0" smtClean="0"/>
              <a:t>Click to edit Master title style</a:t>
            </a:r>
            <a:endParaRPr lang="en-US" altLang="en-US" noProof="0" dirty="0" smtClean="0"/>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pitchFamily="2" charset="2"/>
              <a:buNone/>
              <a:defRPr smtClean="0">
                <a:solidFill>
                  <a:schemeClr val="bg1"/>
                </a:solidFill>
              </a:defRPr>
            </a:lvl1pPr>
          </a:lstStyle>
          <a:p>
            <a:pPr lvl="0"/>
            <a:r>
              <a:rPr lang="en-US" altLang="en-US" noProof="0" smtClean="0"/>
              <a:t>Click to edit Master subtitle style</a:t>
            </a:r>
            <a:endParaRPr lang="en-US" altLang="en-US" noProof="0" dirty="0" smtClean="0"/>
          </a:p>
        </p:txBody>
      </p:sp>
      <p:sp>
        <p:nvSpPr>
          <p:cNvPr id="11" name="Rectangle 6"/>
          <p:cNvSpPr>
            <a:spLocks noGrp="1" noChangeArrowheads="1"/>
          </p:cNvSpPr>
          <p:nvPr>
            <p:ph type="ftr" sz="quarter" idx="3"/>
          </p:nvPr>
        </p:nvSpPr>
        <p:spPr>
          <a:xfrm>
            <a:off x="2843213" y="6467475"/>
            <a:ext cx="2520950" cy="331788"/>
          </a:xfrm>
        </p:spPr>
        <p:txBody>
          <a:bodyPr/>
          <a:lstStyle>
            <a:lvl1pPr>
              <a:defRPr/>
            </a:lvl1pPr>
          </a:lstStyle>
          <a:p>
            <a:endParaRPr lang="en-US" altLang="en-US" dirty="0">
              <a:solidFill>
                <a:srgbClr val="000000"/>
              </a:solidFill>
            </a:endParaRPr>
          </a:p>
        </p:txBody>
      </p:sp>
      <p:sp>
        <p:nvSpPr>
          <p:cNvPr id="12" name="Rectangle 7"/>
          <p:cNvSpPr>
            <a:spLocks noGrp="1" noChangeArrowheads="1"/>
          </p:cNvSpPr>
          <p:nvPr>
            <p:ph type="sldNum" sz="quarter" idx="4"/>
          </p:nvPr>
        </p:nvSpPr>
        <p:spPr>
          <a:xfrm>
            <a:off x="5795963" y="6467475"/>
            <a:ext cx="1152525" cy="331788"/>
          </a:xfrm>
        </p:spPr>
        <p:txBody>
          <a:bodyPr/>
          <a:lstStyle>
            <a:lvl1pPr>
              <a:defRPr/>
            </a:lvl1pPr>
          </a:lstStyle>
          <a:p>
            <a:fld id="{384B1A90-27CE-4A65-90C6-1DE1E7B69B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0075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0E8474C2-8CAE-4FD3-9CFC-034A1940AC31}" type="datetimeFigureOut">
              <a:rPr lang="nb-NO"/>
              <a:pPr>
                <a:defRPr/>
              </a:pPr>
              <a:t>26.04.2016</a:t>
            </a:fld>
            <a:endParaRPr lang="nb-NO"/>
          </a:p>
        </p:txBody>
      </p:sp>
      <p:sp>
        <p:nvSpPr>
          <p:cNvPr id="3" name="Plassholder for bunntekst 2"/>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4" name="Plassholder for lysbildenummer 3"/>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7316D372-4990-470A-8B1A-74D075C65061}" type="slidenum">
              <a:rPr lang="nb-NO"/>
              <a:pPr>
                <a:defRPr/>
              </a:pPr>
              <a:t>‹#›</a:t>
            </a:fld>
            <a:endParaRPr lang="nb-NO"/>
          </a:p>
        </p:txBody>
      </p:sp>
    </p:spTree>
    <p:extLst>
      <p:ext uri="{BB962C8B-B14F-4D97-AF65-F5344CB8AC3E}">
        <p14:creationId xmlns:p14="http://schemas.microsoft.com/office/powerpoint/2010/main" val="8043832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fld id="{DEA80673-A73F-4D73-96A3-E05FA08B76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980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fld id="{A5637A8F-0397-4A80-A49F-054A7EA7C0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5267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1403350" y="1412875"/>
            <a:ext cx="3703638" cy="4683125"/>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259388" y="1412875"/>
            <a:ext cx="3705225" cy="4683125"/>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fld id="{22B30CBA-7E8D-48CE-BE01-50B65EED8C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68118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7"/>
          <p:cNvSpPr>
            <a:spLocks noGrp="1" noChangeArrowheads="1"/>
          </p:cNvSpPr>
          <p:nvPr>
            <p:ph type="sldNum" sz="quarter" idx="11"/>
          </p:nvPr>
        </p:nvSpPr>
        <p:spPr>
          <a:ln/>
        </p:spPr>
        <p:txBody>
          <a:bodyPr/>
          <a:lstStyle>
            <a:lvl1pPr>
              <a:defRPr/>
            </a:lvl1pPr>
          </a:lstStyle>
          <a:p>
            <a:fld id="{F444EF25-8D5B-4DF2-ADCB-9AF1145C1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2292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fld id="{C06B6142-C4AC-42D9-AC05-600A536304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82777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000" b="0"/>
            </a:lvl1pPr>
          </a:lstStyle>
          <a:p>
            <a:r>
              <a:rPr lang="en-US" smtClean="0"/>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fld id="{94C4B815-39E9-4BEB-83AB-CFEBF22F3D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150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fld id="{56E75EED-E29D-432D-815F-72AF5F509C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17478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fld id="{27B80D48-FEEB-4960-BEE3-DBA00DB76C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6136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fld id="{7DF0FFA9-28F8-473F-8A91-979882581D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65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683125" y="1052513"/>
            <a:ext cx="4281488" cy="4897437"/>
          </a:xfr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a:xfrm>
            <a:off x="1042988" y="6453188"/>
            <a:ext cx="4465637" cy="312737"/>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a:xfrm>
            <a:off x="5867400" y="6478588"/>
            <a:ext cx="1152525" cy="312737"/>
          </a:xfrm>
        </p:spPr>
        <p:txBody>
          <a:bodyPr/>
          <a:lstStyle>
            <a:lvl1pPr>
              <a:defRPr/>
            </a:lvl1pPr>
          </a:lstStyle>
          <a:p>
            <a:fld id="{530DC6A7-5167-4619-9E2D-9462EBD6BA47}" type="slidenum">
              <a:rPr lang="en-US" altLang="en-US">
                <a:solidFill>
                  <a:srgbClr val="000000"/>
                </a:solidFill>
              </a:rPr>
              <a:pPr/>
              <a:t>‹#›</a:t>
            </a:fld>
            <a:endParaRPr lang="en-US" altLang="en-US">
              <a:solidFill>
                <a:srgbClr val="000000"/>
              </a:solidFill>
            </a:endParaRPr>
          </a:p>
        </p:txBody>
      </p:sp>
      <p:sp>
        <p:nvSpPr>
          <p:cNvPr id="8" name="Content Placeholder 7"/>
          <p:cNvSpPr>
            <a:spLocks noGrp="1"/>
          </p:cNvSpPr>
          <p:nvPr>
            <p:ph sz="quarter" idx="12"/>
          </p:nvPr>
        </p:nvSpPr>
        <p:spPr>
          <a:xfrm>
            <a:off x="260405" y="1054127"/>
            <a:ext cx="4279790" cy="4905375"/>
          </a:xfr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204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32"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4" y="27312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32" y="1435134"/>
            <a:ext cx="3008313" cy="4691063"/>
          </a:xfrm>
        </p:spPr>
        <p:txBody>
          <a:bodyPr/>
          <a:lstStyle>
            <a:lvl1pPr marL="0" indent="0">
              <a:buNone/>
              <a:defRPr sz="1400"/>
            </a:lvl1pPr>
            <a:lvl2pPr marL="454387" indent="0">
              <a:buNone/>
              <a:defRPr sz="1200"/>
            </a:lvl2pPr>
            <a:lvl3pPr marL="908727" indent="0">
              <a:buNone/>
              <a:defRPr sz="1000"/>
            </a:lvl3pPr>
            <a:lvl4pPr marL="1363118" indent="0">
              <a:buNone/>
              <a:defRPr sz="900"/>
            </a:lvl4pPr>
            <a:lvl5pPr marL="1817494" indent="0">
              <a:buNone/>
              <a:defRPr sz="900"/>
            </a:lvl5pPr>
            <a:lvl6pPr marL="2271867" indent="0">
              <a:buNone/>
              <a:defRPr sz="900"/>
            </a:lvl6pPr>
            <a:lvl7pPr marL="2726225" indent="0">
              <a:buNone/>
              <a:defRPr sz="900"/>
            </a:lvl7pPr>
            <a:lvl8pPr marL="3180600" indent="0">
              <a:buNone/>
              <a:defRPr sz="900"/>
            </a:lvl8pPr>
            <a:lvl9pPr marL="3634973"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8C32C019-2EBF-416B-BDB8-DF039A264D6E}"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4291E480-04E3-4A1F-91A2-22C9B835BA3D}" type="slidenum">
              <a:rPr lang="nb-NO"/>
              <a:pPr>
                <a:defRPr/>
              </a:pPr>
              <a:t>‹#›</a:t>
            </a:fld>
            <a:endParaRPr lang="nb-NO"/>
          </a:p>
        </p:txBody>
      </p:sp>
    </p:spTree>
    <p:extLst>
      <p:ext uri="{BB962C8B-B14F-4D97-AF65-F5344CB8AC3E}">
        <p14:creationId xmlns:p14="http://schemas.microsoft.com/office/powerpoint/2010/main" val="20305532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8916" name="Rectangle 3"/>
          <p:cNvSpPr>
            <a:spLocks noGrp="1" noChangeArrowheads="1"/>
          </p:cNvSpPr>
          <p:nvPr>
            <p:ph type="ctrTitle"/>
          </p:nvPr>
        </p:nvSpPr>
        <p:spPr>
          <a:xfrm>
            <a:off x="611188" y="3211513"/>
            <a:ext cx="7921625" cy="1730375"/>
          </a:xfrm>
        </p:spPr>
        <p:txBody>
          <a:bodyPr/>
          <a:lstStyle>
            <a:lvl1pPr algn="ctr">
              <a:defRPr sz="4000" smtClean="0">
                <a:solidFill>
                  <a:schemeClr val="bg1"/>
                </a:solidFill>
              </a:defRPr>
            </a:lvl1pPr>
          </a:lstStyle>
          <a:p>
            <a:pPr lvl="0"/>
            <a:r>
              <a:rPr lang="en-US" altLang="en-US" noProof="0" smtClean="0"/>
              <a:t>Click to edit Master title style</a:t>
            </a:r>
            <a:endParaRPr lang="en-US" altLang="en-US" noProof="0" dirty="0" smtClean="0"/>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pitchFamily="2" charset="2"/>
              <a:buNone/>
              <a:defRPr smtClean="0">
                <a:solidFill>
                  <a:schemeClr val="bg1"/>
                </a:solidFill>
              </a:defRPr>
            </a:lvl1pPr>
          </a:lstStyle>
          <a:p>
            <a:pPr lvl="0"/>
            <a:r>
              <a:rPr lang="en-US" altLang="en-US" noProof="0" smtClean="0"/>
              <a:t>Click to edit Master subtitle style</a:t>
            </a:r>
            <a:endParaRPr lang="en-US" altLang="en-US" noProof="0" dirty="0" smtClean="0"/>
          </a:p>
        </p:txBody>
      </p:sp>
      <p:sp>
        <p:nvSpPr>
          <p:cNvPr id="5" name="Rectangle 6"/>
          <p:cNvSpPr>
            <a:spLocks noGrp="1" noChangeArrowheads="1"/>
          </p:cNvSpPr>
          <p:nvPr>
            <p:ph type="ftr" sz="quarter" idx="10"/>
          </p:nvPr>
        </p:nvSpPr>
        <p:spPr>
          <a:xfrm>
            <a:off x="2843213" y="6467475"/>
            <a:ext cx="2520950" cy="331788"/>
          </a:xfrm>
        </p:spPr>
        <p:txBody>
          <a:bodyPr/>
          <a:lstStyle>
            <a:lvl1pPr eaLnBrk="1" hangingPunct="1">
              <a:defRPr>
                <a:ea typeface="ＭＳ Ｐゴシック" pitchFamily="34" charset="-128"/>
                <a:cs typeface="Arial" charset="0"/>
              </a:defRPr>
            </a:lvl1pPr>
          </a:lstStyle>
          <a:p>
            <a:pPr>
              <a:defRPr/>
            </a:pPr>
            <a:endParaRPr lang="en-US" altLang="en-US"/>
          </a:p>
        </p:txBody>
      </p:sp>
      <p:sp>
        <p:nvSpPr>
          <p:cNvPr id="6" name="Rectangle 7"/>
          <p:cNvSpPr>
            <a:spLocks noGrp="1" noChangeArrowheads="1"/>
          </p:cNvSpPr>
          <p:nvPr>
            <p:ph type="sldNum" sz="quarter" idx="11"/>
          </p:nvPr>
        </p:nvSpPr>
        <p:spPr>
          <a:xfrm>
            <a:off x="5795963" y="6467475"/>
            <a:ext cx="1152525" cy="331788"/>
          </a:xfrm>
        </p:spPr>
        <p:txBody>
          <a:bodyPr/>
          <a:lstStyle>
            <a:lvl1pPr eaLnBrk="1" hangingPunct="1">
              <a:defRPr>
                <a:ea typeface="ＭＳ Ｐゴシック" pitchFamily="34" charset="-128"/>
                <a:cs typeface="Arial" charset="0"/>
              </a:defRPr>
            </a:lvl1pPr>
          </a:lstStyle>
          <a:p>
            <a:pPr>
              <a:defRPr/>
            </a:pPr>
            <a:fld id="{FC2C97FE-F843-4ACF-86A0-9B4D7F5D0DA1}" type="slidenum">
              <a:rPr lang="en-US" altLang="en-US"/>
              <a:pPr>
                <a:defRPr/>
              </a:pPr>
              <a:t>‹#›</a:t>
            </a:fld>
            <a:endParaRPr lang="en-US" altLang="en-US"/>
          </a:p>
        </p:txBody>
      </p:sp>
    </p:spTree>
    <p:extLst>
      <p:ext uri="{BB962C8B-B14F-4D97-AF65-F5344CB8AC3E}">
        <p14:creationId xmlns:p14="http://schemas.microsoft.com/office/powerpoint/2010/main" val="2103046673"/>
      </p:ext>
    </p:extLst>
  </p:cSld>
  <p:clrMapOvr>
    <a:masterClrMapping/>
  </p:clrMapOvr>
  <p:transition spd="slow"/>
  <p:hf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5"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C813B752-CD2A-4B8F-8A34-CF55E6CB003A}" type="slidenum">
              <a:rPr lang="en-US" altLang="en-US"/>
              <a:pPr>
                <a:defRPr/>
              </a:pPr>
              <a:t>‹#›</a:t>
            </a:fld>
            <a:endParaRPr lang="en-US" altLang="en-US"/>
          </a:p>
        </p:txBody>
      </p:sp>
    </p:spTree>
    <p:extLst>
      <p:ext uri="{BB962C8B-B14F-4D97-AF65-F5344CB8AC3E}">
        <p14:creationId xmlns:p14="http://schemas.microsoft.com/office/powerpoint/2010/main" val="1296822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5"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15068552-91FA-4E9E-8866-96CD1A4C2A47}" type="slidenum">
              <a:rPr lang="en-US" altLang="en-US"/>
              <a:pPr>
                <a:defRPr/>
              </a:pPr>
              <a:t>‹#›</a:t>
            </a:fld>
            <a:endParaRPr lang="en-US" altLang="en-US"/>
          </a:p>
        </p:txBody>
      </p:sp>
    </p:spTree>
    <p:extLst>
      <p:ext uri="{BB962C8B-B14F-4D97-AF65-F5344CB8AC3E}">
        <p14:creationId xmlns:p14="http://schemas.microsoft.com/office/powerpoint/2010/main" val="27803971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1403350" y="1412875"/>
            <a:ext cx="3703638" cy="4683125"/>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5259388" y="1412875"/>
            <a:ext cx="3705225" cy="4683125"/>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6"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F479A253-7BE4-4B66-BC4B-9F8EDA17BC61}" type="slidenum">
              <a:rPr lang="en-US" altLang="en-US"/>
              <a:pPr>
                <a:defRPr/>
              </a:pPr>
              <a:t>‹#›</a:t>
            </a:fld>
            <a:endParaRPr lang="en-US" altLang="en-US"/>
          </a:p>
        </p:txBody>
      </p:sp>
    </p:spTree>
    <p:extLst>
      <p:ext uri="{BB962C8B-B14F-4D97-AF65-F5344CB8AC3E}">
        <p14:creationId xmlns:p14="http://schemas.microsoft.com/office/powerpoint/2010/main" val="22859449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8"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62E0D217-8B3C-46D6-95B8-E745613D5818}" type="slidenum">
              <a:rPr lang="en-US" altLang="en-US"/>
              <a:pPr>
                <a:defRPr/>
              </a:pPr>
              <a:t>‹#›</a:t>
            </a:fld>
            <a:endParaRPr lang="en-US" altLang="en-US"/>
          </a:p>
        </p:txBody>
      </p:sp>
    </p:spTree>
    <p:extLst>
      <p:ext uri="{BB962C8B-B14F-4D97-AF65-F5344CB8AC3E}">
        <p14:creationId xmlns:p14="http://schemas.microsoft.com/office/powerpoint/2010/main" val="32392938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4"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4E2C1FA5-9B42-4D73-99AA-EF8FCDC7CDBA}" type="slidenum">
              <a:rPr lang="en-US" altLang="en-US"/>
              <a:pPr>
                <a:defRPr/>
              </a:pPr>
              <a:t>‹#›</a:t>
            </a:fld>
            <a:endParaRPr lang="en-US" altLang="en-US"/>
          </a:p>
        </p:txBody>
      </p:sp>
    </p:spTree>
    <p:extLst>
      <p:ext uri="{BB962C8B-B14F-4D97-AF65-F5344CB8AC3E}">
        <p14:creationId xmlns:p14="http://schemas.microsoft.com/office/powerpoint/2010/main" val="5724485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000" b="0"/>
            </a:lvl1pPr>
          </a:lstStyle>
          <a:p>
            <a:r>
              <a:rPr lang="en-US" smtClean="0"/>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6"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5E641DE0-A564-42DB-919E-3E685E0BA80B}" type="slidenum">
              <a:rPr lang="en-US" altLang="en-US"/>
              <a:pPr>
                <a:defRPr/>
              </a:pPr>
              <a:t>‹#›</a:t>
            </a:fld>
            <a:endParaRPr lang="en-US" altLang="en-US"/>
          </a:p>
        </p:txBody>
      </p:sp>
    </p:spTree>
    <p:extLst>
      <p:ext uri="{BB962C8B-B14F-4D97-AF65-F5344CB8AC3E}">
        <p14:creationId xmlns:p14="http://schemas.microsoft.com/office/powerpoint/2010/main" val="25657829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6"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22F7CE8E-478C-406D-9790-F6100A8E6448}" type="slidenum">
              <a:rPr lang="en-US" altLang="en-US"/>
              <a:pPr>
                <a:defRPr/>
              </a:pPr>
              <a:t>‹#›</a:t>
            </a:fld>
            <a:endParaRPr lang="en-US" altLang="en-US"/>
          </a:p>
        </p:txBody>
      </p:sp>
    </p:spTree>
    <p:extLst>
      <p:ext uri="{BB962C8B-B14F-4D97-AF65-F5344CB8AC3E}">
        <p14:creationId xmlns:p14="http://schemas.microsoft.com/office/powerpoint/2010/main" val="5809608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5"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643276A4-18EE-45ED-9DE4-159535A4D687}" type="slidenum">
              <a:rPr lang="en-US" altLang="en-US"/>
              <a:pPr>
                <a:defRPr/>
              </a:pPr>
              <a:t>‹#›</a:t>
            </a:fld>
            <a:endParaRPr lang="en-US" altLang="en-US"/>
          </a:p>
        </p:txBody>
      </p:sp>
    </p:spTree>
    <p:extLst>
      <p:ext uri="{BB962C8B-B14F-4D97-AF65-F5344CB8AC3E}">
        <p14:creationId xmlns:p14="http://schemas.microsoft.com/office/powerpoint/2010/main" val="13770124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6"/>
          <p:cNvSpPr>
            <a:spLocks noGrp="1" noChangeArrowheads="1"/>
          </p:cNvSpPr>
          <p:nvPr>
            <p:ph type="ftr" sz="quarter" idx="10"/>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5" name="Rectangle 7"/>
          <p:cNvSpPr>
            <a:spLocks noGrp="1" noChangeArrowheads="1"/>
          </p:cNvSpPr>
          <p:nvPr>
            <p:ph type="sldNum" sz="quarter" idx="11"/>
          </p:nvPr>
        </p:nvSpPr>
        <p:spPr/>
        <p:txBody>
          <a:bodyPr/>
          <a:lstStyle>
            <a:lvl1pPr eaLnBrk="1" hangingPunct="1">
              <a:defRPr>
                <a:ea typeface="ＭＳ Ｐゴシック" pitchFamily="34" charset="-128"/>
                <a:cs typeface="Arial" charset="0"/>
              </a:defRPr>
            </a:lvl1pPr>
          </a:lstStyle>
          <a:p>
            <a:pPr>
              <a:defRPr/>
            </a:pPr>
            <a:fld id="{9BA66909-82CB-4200-97AA-F5E64BA99592}" type="slidenum">
              <a:rPr lang="en-US" altLang="en-US"/>
              <a:pPr>
                <a:defRPr/>
              </a:pPr>
              <a:t>‹#›</a:t>
            </a:fld>
            <a:endParaRPr lang="en-US" altLang="en-US"/>
          </a:p>
        </p:txBody>
      </p:sp>
    </p:spTree>
    <p:extLst>
      <p:ext uri="{BB962C8B-B14F-4D97-AF65-F5344CB8AC3E}">
        <p14:creationId xmlns:p14="http://schemas.microsoft.com/office/powerpoint/2010/main" val="627772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936059E3-CFDE-43F1-90C3-4A60E7B41E1B}"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E4119373-F5D9-4E9C-BEBB-AE0A58E73659}" type="slidenum">
              <a:rPr lang="nb-NO"/>
              <a:pPr>
                <a:defRPr/>
              </a:pPr>
              <a:t>‹#›</a:t>
            </a:fld>
            <a:endParaRPr lang="nb-NO"/>
          </a:p>
        </p:txBody>
      </p:sp>
    </p:spTree>
    <p:extLst>
      <p:ext uri="{BB962C8B-B14F-4D97-AF65-F5344CB8AC3E}">
        <p14:creationId xmlns:p14="http://schemas.microsoft.com/office/powerpoint/2010/main" val="938236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28"/>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805"/>
            <a:ext cx="5486400" cy="4114800"/>
          </a:xfrm>
        </p:spPr>
        <p:txBody>
          <a:bodyPr rtlCol="0">
            <a:normAutofit/>
          </a:bodyPr>
          <a:lstStyle>
            <a:lvl1pPr marL="0" indent="0">
              <a:buNone/>
              <a:defRPr sz="3200"/>
            </a:lvl1pPr>
            <a:lvl2pPr marL="454387" indent="0">
              <a:buNone/>
              <a:defRPr sz="2800"/>
            </a:lvl2pPr>
            <a:lvl3pPr marL="908727" indent="0">
              <a:buNone/>
              <a:defRPr sz="2400"/>
            </a:lvl3pPr>
            <a:lvl4pPr marL="1363118" indent="0">
              <a:buNone/>
              <a:defRPr sz="2000"/>
            </a:lvl4pPr>
            <a:lvl5pPr marL="1817494" indent="0">
              <a:buNone/>
              <a:defRPr sz="2000"/>
            </a:lvl5pPr>
            <a:lvl6pPr marL="2271867" indent="0">
              <a:buNone/>
              <a:defRPr sz="2000"/>
            </a:lvl6pPr>
            <a:lvl7pPr marL="2726225" indent="0">
              <a:buNone/>
              <a:defRPr sz="2000"/>
            </a:lvl7pPr>
            <a:lvl8pPr marL="3180600" indent="0">
              <a:buNone/>
              <a:defRPr sz="2000"/>
            </a:lvl8pPr>
            <a:lvl9pPr marL="3634973"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4387" indent="0">
              <a:buNone/>
              <a:defRPr sz="1200"/>
            </a:lvl2pPr>
            <a:lvl3pPr marL="908727" indent="0">
              <a:buNone/>
              <a:defRPr sz="1000"/>
            </a:lvl3pPr>
            <a:lvl4pPr marL="1363118" indent="0">
              <a:buNone/>
              <a:defRPr sz="900"/>
            </a:lvl4pPr>
            <a:lvl5pPr marL="1817494" indent="0">
              <a:buNone/>
              <a:defRPr sz="900"/>
            </a:lvl5pPr>
            <a:lvl6pPr marL="2271867" indent="0">
              <a:buNone/>
              <a:defRPr sz="900"/>
            </a:lvl6pPr>
            <a:lvl7pPr marL="2726225" indent="0">
              <a:buNone/>
              <a:defRPr sz="900"/>
            </a:lvl7pPr>
            <a:lvl8pPr marL="3180600" indent="0">
              <a:buNone/>
              <a:defRPr sz="900"/>
            </a:lvl8pPr>
            <a:lvl9pPr marL="3634973"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72683A07-D538-497A-A7ED-BE55F109D03F}"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CAC76D98-C4F7-4EBB-A3C7-7788076002FC}" type="slidenum">
              <a:rPr lang="nb-NO"/>
              <a:pPr>
                <a:defRPr/>
              </a:pPr>
              <a:t>‹#›</a:t>
            </a:fld>
            <a:endParaRPr lang="nb-NO"/>
          </a:p>
        </p:txBody>
      </p:sp>
    </p:spTree>
    <p:extLst>
      <p:ext uri="{BB962C8B-B14F-4D97-AF65-F5344CB8AC3E}">
        <p14:creationId xmlns:p14="http://schemas.microsoft.com/office/powerpoint/2010/main" val="10149689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683125" y="1052513"/>
            <a:ext cx="4281488" cy="4897437"/>
          </a:xfr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2"/>
          </p:nvPr>
        </p:nvSpPr>
        <p:spPr>
          <a:xfrm>
            <a:off x="260405" y="1054127"/>
            <a:ext cx="4279790" cy="4905375"/>
          </a:xfr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3"/>
          </p:nvPr>
        </p:nvSpPr>
        <p:spPr/>
        <p:txBody>
          <a:bodyPr/>
          <a:lstStyle>
            <a:lvl1pPr eaLnBrk="1" hangingPunct="1">
              <a:defRPr>
                <a:ea typeface="ＭＳ Ｐゴシック" pitchFamily="34" charset="-128"/>
                <a:cs typeface="Arial" charset="0"/>
              </a:defRPr>
            </a:lvl1pPr>
          </a:lstStyle>
          <a:p>
            <a:pPr>
              <a:defRPr/>
            </a:pPr>
            <a:endParaRPr lang="en-US" altLang="en-US"/>
          </a:p>
        </p:txBody>
      </p:sp>
      <p:sp>
        <p:nvSpPr>
          <p:cNvPr id="6" name="Slide Number Placeholder 5"/>
          <p:cNvSpPr>
            <a:spLocks noGrp="1"/>
          </p:cNvSpPr>
          <p:nvPr>
            <p:ph type="sldNum" sz="quarter" idx="14"/>
          </p:nvPr>
        </p:nvSpPr>
        <p:spPr/>
        <p:txBody>
          <a:bodyPr/>
          <a:lstStyle>
            <a:lvl1pPr eaLnBrk="1" hangingPunct="1">
              <a:defRPr>
                <a:ea typeface="ＭＳ Ｐゴシック" pitchFamily="34" charset="-128"/>
                <a:cs typeface="Arial" charset="0"/>
              </a:defRPr>
            </a:lvl1pPr>
          </a:lstStyle>
          <a:p>
            <a:pPr>
              <a:defRPr/>
            </a:pPr>
            <a:fld id="{95480AAD-F456-411A-8FDF-9DB1A6F87BAF}" type="slidenum">
              <a:rPr lang="en-US" altLang="en-US"/>
              <a:pPr>
                <a:defRPr/>
              </a:pPr>
              <a:t>‹#›</a:t>
            </a:fld>
            <a:endParaRPr lang="en-US" altLang="en-US"/>
          </a:p>
        </p:txBody>
      </p:sp>
    </p:spTree>
    <p:extLst>
      <p:ext uri="{BB962C8B-B14F-4D97-AF65-F5344CB8AC3E}">
        <p14:creationId xmlns:p14="http://schemas.microsoft.com/office/powerpoint/2010/main" val="16081394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6356361"/>
            <a:ext cx="2133600" cy="365125"/>
          </a:xfrm>
          <a:prstGeom prst="rect">
            <a:avLst/>
          </a:prstGeom>
        </p:spPr>
        <p:txBody>
          <a:bodyPr/>
          <a:lstStyle/>
          <a:p>
            <a:pPr defTabSz="914400"/>
            <a:fld id="{10FD4A33-8826-4B9F-AEA2-E0D306F9BC6A}" type="datetimeFigureOut">
              <a:rPr lang="nb-NO" smtClean="0">
                <a:solidFill>
                  <a:prstClr val="black">
                    <a:tint val="75000"/>
                  </a:prstClr>
                </a:solidFill>
              </a:rPr>
              <a:pPr defTabSz="914400"/>
              <a:t>26.04.2016</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780576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7"/>
          <p:cNvSpPr txBox="1">
            <a:spLocks noChangeArrowheads="1"/>
          </p:cNvSpPr>
          <p:nvPr/>
        </p:nvSpPr>
        <p:spPr bwMode="auto">
          <a:xfrm>
            <a:off x="468313" y="1341438"/>
            <a:ext cx="1079500" cy="373062"/>
          </a:xfrm>
          <a:prstGeom prst="rect">
            <a:avLst/>
          </a:prstGeom>
          <a:noFill/>
          <a:ln>
            <a:noFill/>
          </a:ln>
          <a:effectLst/>
          <a:extLst/>
        </p:spPr>
        <p:txBody>
          <a:bodyPr lIns="91350" tIns="45675" rIns="91350" bIns="45675">
            <a:spAutoFit/>
          </a:bodyPr>
          <a:lstStyle>
            <a:lvl1pPr>
              <a:spcBef>
                <a:spcPct val="0"/>
              </a:spcBef>
              <a:defRPr sz="2400">
                <a:solidFill>
                  <a:schemeClr val="tx1"/>
                </a:solidFill>
                <a:latin typeface="Times" charset="0"/>
                <a:ea typeface="ＭＳ Ｐゴシック" charset="0"/>
              </a:defRPr>
            </a:lvl1pPr>
            <a:lvl2pPr marL="742950" indent="-285750">
              <a:spcBef>
                <a:spcPct val="0"/>
              </a:spcBef>
              <a:defRPr sz="2400">
                <a:solidFill>
                  <a:schemeClr val="tx1"/>
                </a:solidFill>
                <a:latin typeface="Times" charset="0"/>
                <a:ea typeface="ＭＳ Ｐゴシック" charset="0"/>
              </a:defRPr>
            </a:lvl2pPr>
            <a:lvl3pPr marL="1143000" indent="-228600">
              <a:spcBef>
                <a:spcPct val="0"/>
              </a:spcBef>
              <a:defRPr sz="2400">
                <a:solidFill>
                  <a:schemeClr val="tx1"/>
                </a:solidFill>
                <a:latin typeface="Times" charset="0"/>
                <a:ea typeface="ＭＳ Ｐゴシック" charset="0"/>
              </a:defRPr>
            </a:lvl3pPr>
            <a:lvl4pPr marL="1600200" indent="-228600">
              <a:spcBef>
                <a:spcPct val="0"/>
              </a:spcBef>
              <a:defRPr sz="2400">
                <a:solidFill>
                  <a:schemeClr val="tx1"/>
                </a:solidFill>
                <a:latin typeface="Times" charset="0"/>
                <a:ea typeface="ＭＳ Ｐゴシック" charset="0"/>
              </a:defRPr>
            </a:lvl4pPr>
            <a:lvl5pPr marL="2057400" indent="-228600">
              <a:spcBef>
                <a:spcPct val="0"/>
              </a:spcBef>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50000"/>
              </a:spcBef>
              <a:spcAft>
                <a:spcPct val="0"/>
              </a:spcAft>
              <a:defRPr/>
            </a:pPr>
            <a:r>
              <a:rPr lang="en-US" sz="1800">
                <a:solidFill>
                  <a:srgbClr val="FFFFFF"/>
                </a:solidFill>
                <a:latin typeface="Arial Black" charset="0"/>
                <a:cs typeface="Arial" charset="0"/>
              </a:rPr>
              <a:t>WMO</a:t>
            </a:r>
          </a:p>
        </p:txBody>
      </p:sp>
      <p:sp>
        <p:nvSpPr>
          <p:cNvPr id="38916" name="Rectangle 3"/>
          <p:cNvSpPr>
            <a:spLocks noGrp="1" noChangeArrowheads="1"/>
          </p:cNvSpPr>
          <p:nvPr>
            <p:ph type="ctrTitle"/>
          </p:nvPr>
        </p:nvSpPr>
        <p:spPr>
          <a:xfrm>
            <a:off x="611207" y="3211514"/>
            <a:ext cx="7921625" cy="1730375"/>
          </a:xfrm>
        </p:spPr>
        <p:txBody>
          <a:bodyPr/>
          <a:lstStyle>
            <a:lvl1pPr algn="ctr">
              <a:defRPr sz="400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207" y="5106988"/>
            <a:ext cx="7921625" cy="914400"/>
          </a:xfrm>
        </p:spPr>
        <p:txBody>
          <a:bodyPr/>
          <a:lstStyle>
            <a:lvl1pPr marL="0" indent="0" algn="ctr">
              <a:buFont typeface="Wingdings" charset="0"/>
              <a:buNone/>
              <a:defRPr>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eaLnBrk="1" hangingPunct="1">
              <a:defRPr/>
            </a:lvl1pPr>
          </a:lstStyle>
          <a:p>
            <a:pPr>
              <a:defRPr/>
            </a:pPr>
            <a:fld id="{B5A44D61-24A6-4006-83E0-E83DB7BAA730}" type="slidenum">
              <a:rPr lang="en-US" altLang="en-US"/>
              <a:pPr>
                <a:defRPr/>
              </a:pPr>
              <a:t>‹#›</a:t>
            </a:fld>
            <a:endParaRPr lang="en-US" altLang="en-US"/>
          </a:p>
        </p:txBody>
      </p:sp>
    </p:spTree>
    <p:extLst>
      <p:ext uri="{BB962C8B-B14F-4D97-AF65-F5344CB8AC3E}">
        <p14:creationId xmlns:p14="http://schemas.microsoft.com/office/powerpoint/2010/main" val="187274330"/>
      </p:ext>
    </p:extLst>
  </p:cSld>
  <p:clrMapOvr>
    <a:masterClrMapping/>
  </p:clrMapOvr>
  <p:transition spd="slow"/>
  <p:hf hdr="0" dt="0"/>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7"/>
          <p:cNvSpPr txBox="1">
            <a:spLocks noChangeArrowheads="1"/>
          </p:cNvSpPr>
          <p:nvPr/>
        </p:nvSpPr>
        <p:spPr bwMode="auto">
          <a:xfrm>
            <a:off x="468313" y="1341438"/>
            <a:ext cx="1079500" cy="373062"/>
          </a:xfrm>
          <a:prstGeom prst="rect">
            <a:avLst/>
          </a:prstGeom>
          <a:noFill/>
          <a:ln>
            <a:noFill/>
          </a:ln>
          <a:effectLst/>
          <a:extLst/>
        </p:spPr>
        <p:txBody>
          <a:bodyPr lIns="91350" tIns="45675" rIns="91350" bIns="45675">
            <a:spAutoFit/>
          </a:bodyPr>
          <a:lstStyle>
            <a:lvl1pPr>
              <a:spcBef>
                <a:spcPct val="0"/>
              </a:spcBef>
              <a:defRPr sz="2400">
                <a:solidFill>
                  <a:schemeClr val="tx1"/>
                </a:solidFill>
                <a:latin typeface="Times" charset="0"/>
                <a:ea typeface="ＭＳ Ｐゴシック" charset="0"/>
              </a:defRPr>
            </a:lvl1pPr>
            <a:lvl2pPr marL="742950" indent="-285750">
              <a:spcBef>
                <a:spcPct val="0"/>
              </a:spcBef>
              <a:defRPr sz="2400">
                <a:solidFill>
                  <a:schemeClr val="tx1"/>
                </a:solidFill>
                <a:latin typeface="Times" charset="0"/>
                <a:ea typeface="ＭＳ Ｐゴシック" charset="0"/>
              </a:defRPr>
            </a:lvl2pPr>
            <a:lvl3pPr marL="1143000" indent="-228600">
              <a:spcBef>
                <a:spcPct val="0"/>
              </a:spcBef>
              <a:defRPr sz="2400">
                <a:solidFill>
                  <a:schemeClr val="tx1"/>
                </a:solidFill>
                <a:latin typeface="Times" charset="0"/>
                <a:ea typeface="ＭＳ Ｐゴシック" charset="0"/>
              </a:defRPr>
            </a:lvl3pPr>
            <a:lvl4pPr marL="1600200" indent="-228600">
              <a:spcBef>
                <a:spcPct val="0"/>
              </a:spcBef>
              <a:defRPr sz="2400">
                <a:solidFill>
                  <a:schemeClr val="tx1"/>
                </a:solidFill>
                <a:latin typeface="Times" charset="0"/>
                <a:ea typeface="ＭＳ Ｐゴシック" charset="0"/>
              </a:defRPr>
            </a:lvl4pPr>
            <a:lvl5pPr marL="2057400" indent="-228600">
              <a:spcBef>
                <a:spcPct val="0"/>
              </a:spcBef>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50000"/>
              </a:spcBef>
              <a:spcAft>
                <a:spcPct val="0"/>
              </a:spcAft>
              <a:defRPr/>
            </a:pPr>
            <a:r>
              <a:rPr lang="en-US" sz="1800">
                <a:solidFill>
                  <a:srgbClr val="FFFFFF"/>
                </a:solidFill>
                <a:latin typeface="Arial Black" charset="0"/>
                <a:cs typeface="Arial"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eaLnBrk="1" hangingPunct="1">
              <a:defRPr/>
            </a:lvl1pPr>
          </a:lstStyle>
          <a:p>
            <a:pPr>
              <a:defRPr/>
            </a:pPr>
            <a:fld id="{3C8B8DF6-B438-4D32-9E77-69073C7E6D1C}" type="slidenum">
              <a:rPr lang="en-US" altLang="en-US"/>
              <a:pPr>
                <a:defRPr/>
              </a:pPr>
              <a:t>‹#›</a:t>
            </a:fld>
            <a:endParaRPr lang="en-US" altLang="en-US"/>
          </a:p>
        </p:txBody>
      </p:sp>
    </p:spTree>
    <p:extLst>
      <p:ext uri="{BB962C8B-B14F-4D97-AF65-F5344CB8AC3E}">
        <p14:creationId xmlns:p14="http://schemas.microsoft.com/office/powerpoint/2010/main" val="2099740130"/>
      </p:ext>
    </p:extLst>
  </p:cSld>
  <p:clrMapOvr>
    <a:masterClrMapping/>
  </p:clrMapOvr>
  <p:hf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5" name="Rectangle 7"/>
          <p:cNvSpPr>
            <a:spLocks noGrp="1" noChangeArrowheads="1"/>
          </p:cNvSpPr>
          <p:nvPr>
            <p:ph type="sldNum" sz="quarter" idx="11"/>
          </p:nvPr>
        </p:nvSpPr>
        <p:spPr/>
        <p:txBody>
          <a:bodyPr/>
          <a:lstStyle>
            <a:lvl1pPr eaLnBrk="1" hangingPunct="1">
              <a:defRPr/>
            </a:lvl1pPr>
          </a:lstStyle>
          <a:p>
            <a:pPr>
              <a:defRPr/>
            </a:pPr>
            <a:fld id="{195564F1-AF0A-47E0-9B4C-F825F7E43430}" type="slidenum">
              <a:rPr lang="en-US" altLang="en-US"/>
              <a:pPr>
                <a:defRPr/>
              </a:pPr>
              <a:t>‹#›</a:t>
            </a:fld>
            <a:endParaRPr lang="en-US" altLang="en-US"/>
          </a:p>
        </p:txBody>
      </p:sp>
    </p:spTree>
    <p:extLst>
      <p:ext uri="{BB962C8B-B14F-4D97-AF65-F5344CB8AC3E}">
        <p14:creationId xmlns:p14="http://schemas.microsoft.com/office/powerpoint/2010/main" val="27942617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751" indent="0">
              <a:buNone/>
              <a:defRPr sz="1800"/>
            </a:lvl2pPr>
            <a:lvl3pPr marL="913509" indent="0">
              <a:buNone/>
              <a:defRPr sz="1600"/>
            </a:lvl3pPr>
            <a:lvl4pPr marL="1370270" indent="0">
              <a:buNone/>
              <a:defRPr sz="1400"/>
            </a:lvl4pPr>
            <a:lvl5pPr marL="1827024" indent="0">
              <a:buNone/>
              <a:defRPr sz="1400"/>
            </a:lvl5pPr>
            <a:lvl6pPr marL="2283777" indent="0">
              <a:buNone/>
              <a:defRPr sz="1400"/>
            </a:lvl6pPr>
            <a:lvl7pPr marL="2740537" indent="0">
              <a:buNone/>
              <a:defRPr sz="1400"/>
            </a:lvl7pPr>
            <a:lvl8pPr marL="3197287" indent="0">
              <a:buNone/>
              <a:defRPr sz="1400"/>
            </a:lvl8pPr>
            <a:lvl9pPr marL="3654047"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5" name="Rectangle 7"/>
          <p:cNvSpPr>
            <a:spLocks noGrp="1" noChangeArrowheads="1"/>
          </p:cNvSpPr>
          <p:nvPr>
            <p:ph type="sldNum" sz="quarter" idx="11"/>
          </p:nvPr>
        </p:nvSpPr>
        <p:spPr/>
        <p:txBody>
          <a:bodyPr/>
          <a:lstStyle>
            <a:lvl1pPr eaLnBrk="1" hangingPunct="1">
              <a:defRPr/>
            </a:lvl1pPr>
          </a:lstStyle>
          <a:p>
            <a:pPr>
              <a:defRPr/>
            </a:pPr>
            <a:fld id="{6C6C6771-86E7-47F5-917C-A8C207CA81AD}" type="slidenum">
              <a:rPr lang="en-US" altLang="en-US"/>
              <a:pPr>
                <a:defRPr/>
              </a:pPr>
              <a:t>‹#›</a:t>
            </a:fld>
            <a:endParaRPr lang="en-US" altLang="en-US"/>
          </a:p>
        </p:txBody>
      </p:sp>
    </p:spTree>
    <p:extLst>
      <p:ext uri="{BB962C8B-B14F-4D97-AF65-F5344CB8AC3E}">
        <p14:creationId xmlns:p14="http://schemas.microsoft.com/office/powerpoint/2010/main" val="12326139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407"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6" name="Rectangle 7"/>
          <p:cNvSpPr>
            <a:spLocks noGrp="1" noChangeArrowheads="1"/>
          </p:cNvSpPr>
          <p:nvPr>
            <p:ph type="sldNum" sz="quarter" idx="11"/>
          </p:nvPr>
        </p:nvSpPr>
        <p:spPr/>
        <p:txBody>
          <a:bodyPr/>
          <a:lstStyle>
            <a:lvl1pPr eaLnBrk="1" hangingPunct="1">
              <a:defRPr/>
            </a:lvl1pPr>
          </a:lstStyle>
          <a:p>
            <a:pPr>
              <a:defRPr/>
            </a:pPr>
            <a:fld id="{5C7E794D-52F8-4524-B429-93739FDEC2C3}" type="slidenum">
              <a:rPr lang="en-US" altLang="en-US"/>
              <a:pPr>
                <a:defRPr/>
              </a:pPr>
              <a:t>‹#›</a:t>
            </a:fld>
            <a:endParaRPr lang="en-US" altLang="en-US"/>
          </a:p>
        </p:txBody>
      </p:sp>
    </p:spTree>
    <p:extLst>
      <p:ext uri="{BB962C8B-B14F-4D97-AF65-F5344CB8AC3E}">
        <p14:creationId xmlns:p14="http://schemas.microsoft.com/office/powerpoint/2010/main" val="31601974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51" indent="0">
              <a:buNone/>
              <a:defRPr sz="2000" b="1"/>
            </a:lvl2pPr>
            <a:lvl3pPr marL="913509" indent="0">
              <a:buNone/>
              <a:defRPr sz="1800" b="1"/>
            </a:lvl3pPr>
            <a:lvl4pPr marL="1370270" indent="0">
              <a:buNone/>
              <a:defRPr sz="1600" b="1"/>
            </a:lvl4pPr>
            <a:lvl5pPr marL="1827024" indent="0">
              <a:buNone/>
              <a:defRPr sz="1600" b="1"/>
            </a:lvl5pPr>
            <a:lvl6pPr marL="2283777" indent="0">
              <a:buNone/>
              <a:defRPr sz="1600" b="1"/>
            </a:lvl6pPr>
            <a:lvl7pPr marL="2740537" indent="0">
              <a:buNone/>
              <a:defRPr sz="1600" b="1"/>
            </a:lvl7pPr>
            <a:lvl8pPr marL="3197287" indent="0">
              <a:buNone/>
              <a:defRPr sz="1600" b="1"/>
            </a:lvl8pPr>
            <a:lvl9pPr marL="36540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51" indent="0">
              <a:buNone/>
              <a:defRPr sz="2000" b="1"/>
            </a:lvl2pPr>
            <a:lvl3pPr marL="913509" indent="0">
              <a:buNone/>
              <a:defRPr sz="1800" b="1"/>
            </a:lvl3pPr>
            <a:lvl4pPr marL="1370270" indent="0">
              <a:buNone/>
              <a:defRPr sz="1600" b="1"/>
            </a:lvl4pPr>
            <a:lvl5pPr marL="1827024" indent="0">
              <a:buNone/>
              <a:defRPr sz="1600" b="1"/>
            </a:lvl5pPr>
            <a:lvl6pPr marL="2283777" indent="0">
              <a:buNone/>
              <a:defRPr sz="1600" b="1"/>
            </a:lvl6pPr>
            <a:lvl7pPr marL="2740537" indent="0">
              <a:buNone/>
              <a:defRPr sz="1600" b="1"/>
            </a:lvl7pPr>
            <a:lvl8pPr marL="3197287" indent="0">
              <a:buNone/>
              <a:defRPr sz="1600" b="1"/>
            </a:lvl8pPr>
            <a:lvl9pPr marL="36540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8" name="Rectangle 7"/>
          <p:cNvSpPr>
            <a:spLocks noGrp="1" noChangeArrowheads="1"/>
          </p:cNvSpPr>
          <p:nvPr>
            <p:ph type="sldNum" sz="quarter" idx="11"/>
          </p:nvPr>
        </p:nvSpPr>
        <p:spPr/>
        <p:txBody>
          <a:bodyPr/>
          <a:lstStyle>
            <a:lvl1pPr eaLnBrk="1" hangingPunct="1">
              <a:defRPr/>
            </a:lvl1pPr>
          </a:lstStyle>
          <a:p>
            <a:pPr>
              <a:defRPr/>
            </a:pPr>
            <a:fld id="{981F88F3-CEC6-45B7-84D4-C0D74E3F2D84}" type="slidenum">
              <a:rPr lang="en-US" altLang="en-US"/>
              <a:pPr>
                <a:defRPr/>
              </a:pPr>
              <a:t>‹#›</a:t>
            </a:fld>
            <a:endParaRPr lang="en-US" altLang="en-US"/>
          </a:p>
        </p:txBody>
      </p:sp>
    </p:spTree>
    <p:extLst>
      <p:ext uri="{BB962C8B-B14F-4D97-AF65-F5344CB8AC3E}">
        <p14:creationId xmlns:p14="http://schemas.microsoft.com/office/powerpoint/2010/main" val="11679724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4" name="Rectangle 7"/>
          <p:cNvSpPr>
            <a:spLocks noGrp="1" noChangeArrowheads="1"/>
          </p:cNvSpPr>
          <p:nvPr>
            <p:ph type="sldNum" sz="quarter" idx="11"/>
          </p:nvPr>
        </p:nvSpPr>
        <p:spPr/>
        <p:txBody>
          <a:bodyPr/>
          <a:lstStyle>
            <a:lvl1pPr eaLnBrk="1" hangingPunct="1">
              <a:defRPr/>
            </a:lvl1pPr>
          </a:lstStyle>
          <a:p>
            <a:pPr>
              <a:defRPr/>
            </a:pPr>
            <a:fld id="{D4A6B59C-6B2C-4434-A36D-1B2F974B4A37}" type="slidenum">
              <a:rPr lang="en-US" altLang="en-US"/>
              <a:pPr>
                <a:defRPr/>
              </a:pPr>
              <a:t>‹#›</a:t>
            </a:fld>
            <a:endParaRPr lang="en-US" altLang="en-US"/>
          </a:p>
        </p:txBody>
      </p:sp>
    </p:spTree>
    <p:extLst>
      <p:ext uri="{BB962C8B-B14F-4D97-AF65-F5344CB8AC3E}">
        <p14:creationId xmlns:p14="http://schemas.microsoft.com/office/powerpoint/2010/main" val="10244555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3" name="Rectangle 7"/>
          <p:cNvSpPr>
            <a:spLocks noGrp="1" noChangeArrowheads="1"/>
          </p:cNvSpPr>
          <p:nvPr>
            <p:ph type="sldNum" sz="quarter" idx="11"/>
          </p:nvPr>
        </p:nvSpPr>
        <p:spPr/>
        <p:txBody>
          <a:bodyPr/>
          <a:lstStyle>
            <a:lvl1pPr eaLnBrk="1" hangingPunct="1">
              <a:defRPr/>
            </a:lvl1pPr>
          </a:lstStyle>
          <a:p>
            <a:pPr>
              <a:defRPr/>
            </a:pPr>
            <a:fld id="{D9FAEC94-8891-4071-ABAF-6CC1A0C1A21C}" type="slidenum">
              <a:rPr lang="en-US" altLang="en-US"/>
              <a:pPr>
                <a:defRPr/>
              </a:pPr>
              <a:t>‹#›</a:t>
            </a:fld>
            <a:endParaRPr lang="en-US" altLang="en-US"/>
          </a:p>
        </p:txBody>
      </p:sp>
    </p:spTree>
    <p:extLst>
      <p:ext uri="{BB962C8B-B14F-4D97-AF65-F5344CB8AC3E}">
        <p14:creationId xmlns:p14="http://schemas.microsoft.com/office/powerpoint/2010/main" val="157605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6632D6CF-A2C4-4D87-A714-68FE62FC4214}"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6F65CB4E-FD96-4125-9133-0A5F9939E8FD}" type="slidenum">
              <a:rPr lang="nb-NO"/>
              <a:pPr>
                <a:defRPr/>
              </a:pPr>
              <a:t>‹#›</a:t>
            </a:fld>
            <a:endParaRPr lang="nb-NO"/>
          </a:p>
        </p:txBody>
      </p:sp>
    </p:spTree>
    <p:extLst>
      <p:ext uri="{BB962C8B-B14F-4D97-AF65-F5344CB8AC3E}">
        <p14:creationId xmlns:p14="http://schemas.microsoft.com/office/powerpoint/2010/main" val="18538337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1"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7"/>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51" indent="0">
              <a:buNone/>
              <a:defRPr sz="1200"/>
            </a:lvl2pPr>
            <a:lvl3pPr marL="913509" indent="0">
              <a:buNone/>
              <a:defRPr sz="1000"/>
            </a:lvl3pPr>
            <a:lvl4pPr marL="1370270" indent="0">
              <a:buNone/>
              <a:defRPr sz="900"/>
            </a:lvl4pPr>
            <a:lvl5pPr marL="1827024" indent="0">
              <a:buNone/>
              <a:defRPr sz="900"/>
            </a:lvl5pPr>
            <a:lvl6pPr marL="2283777" indent="0">
              <a:buNone/>
              <a:defRPr sz="900"/>
            </a:lvl6pPr>
            <a:lvl7pPr marL="2740537" indent="0">
              <a:buNone/>
              <a:defRPr sz="900"/>
            </a:lvl7pPr>
            <a:lvl8pPr marL="3197287" indent="0">
              <a:buNone/>
              <a:defRPr sz="900"/>
            </a:lvl8pPr>
            <a:lvl9pPr marL="3654047"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6" name="Rectangle 7"/>
          <p:cNvSpPr>
            <a:spLocks noGrp="1" noChangeArrowheads="1"/>
          </p:cNvSpPr>
          <p:nvPr>
            <p:ph type="sldNum" sz="quarter" idx="11"/>
          </p:nvPr>
        </p:nvSpPr>
        <p:spPr/>
        <p:txBody>
          <a:bodyPr/>
          <a:lstStyle>
            <a:lvl1pPr eaLnBrk="1" hangingPunct="1">
              <a:defRPr/>
            </a:lvl1pPr>
          </a:lstStyle>
          <a:p>
            <a:pPr>
              <a:defRPr/>
            </a:pPr>
            <a:fld id="{F83D66ED-58BE-4C8F-AE5A-F539A21634E4}" type="slidenum">
              <a:rPr lang="en-US" altLang="en-US"/>
              <a:pPr>
                <a:defRPr/>
              </a:pPr>
              <a:t>‹#›</a:t>
            </a:fld>
            <a:endParaRPr lang="en-US" altLang="en-US"/>
          </a:p>
        </p:txBody>
      </p:sp>
    </p:spTree>
    <p:extLst>
      <p:ext uri="{BB962C8B-B14F-4D97-AF65-F5344CB8AC3E}">
        <p14:creationId xmlns:p14="http://schemas.microsoft.com/office/powerpoint/2010/main" val="40032683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51" indent="0">
              <a:buNone/>
              <a:defRPr sz="2800"/>
            </a:lvl2pPr>
            <a:lvl3pPr marL="913509" indent="0">
              <a:buNone/>
              <a:defRPr sz="2400"/>
            </a:lvl3pPr>
            <a:lvl4pPr marL="1370270" indent="0">
              <a:buNone/>
              <a:defRPr sz="2000"/>
            </a:lvl4pPr>
            <a:lvl5pPr marL="1827024" indent="0">
              <a:buNone/>
              <a:defRPr sz="2000"/>
            </a:lvl5pPr>
            <a:lvl6pPr marL="2283777" indent="0">
              <a:buNone/>
              <a:defRPr sz="2000"/>
            </a:lvl6pPr>
            <a:lvl7pPr marL="2740537" indent="0">
              <a:buNone/>
              <a:defRPr sz="2000"/>
            </a:lvl7pPr>
            <a:lvl8pPr marL="3197287" indent="0">
              <a:buNone/>
              <a:defRPr sz="2000"/>
            </a:lvl8pPr>
            <a:lvl9pPr marL="3654047"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51" indent="0">
              <a:buNone/>
              <a:defRPr sz="1200"/>
            </a:lvl2pPr>
            <a:lvl3pPr marL="913509" indent="0">
              <a:buNone/>
              <a:defRPr sz="1000"/>
            </a:lvl3pPr>
            <a:lvl4pPr marL="1370270" indent="0">
              <a:buNone/>
              <a:defRPr sz="900"/>
            </a:lvl4pPr>
            <a:lvl5pPr marL="1827024" indent="0">
              <a:buNone/>
              <a:defRPr sz="900"/>
            </a:lvl5pPr>
            <a:lvl6pPr marL="2283777" indent="0">
              <a:buNone/>
              <a:defRPr sz="900"/>
            </a:lvl6pPr>
            <a:lvl7pPr marL="2740537" indent="0">
              <a:buNone/>
              <a:defRPr sz="900"/>
            </a:lvl7pPr>
            <a:lvl8pPr marL="3197287" indent="0">
              <a:buNone/>
              <a:defRPr sz="900"/>
            </a:lvl8pPr>
            <a:lvl9pPr marL="3654047"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6" name="Rectangle 7"/>
          <p:cNvSpPr>
            <a:spLocks noGrp="1" noChangeArrowheads="1"/>
          </p:cNvSpPr>
          <p:nvPr>
            <p:ph type="sldNum" sz="quarter" idx="11"/>
          </p:nvPr>
        </p:nvSpPr>
        <p:spPr/>
        <p:txBody>
          <a:bodyPr/>
          <a:lstStyle>
            <a:lvl1pPr eaLnBrk="1" hangingPunct="1">
              <a:defRPr/>
            </a:lvl1pPr>
          </a:lstStyle>
          <a:p>
            <a:pPr>
              <a:defRPr/>
            </a:pPr>
            <a:fld id="{1995DCBE-CFB6-4B79-AF8E-F0F8C951E21E}" type="slidenum">
              <a:rPr lang="en-US" altLang="en-US"/>
              <a:pPr>
                <a:defRPr/>
              </a:pPr>
              <a:t>‹#›</a:t>
            </a:fld>
            <a:endParaRPr lang="en-US" altLang="en-US"/>
          </a:p>
        </p:txBody>
      </p:sp>
    </p:spTree>
    <p:extLst>
      <p:ext uri="{BB962C8B-B14F-4D97-AF65-F5344CB8AC3E}">
        <p14:creationId xmlns:p14="http://schemas.microsoft.com/office/powerpoint/2010/main" val="447842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5" name="Rectangle 7"/>
          <p:cNvSpPr>
            <a:spLocks noGrp="1" noChangeArrowheads="1"/>
          </p:cNvSpPr>
          <p:nvPr>
            <p:ph type="sldNum" sz="quarter" idx="11"/>
          </p:nvPr>
        </p:nvSpPr>
        <p:spPr/>
        <p:txBody>
          <a:bodyPr/>
          <a:lstStyle>
            <a:lvl1pPr eaLnBrk="1" hangingPunct="1">
              <a:defRPr/>
            </a:lvl1pPr>
          </a:lstStyle>
          <a:p>
            <a:pPr>
              <a:defRPr/>
            </a:pPr>
            <a:fld id="{82C6CD96-EAFF-4F5C-A9AC-5BA79345BB9B}" type="slidenum">
              <a:rPr lang="en-US" altLang="en-US"/>
              <a:pPr>
                <a:defRPr/>
              </a:pPr>
              <a:t>‹#›</a:t>
            </a:fld>
            <a:endParaRPr lang="en-US" altLang="en-US"/>
          </a:p>
        </p:txBody>
      </p:sp>
    </p:spTree>
    <p:extLst>
      <p:ext uri="{BB962C8B-B14F-4D97-AF65-F5344CB8AC3E}">
        <p14:creationId xmlns:p14="http://schemas.microsoft.com/office/powerpoint/2010/main" val="18235448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9"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5" name="Rectangle 7"/>
          <p:cNvSpPr>
            <a:spLocks noGrp="1" noChangeArrowheads="1"/>
          </p:cNvSpPr>
          <p:nvPr>
            <p:ph type="sldNum" sz="quarter" idx="11"/>
          </p:nvPr>
        </p:nvSpPr>
        <p:spPr/>
        <p:txBody>
          <a:bodyPr/>
          <a:lstStyle>
            <a:lvl1pPr eaLnBrk="1" hangingPunct="1">
              <a:defRPr/>
            </a:lvl1pPr>
          </a:lstStyle>
          <a:p>
            <a:pPr>
              <a:defRPr/>
            </a:pPr>
            <a:fld id="{425DFC76-1E49-4586-9ACA-862ED2204484}" type="slidenum">
              <a:rPr lang="en-US" altLang="en-US"/>
              <a:pPr>
                <a:defRPr/>
              </a:pPr>
              <a:t>‹#›</a:t>
            </a:fld>
            <a:endParaRPr lang="en-US" altLang="en-US"/>
          </a:p>
        </p:txBody>
      </p:sp>
    </p:spTree>
    <p:extLst>
      <p:ext uri="{BB962C8B-B14F-4D97-AF65-F5344CB8AC3E}">
        <p14:creationId xmlns:p14="http://schemas.microsoft.com/office/powerpoint/2010/main" val="35804235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fr-CH" smtClean="0"/>
              <a:t>Click to edit Master title style</a:t>
            </a:r>
            <a:endParaRPr lang="en-US"/>
          </a:p>
        </p:txBody>
      </p:sp>
      <p:sp>
        <p:nvSpPr>
          <p:cNvPr id="3" name="Text Placeholder 2"/>
          <p:cNvSpPr>
            <a:spLocks noGrp="1"/>
          </p:cNvSpPr>
          <p:nvPr>
            <p:ph type="body" sz="half" idx="1"/>
          </p:nvPr>
        </p:nvSpPr>
        <p:spPr>
          <a:xfrm>
            <a:off x="250825" y="1052514"/>
            <a:ext cx="4279900"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83126" y="1052514"/>
            <a:ext cx="4281488"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6" name="Rectangle 7"/>
          <p:cNvSpPr>
            <a:spLocks noGrp="1" noChangeArrowheads="1"/>
          </p:cNvSpPr>
          <p:nvPr>
            <p:ph type="sldNum" sz="quarter" idx="11"/>
          </p:nvPr>
        </p:nvSpPr>
        <p:spPr/>
        <p:txBody>
          <a:bodyPr/>
          <a:lstStyle>
            <a:lvl1pPr eaLnBrk="1" hangingPunct="1">
              <a:defRPr/>
            </a:lvl1pPr>
          </a:lstStyle>
          <a:p>
            <a:pPr>
              <a:defRPr/>
            </a:pPr>
            <a:fld id="{818F070E-F869-48C3-8B88-4B95523928D4}" type="slidenum">
              <a:rPr lang="en-US" altLang="en-US"/>
              <a:pPr>
                <a:defRPr/>
              </a:pPr>
              <a:t>‹#›</a:t>
            </a:fld>
            <a:endParaRPr lang="en-US" altLang="en-US"/>
          </a:p>
        </p:txBody>
      </p:sp>
    </p:spTree>
    <p:extLst>
      <p:ext uri="{BB962C8B-B14F-4D97-AF65-F5344CB8AC3E}">
        <p14:creationId xmlns:p14="http://schemas.microsoft.com/office/powerpoint/2010/main" val="5687505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p>
        </p:txBody>
      </p:sp>
      <p:sp>
        <p:nvSpPr>
          <p:cNvPr id="3" name="Content Placeholder 2"/>
          <p:cNvSpPr>
            <a:spLocks noGrp="1"/>
          </p:cNvSpPr>
          <p:nvPr>
            <p:ph sz="half" idx="1"/>
          </p:nvPr>
        </p:nvSpPr>
        <p:spPr>
          <a:xfrm>
            <a:off x="250825" y="1052514"/>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3126" y="1052513"/>
            <a:ext cx="4281488"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3126" y="3576638"/>
            <a:ext cx="4281488" cy="2373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p:txBody>
          <a:bodyPr/>
          <a:lstStyle>
            <a:lvl1pPr>
              <a:defRPr/>
            </a:lvl1pPr>
          </a:lstStyle>
          <a:p>
            <a:pPr>
              <a:defRPr/>
            </a:pPr>
            <a:r>
              <a:rPr lang="en-US"/>
              <a:t>test footer</a:t>
            </a:r>
          </a:p>
        </p:txBody>
      </p:sp>
      <p:sp>
        <p:nvSpPr>
          <p:cNvPr id="7" name="Rectangle 7"/>
          <p:cNvSpPr>
            <a:spLocks noGrp="1" noChangeArrowheads="1"/>
          </p:cNvSpPr>
          <p:nvPr>
            <p:ph type="sldNum" sz="quarter" idx="11"/>
          </p:nvPr>
        </p:nvSpPr>
        <p:spPr/>
        <p:txBody>
          <a:bodyPr/>
          <a:lstStyle>
            <a:lvl1pPr eaLnBrk="1" hangingPunct="1">
              <a:defRPr/>
            </a:lvl1pPr>
          </a:lstStyle>
          <a:p>
            <a:pPr>
              <a:defRPr/>
            </a:pPr>
            <a:fld id="{AFDAF82F-0523-4AC9-81A5-5A0D806CF9E5}" type="slidenum">
              <a:rPr lang="en-US" altLang="en-US"/>
              <a:pPr>
                <a:defRPr/>
              </a:pPr>
              <a:t>‹#›</a:t>
            </a:fld>
            <a:endParaRPr lang="en-US" altLang="en-US"/>
          </a:p>
        </p:txBody>
      </p:sp>
    </p:spTree>
    <p:extLst>
      <p:ext uri="{BB962C8B-B14F-4D97-AF65-F5344CB8AC3E}">
        <p14:creationId xmlns:p14="http://schemas.microsoft.com/office/powerpoint/2010/main" val="21751707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22" name="Shape 22"/>
          <p:cNvSpPr>
            <a:spLocks noGrp="1"/>
          </p:cNvSpPr>
          <p:nvPr>
            <p:ph type="title"/>
          </p:nvPr>
        </p:nvSpPr>
        <p:spPr>
          <a:xfrm>
            <a:off x="1403351" y="1836738"/>
            <a:ext cx="7561264" cy="1447800"/>
          </a:xfrm>
          <a:prstGeom prst="rect">
            <a:avLst/>
          </a:prstGeom>
        </p:spPr>
        <p:txBody>
          <a:bodyPr/>
          <a:lstStyle/>
          <a:p>
            <a:r>
              <a:t>Title Text</a:t>
            </a:r>
          </a:p>
        </p:txBody>
      </p:sp>
      <p:sp>
        <p:nvSpPr>
          <p:cNvPr id="23" name="Shape 23"/>
          <p:cNvSpPr>
            <a:spLocks noGrp="1"/>
          </p:cNvSpPr>
          <p:nvPr>
            <p:ph type="body" idx="1"/>
          </p:nvPr>
        </p:nvSpPr>
        <p:spPr>
          <a:xfrm>
            <a:off x="1403351" y="3284539"/>
            <a:ext cx="7561264" cy="35734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24"/>
          <p:cNvSpPr>
            <a:spLocks noGrp="1"/>
          </p:cNvSpPr>
          <p:nvPr>
            <p:ph type="sldNum" sz="quarter" idx="10"/>
          </p:nvPr>
        </p:nvSpPr>
        <p:spPr/>
        <p:txBody>
          <a:bodyPr/>
          <a:lstStyle>
            <a:lvl1pPr eaLnBrk="1" hangingPunct="1">
              <a:defRPr/>
            </a:lvl1pPr>
          </a:lstStyle>
          <a:p>
            <a:pPr>
              <a:defRPr/>
            </a:pPr>
            <a:fld id="{D30765CB-D84C-4E79-BBF6-A7844148B24E}" type="slidenum">
              <a:rPr/>
              <a:pPr>
                <a:defRPr/>
              </a:pPr>
              <a:t>‹#›</a:t>
            </a:fld>
            <a:endParaRPr/>
          </a:p>
        </p:txBody>
      </p:sp>
    </p:spTree>
    <p:extLst>
      <p:ext uri="{BB962C8B-B14F-4D97-AF65-F5344CB8AC3E}">
        <p14:creationId xmlns:p14="http://schemas.microsoft.com/office/powerpoint/2010/main" val="2802983110"/>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9" tIns="45680" rIns="91359" bIns="4568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pPr algn="ctr" defTabSz="914400" eaLnBrk="0" fontAlgn="base" hangingPunct="0">
              <a:spcBef>
                <a:spcPct val="50000"/>
              </a:spcBef>
              <a:spcAft>
                <a:spcPct val="0"/>
              </a:spcAft>
              <a:defRPr/>
            </a:pPr>
            <a:r>
              <a:rPr lang="en-US" altLang="nb-NO" sz="1800" smtClean="0">
                <a:solidFill>
                  <a:srgbClr val="FFFFFF"/>
                </a:solidFill>
                <a:latin typeface="Arial Black" pitchFamily="34" charset="0"/>
                <a:ea typeface="ＭＳ Ｐゴシック" pitchFamily="34" charset="-128"/>
                <a:cs typeface="Arial" charset="0"/>
              </a:rPr>
              <a:t>WMO</a:t>
            </a:r>
          </a:p>
        </p:txBody>
      </p:sp>
      <p:sp>
        <p:nvSpPr>
          <p:cNvPr id="38916" name="Rectangle 3"/>
          <p:cNvSpPr>
            <a:spLocks noGrp="1" noChangeArrowheads="1"/>
          </p:cNvSpPr>
          <p:nvPr>
            <p:ph type="ctrTitle"/>
          </p:nvPr>
        </p:nvSpPr>
        <p:spPr>
          <a:xfrm>
            <a:off x="611205" y="3211514"/>
            <a:ext cx="7921625" cy="1730375"/>
          </a:xfrm>
        </p:spPr>
        <p:txBody>
          <a:bodyPr/>
          <a:lstStyle>
            <a:lvl1pPr algn="ctr">
              <a:defRPr sz="4000" smtClean="0">
                <a:solidFill>
                  <a:schemeClr val="bg1"/>
                </a:solidFill>
              </a:defRPr>
            </a:lvl1pPr>
          </a:lstStyle>
          <a:p>
            <a:r>
              <a:rPr lang="en-US" smtClean="0"/>
              <a:t>Click to edit Master title style</a:t>
            </a:r>
          </a:p>
        </p:txBody>
      </p:sp>
      <p:sp>
        <p:nvSpPr>
          <p:cNvPr id="38917" name="Rectangle 4"/>
          <p:cNvSpPr>
            <a:spLocks noGrp="1" noChangeArrowheads="1"/>
          </p:cNvSpPr>
          <p:nvPr>
            <p:ph type="subTitle" idx="1"/>
          </p:nvPr>
        </p:nvSpPr>
        <p:spPr>
          <a:xfrm>
            <a:off x="611205" y="5106988"/>
            <a:ext cx="7921625" cy="914400"/>
          </a:xfrm>
        </p:spPr>
        <p:txBody>
          <a:bodyPr/>
          <a:lstStyle>
            <a:lvl1pPr marL="0" indent="0" algn="ctr">
              <a:buFont typeface="Wingdings" pitchFamily="2" charset="2"/>
              <a:buNone/>
              <a:defRPr smtClean="0">
                <a:solidFill>
                  <a:schemeClr val="bg1"/>
                </a:solidFill>
              </a:defRPr>
            </a:lvl1pPr>
          </a:lstStyle>
          <a:p>
            <a:r>
              <a:rPr lang="en-US" smtClean="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78" y="6467475"/>
            <a:ext cx="1152525" cy="331788"/>
          </a:xfrm>
        </p:spPr>
        <p:txBody>
          <a:bodyPr/>
          <a:lstStyle>
            <a:lvl1pPr>
              <a:defRPr/>
            </a:lvl1pPr>
          </a:lstStyle>
          <a:p>
            <a:pPr>
              <a:defRPr/>
            </a:pPr>
            <a:fld id="{02627FCE-F3CB-42D2-9529-881F0C1096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6039755"/>
      </p:ext>
    </p:extLst>
  </p:cSld>
  <p:clrMapOvr>
    <a:masterClrMapping/>
  </p:clrMapOvr>
  <p:transition/>
  <p:hf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9" tIns="45680" rIns="91359" bIns="4568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pPr algn="ctr" defTabSz="914400" eaLnBrk="0" fontAlgn="base" hangingPunct="0">
              <a:spcBef>
                <a:spcPct val="50000"/>
              </a:spcBef>
              <a:spcAft>
                <a:spcPct val="0"/>
              </a:spcAft>
              <a:defRPr/>
            </a:pPr>
            <a:r>
              <a:rPr lang="en-US" altLang="nb-NO" sz="1800" smtClean="0">
                <a:solidFill>
                  <a:srgbClr val="FFFFFF"/>
                </a:solidFill>
                <a:latin typeface="Arial Black" pitchFamily="34" charset="0"/>
                <a:ea typeface="ＭＳ Ｐゴシック" pitchFamily="34" charset="-128"/>
                <a:cs typeface="Arial"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78" y="6467475"/>
            <a:ext cx="1152525" cy="331788"/>
          </a:xfrm>
        </p:spPr>
        <p:txBody>
          <a:bodyPr/>
          <a:lstStyle>
            <a:lvl1pPr>
              <a:defRPr/>
            </a:lvl1pPr>
          </a:lstStyle>
          <a:p>
            <a:pPr>
              <a:defRPr/>
            </a:pPr>
            <a:fld id="{F87F51D2-8B68-49ED-910E-301B43166C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77861000"/>
      </p:ext>
    </p:extLst>
  </p:cSld>
  <p:clrMapOvr>
    <a:masterClrMapping/>
  </p:clrMapOvr>
  <p:hf hdr="0" dt="0"/>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AAD0E942-322C-4538-BC3C-B775BCD7B07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3402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1" y="274683"/>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28" y="274683"/>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fontAlgn="base">
              <a:spcBef>
                <a:spcPct val="20000"/>
              </a:spcBef>
              <a:spcAft>
                <a:spcPct val="0"/>
              </a:spcAft>
              <a:buFontTx/>
              <a:buChar char="•"/>
              <a:defRPr>
                <a:latin typeface="Trebuchet MS" pitchFamily="34" charset="0"/>
              </a:defRPr>
            </a:lvl1pPr>
          </a:lstStyle>
          <a:p>
            <a:pPr>
              <a:defRPr/>
            </a:pPr>
            <a:fld id="{1095C655-C68A-45A4-9CC4-D930A4268E3F}"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fontAlgn="base">
              <a:spcBef>
                <a:spcPct val="20000"/>
              </a:spcBef>
              <a:spcAft>
                <a:spcPct val="0"/>
              </a:spcAft>
              <a:buFontTx/>
              <a:buChar char="•"/>
              <a:defRPr>
                <a:latin typeface="Trebuchet MS"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fontAlgn="base">
              <a:spcBef>
                <a:spcPct val="20000"/>
              </a:spcBef>
              <a:spcAft>
                <a:spcPct val="0"/>
              </a:spcAft>
              <a:buFontTx/>
              <a:buChar char="•"/>
              <a:defRPr>
                <a:latin typeface="Trebuchet MS" pitchFamily="34" charset="0"/>
              </a:defRPr>
            </a:lvl1pPr>
          </a:lstStyle>
          <a:p>
            <a:pPr>
              <a:defRPr/>
            </a:pPr>
            <a:fld id="{B02DF6BF-7D31-46D8-A3BD-FC22FE7231F9}" type="slidenum">
              <a:rPr lang="nb-NO"/>
              <a:pPr>
                <a:defRPr/>
              </a:pPr>
              <a:t>‹#›</a:t>
            </a:fld>
            <a:endParaRPr lang="nb-NO"/>
          </a:p>
        </p:txBody>
      </p:sp>
    </p:spTree>
    <p:extLst>
      <p:ext uri="{BB962C8B-B14F-4D97-AF65-F5344CB8AC3E}">
        <p14:creationId xmlns:p14="http://schemas.microsoft.com/office/powerpoint/2010/main" val="22697699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30"/>
            <a:ext cx="7772400" cy="1500187"/>
          </a:xfrm>
        </p:spPr>
        <p:txBody>
          <a:bodyPr anchor="b"/>
          <a:lstStyle>
            <a:lvl1pPr marL="0" indent="0">
              <a:buNone/>
              <a:defRPr sz="2000"/>
            </a:lvl1pPr>
            <a:lvl2pPr marL="456798" indent="0">
              <a:buNone/>
              <a:defRPr sz="1800"/>
            </a:lvl2pPr>
            <a:lvl3pPr marL="913603" indent="0">
              <a:buNone/>
              <a:defRPr sz="1600"/>
            </a:lvl3pPr>
            <a:lvl4pPr marL="1370410" indent="0">
              <a:buNone/>
              <a:defRPr sz="1400"/>
            </a:lvl4pPr>
            <a:lvl5pPr marL="1827211" indent="0">
              <a:buNone/>
              <a:defRPr sz="1400"/>
            </a:lvl5pPr>
            <a:lvl6pPr marL="2284011" indent="0">
              <a:buNone/>
              <a:defRPr sz="1400"/>
            </a:lvl6pPr>
            <a:lvl7pPr marL="2740817" indent="0">
              <a:buNone/>
              <a:defRPr sz="1400"/>
            </a:lvl7pPr>
            <a:lvl8pPr marL="3197614" indent="0">
              <a:buNone/>
              <a:defRPr sz="1400"/>
            </a:lvl8pPr>
            <a:lvl9pPr marL="3654421"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77883A3D-1F6B-4825-8D7F-DEE4191993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37779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405"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0ABED7B6-6F62-4D56-9F30-CF417B48AE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4187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98" indent="0">
              <a:buNone/>
              <a:defRPr sz="2000" b="1"/>
            </a:lvl2pPr>
            <a:lvl3pPr marL="913603" indent="0">
              <a:buNone/>
              <a:defRPr sz="1800" b="1"/>
            </a:lvl3pPr>
            <a:lvl4pPr marL="1370410" indent="0">
              <a:buNone/>
              <a:defRPr sz="1600" b="1"/>
            </a:lvl4pPr>
            <a:lvl5pPr marL="1827211" indent="0">
              <a:buNone/>
              <a:defRPr sz="1600" b="1"/>
            </a:lvl5pPr>
            <a:lvl6pPr marL="2284011" indent="0">
              <a:buNone/>
              <a:defRPr sz="1600" b="1"/>
            </a:lvl6pPr>
            <a:lvl7pPr marL="2740817" indent="0">
              <a:buNone/>
              <a:defRPr sz="1600" b="1"/>
            </a:lvl7pPr>
            <a:lvl8pPr marL="3197614" indent="0">
              <a:buNone/>
              <a:defRPr sz="1600" b="1"/>
            </a:lvl8pPr>
            <a:lvl9pPr marL="36544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98" indent="0">
              <a:buNone/>
              <a:defRPr sz="2000" b="1"/>
            </a:lvl2pPr>
            <a:lvl3pPr marL="913603" indent="0">
              <a:buNone/>
              <a:defRPr sz="1800" b="1"/>
            </a:lvl3pPr>
            <a:lvl4pPr marL="1370410" indent="0">
              <a:buNone/>
              <a:defRPr sz="1600" b="1"/>
            </a:lvl4pPr>
            <a:lvl5pPr marL="1827211" indent="0">
              <a:buNone/>
              <a:defRPr sz="1600" b="1"/>
            </a:lvl5pPr>
            <a:lvl6pPr marL="2284011" indent="0">
              <a:buNone/>
              <a:defRPr sz="1600" b="1"/>
            </a:lvl6pPr>
            <a:lvl7pPr marL="2740817" indent="0">
              <a:buNone/>
              <a:defRPr sz="1600" b="1"/>
            </a:lvl7pPr>
            <a:lvl8pPr marL="3197614" indent="0">
              <a:buNone/>
              <a:defRPr sz="1600" b="1"/>
            </a:lvl8pPr>
            <a:lvl9pPr marL="36544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8" name="Rectangle 7"/>
          <p:cNvSpPr>
            <a:spLocks noGrp="1" noChangeArrowheads="1"/>
          </p:cNvSpPr>
          <p:nvPr>
            <p:ph type="sldNum" sz="quarter" idx="11"/>
          </p:nvPr>
        </p:nvSpPr>
        <p:spPr>
          <a:ln/>
        </p:spPr>
        <p:txBody>
          <a:bodyPr/>
          <a:lstStyle>
            <a:lvl1pPr>
              <a:defRPr/>
            </a:lvl1pPr>
          </a:lstStyle>
          <a:p>
            <a:pPr>
              <a:defRPr/>
            </a:pPr>
            <a:fld id="{42E2AA54-8BFC-4F6D-BD1F-6639B51EE0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21411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4" name="Rectangle 7"/>
          <p:cNvSpPr>
            <a:spLocks noGrp="1" noChangeArrowheads="1"/>
          </p:cNvSpPr>
          <p:nvPr>
            <p:ph type="sldNum" sz="quarter" idx="11"/>
          </p:nvPr>
        </p:nvSpPr>
        <p:spPr>
          <a:ln/>
        </p:spPr>
        <p:txBody>
          <a:bodyPr/>
          <a:lstStyle>
            <a:lvl1pPr>
              <a:defRPr/>
            </a:lvl1pPr>
          </a:lstStyle>
          <a:p>
            <a:pPr>
              <a:defRPr/>
            </a:pPr>
            <a:fld id="{DE91F61F-4E2E-4887-9233-87E8CFDD65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65185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3" name="Rectangle 7"/>
          <p:cNvSpPr>
            <a:spLocks noGrp="1" noChangeArrowheads="1"/>
          </p:cNvSpPr>
          <p:nvPr>
            <p:ph type="sldNum" sz="quarter" idx="11"/>
          </p:nvPr>
        </p:nvSpPr>
        <p:spPr>
          <a:ln/>
        </p:spPr>
        <p:txBody>
          <a:bodyPr/>
          <a:lstStyle>
            <a:lvl1pPr>
              <a:defRPr/>
            </a:lvl1pPr>
          </a:lstStyle>
          <a:p>
            <a:pPr>
              <a:defRPr/>
            </a:pPr>
            <a:fld id="{31AD34EE-880E-4AFE-A4CA-1B8D35238D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7076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1"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7"/>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98" indent="0">
              <a:buNone/>
              <a:defRPr sz="1200"/>
            </a:lvl2pPr>
            <a:lvl3pPr marL="913603" indent="0">
              <a:buNone/>
              <a:defRPr sz="1000"/>
            </a:lvl3pPr>
            <a:lvl4pPr marL="1370410" indent="0">
              <a:buNone/>
              <a:defRPr sz="900"/>
            </a:lvl4pPr>
            <a:lvl5pPr marL="1827211" indent="0">
              <a:buNone/>
              <a:defRPr sz="900"/>
            </a:lvl5pPr>
            <a:lvl6pPr marL="2284011" indent="0">
              <a:buNone/>
              <a:defRPr sz="900"/>
            </a:lvl6pPr>
            <a:lvl7pPr marL="2740817" indent="0">
              <a:buNone/>
              <a:defRPr sz="900"/>
            </a:lvl7pPr>
            <a:lvl8pPr marL="3197614" indent="0">
              <a:buNone/>
              <a:defRPr sz="900"/>
            </a:lvl8pPr>
            <a:lvl9pPr marL="3654421"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DCF496AE-0416-48BF-AC98-4FBDB1C78C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37534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8" indent="0">
              <a:buNone/>
              <a:defRPr sz="2800"/>
            </a:lvl2pPr>
            <a:lvl3pPr marL="913603" indent="0">
              <a:buNone/>
              <a:defRPr sz="2400"/>
            </a:lvl3pPr>
            <a:lvl4pPr marL="1370410" indent="0">
              <a:buNone/>
              <a:defRPr sz="2000"/>
            </a:lvl4pPr>
            <a:lvl5pPr marL="1827211" indent="0">
              <a:buNone/>
              <a:defRPr sz="2000"/>
            </a:lvl5pPr>
            <a:lvl6pPr marL="2284011" indent="0">
              <a:buNone/>
              <a:defRPr sz="2000"/>
            </a:lvl6pPr>
            <a:lvl7pPr marL="2740817" indent="0">
              <a:buNone/>
              <a:defRPr sz="2000"/>
            </a:lvl7pPr>
            <a:lvl8pPr marL="3197614" indent="0">
              <a:buNone/>
              <a:defRPr sz="2000"/>
            </a:lvl8pPr>
            <a:lvl9pPr marL="3654421"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8" indent="0">
              <a:buNone/>
              <a:defRPr sz="1200"/>
            </a:lvl2pPr>
            <a:lvl3pPr marL="913603" indent="0">
              <a:buNone/>
              <a:defRPr sz="1000"/>
            </a:lvl3pPr>
            <a:lvl4pPr marL="1370410" indent="0">
              <a:buNone/>
              <a:defRPr sz="900"/>
            </a:lvl4pPr>
            <a:lvl5pPr marL="1827211" indent="0">
              <a:buNone/>
              <a:defRPr sz="900"/>
            </a:lvl5pPr>
            <a:lvl6pPr marL="2284011" indent="0">
              <a:buNone/>
              <a:defRPr sz="900"/>
            </a:lvl6pPr>
            <a:lvl7pPr marL="2740817" indent="0">
              <a:buNone/>
              <a:defRPr sz="900"/>
            </a:lvl7pPr>
            <a:lvl8pPr marL="3197614" indent="0">
              <a:buNone/>
              <a:defRPr sz="900"/>
            </a:lvl8pPr>
            <a:lvl9pPr marL="3654421"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D90ECCD4-96C1-4025-BB87-4E09131E9E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17726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F4D2A90B-94CE-4E55-A41D-A1AEF702CF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32903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9"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C0112C39-F616-4A91-B34B-22B5156ED2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773031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9" tIns="45680" rIns="91359" bIns="4568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pPr algn="ctr" defTabSz="914400" eaLnBrk="0" fontAlgn="base" hangingPunct="0">
              <a:spcBef>
                <a:spcPct val="50000"/>
              </a:spcBef>
              <a:spcAft>
                <a:spcPct val="0"/>
              </a:spcAft>
              <a:defRPr/>
            </a:pPr>
            <a:r>
              <a:rPr lang="en-US" altLang="nb-NO" sz="1800" smtClean="0">
                <a:solidFill>
                  <a:srgbClr val="FFFFFF"/>
                </a:solidFill>
                <a:latin typeface="Arial Black" pitchFamily="34" charset="0"/>
                <a:ea typeface="ＭＳ Ｐゴシック" pitchFamily="34" charset="-128"/>
                <a:cs typeface="Arial" charset="0"/>
              </a:rPr>
              <a:t>WMO</a:t>
            </a:r>
          </a:p>
        </p:txBody>
      </p:sp>
      <p:sp>
        <p:nvSpPr>
          <p:cNvPr id="38916" name="Rectangle 3"/>
          <p:cNvSpPr>
            <a:spLocks noGrp="1" noChangeArrowheads="1"/>
          </p:cNvSpPr>
          <p:nvPr>
            <p:ph type="ctrTitle"/>
          </p:nvPr>
        </p:nvSpPr>
        <p:spPr>
          <a:xfrm>
            <a:off x="611205" y="3211514"/>
            <a:ext cx="7921625" cy="1730375"/>
          </a:xfrm>
        </p:spPr>
        <p:txBody>
          <a:bodyPr/>
          <a:lstStyle>
            <a:lvl1pPr algn="ctr">
              <a:defRPr sz="4000" smtClean="0">
                <a:solidFill>
                  <a:schemeClr val="bg1"/>
                </a:solidFill>
              </a:defRPr>
            </a:lvl1pPr>
          </a:lstStyle>
          <a:p>
            <a:r>
              <a:rPr lang="en-US" smtClean="0"/>
              <a:t>Click to edit Master title style</a:t>
            </a:r>
          </a:p>
        </p:txBody>
      </p:sp>
      <p:sp>
        <p:nvSpPr>
          <p:cNvPr id="38917" name="Rectangle 4"/>
          <p:cNvSpPr>
            <a:spLocks noGrp="1" noChangeArrowheads="1"/>
          </p:cNvSpPr>
          <p:nvPr>
            <p:ph type="subTitle" idx="1"/>
          </p:nvPr>
        </p:nvSpPr>
        <p:spPr>
          <a:xfrm>
            <a:off x="611205" y="5106988"/>
            <a:ext cx="7921625" cy="914400"/>
          </a:xfrm>
        </p:spPr>
        <p:txBody>
          <a:bodyPr/>
          <a:lstStyle>
            <a:lvl1pPr marL="0" indent="0" algn="ctr">
              <a:buFont typeface="Wingdings" pitchFamily="2" charset="2"/>
              <a:buNone/>
              <a:defRPr smtClean="0">
                <a:solidFill>
                  <a:schemeClr val="bg1"/>
                </a:solidFill>
              </a:defRPr>
            </a:lvl1pPr>
          </a:lstStyle>
          <a:p>
            <a:r>
              <a:rPr lang="en-US" smtClean="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t>test footer</a:t>
            </a:r>
          </a:p>
        </p:txBody>
      </p:sp>
      <p:sp>
        <p:nvSpPr>
          <p:cNvPr id="7" name="Rectangle 7"/>
          <p:cNvSpPr>
            <a:spLocks noGrp="1" noChangeArrowheads="1"/>
          </p:cNvSpPr>
          <p:nvPr>
            <p:ph type="sldNum" sz="quarter" idx="11"/>
          </p:nvPr>
        </p:nvSpPr>
        <p:spPr>
          <a:xfrm>
            <a:off x="5795978" y="6467475"/>
            <a:ext cx="1152525" cy="331788"/>
          </a:xfrm>
        </p:spPr>
        <p:txBody>
          <a:bodyPr/>
          <a:lstStyle>
            <a:lvl1pPr>
              <a:defRPr/>
            </a:lvl1pPr>
          </a:lstStyle>
          <a:p>
            <a:pPr>
              <a:defRPr/>
            </a:pPr>
            <a:fld id="{8E996F07-6B59-4EE0-A34E-3EDA751AD971}" type="slidenum">
              <a:rPr lang="en-US" altLang="en-US"/>
              <a:pPr>
                <a:defRPr/>
              </a:pPr>
              <a:t>‹#›</a:t>
            </a:fld>
            <a:endParaRPr lang="en-US" altLang="en-US"/>
          </a:p>
        </p:txBody>
      </p:sp>
    </p:spTree>
    <p:extLst>
      <p:ext uri="{BB962C8B-B14F-4D97-AF65-F5344CB8AC3E}">
        <p14:creationId xmlns:p14="http://schemas.microsoft.com/office/powerpoint/2010/main" val="1352404287"/>
      </p:ext>
    </p:extLst>
  </p:cSld>
  <p:clrMapOvr>
    <a:masterClrMapping/>
  </p:clrMapOvr>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4" y="273404"/>
            <a:ext cx="8228763" cy="1145335"/>
          </a:xfrm>
          <a:prstGeom prst="rect">
            <a:avLst/>
          </a:prstGeom>
        </p:spPr>
        <p:txBody>
          <a:bodyPr wrap="none" lIns="0" tIns="0" rIns="0" bIns="0" anchor="ctr"/>
          <a:lstStyle/>
          <a:p>
            <a:endParaRPr/>
          </a:p>
        </p:txBody>
      </p:sp>
      <p:sp>
        <p:nvSpPr>
          <p:cNvPr id="42" name="PlaceHolder 2"/>
          <p:cNvSpPr>
            <a:spLocks noGrp="1"/>
          </p:cNvSpPr>
          <p:nvPr>
            <p:ph type="subTitle"/>
          </p:nvPr>
        </p:nvSpPr>
        <p:spPr>
          <a:xfrm>
            <a:off x="457195" y="1604538"/>
            <a:ext cx="8045895" cy="3977811"/>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42655243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9" tIns="45680" rIns="91359" bIns="4568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pPr algn="ctr" defTabSz="914400" eaLnBrk="0" fontAlgn="base" hangingPunct="0">
              <a:spcBef>
                <a:spcPct val="50000"/>
              </a:spcBef>
              <a:spcAft>
                <a:spcPct val="0"/>
              </a:spcAft>
              <a:defRPr/>
            </a:pPr>
            <a:r>
              <a:rPr lang="en-US" altLang="nb-NO" sz="1800" smtClean="0">
                <a:solidFill>
                  <a:srgbClr val="FFFFFF"/>
                </a:solidFill>
                <a:latin typeface="Arial Black" pitchFamily="34" charset="0"/>
                <a:ea typeface="ＭＳ Ｐゴシック" pitchFamily="34" charset="-128"/>
                <a:cs typeface="Arial"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t>test footer</a:t>
            </a:r>
          </a:p>
        </p:txBody>
      </p:sp>
      <p:sp>
        <p:nvSpPr>
          <p:cNvPr id="7" name="Rectangle 7"/>
          <p:cNvSpPr>
            <a:spLocks noGrp="1" noChangeArrowheads="1"/>
          </p:cNvSpPr>
          <p:nvPr>
            <p:ph type="sldNum" sz="quarter" idx="11"/>
          </p:nvPr>
        </p:nvSpPr>
        <p:spPr>
          <a:xfrm>
            <a:off x="5795978" y="6467475"/>
            <a:ext cx="1152525" cy="331788"/>
          </a:xfrm>
        </p:spPr>
        <p:txBody>
          <a:bodyPr/>
          <a:lstStyle>
            <a:lvl1pPr>
              <a:defRPr/>
            </a:lvl1pPr>
          </a:lstStyle>
          <a:p>
            <a:pPr>
              <a:defRPr/>
            </a:pPr>
            <a:fld id="{FD04CE9C-EFEF-405A-9B6D-22DDCD1E5BB7}" type="slidenum">
              <a:rPr lang="en-US" altLang="en-US"/>
              <a:pPr>
                <a:defRPr/>
              </a:pPr>
              <a:t>‹#›</a:t>
            </a:fld>
            <a:endParaRPr lang="en-US" altLang="en-US"/>
          </a:p>
        </p:txBody>
      </p:sp>
    </p:spTree>
    <p:extLst>
      <p:ext uri="{BB962C8B-B14F-4D97-AF65-F5344CB8AC3E}">
        <p14:creationId xmlns:p14="http://schemas.microsoft.com/office/powerpoint/2010/main" val="3861420409"/>
      </p:ext>
    </p:extLst>
  </p:cSld>
  <p:clrMapOvr>
    <a:masterClrMapping/>
  </p:clrMapOvr>
  <p:hf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577EB330-11B2-4938-9E9A-40941E02B94A}" type="slidenum">
              <a:rPr lang="en-US" altLang="en-US"/>
              <a:pPr>
                <a:defRPr/>
              </a:pPr>
              <a:t>‹#›</a:t>
            </a:fld>
            <a:endParaRPr lang="en-US" altLang="en-US"/>
          </a:p>
        </p:txBody>
      </p:sp>
    </p:spTree>
    <p:extLst>
      <p:ext uri="{BB962C8B-B14F-4D97-AF65-F5344CB8AC3E}">
        <p14:creationId xmlns:p14="http://schemas.microsoft.com/office/powerpoint/2010/main" val="36737288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30"/>
            <a:ext cx="7772400" cy="1500187"/>
          </a:xfrm>
        </p:spPr>
        <p:txBody>
          <a:bodyPr anchor="b"/>
          <a:lstStyle>
            <a:lvl1pPr marL="0" indent="0">
              <a:buNone/>
              <a:defRPr sz="2000"/>
            </a:lvl1pPr>
            <a:lvl2pPr marL="456798" indent="0">
              <a:buNone/>
              <a:defRPr sz="1800"/>
            </a:lvl2pPr>
            <a:lvl3pPr marL="913603" indent="0">
              <a:buNone/>
              <a:defRPr sz="1600"/>
            </a:lvl3pPr>
            <a:lvl4pPr marL="1370410" indent="0">
              <a:buNone/>
              <a:defRPr sz="1400"/>
            </a:lvl4pPr>
            <a:lvl5pPr marL="1827211" indent="0">
              <a:buNone/>
              <a:defRPr sz="1400"/>
            </a:lvl5pPr>
            <a:lvl6pPr marL="2284011" indent="0">
              <a:buNone/>
              <a:defRPr sz="1400"/>
            </a:lvl6pPr>
            <a:lvl7pPr marL="2740817" indent="0">
              <a:buNone/>
              <a:defRPr sz="1400"/>
            </a:lvl7pPr>
            <a:lvl8pPr marL="3197614" indent="0">
              <a:buNone/>
              <a:defRPr sz="1400"/>
            </a:lvl8pPr>
            <a:lvl9pPr marL="3654421"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01863620-E153-465C-8E32-5F1F72E9376D}" type="slidenum">
              <a:rPr lang="en-US" altLang="en-US"/>
              <a:pPr>
                <a:defRPr/>
              </a:pPr>
              <a:t>‹#›</a:t>
            </a:fld>
            <a:endParaRPr lang="en-US" altLang="en-US"/>
          </a:p>
        </p:txBody>
      </p:sp>
    </p:spTree>
    <p:extLst>
      <p:ext uri="{BB962C8B-B14F-4D97-AF65-F5344CB8AC3E}">
        <p14:creationId xmlns:p14="http://schemas.microsoft.com/office/powerpoint/2010/main" val="40355120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405"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C0907CB9-077D-4637-AA61-BA53804E26A1}" type="slidenum">
              <a:rPr lang="en-US" altLang="en-US"/>
              <a:pPr>
                <a:defRPr/>
              </a:pPr>
              <a:t>‹#›</a:t>
            </a:fld>
            <a:endParaRPr lang="en-US" altLang="en-US"/>
          </a:p>
        </p:txBody>
      </p:sp>
    </p:spTree>
    <p:extLst>
      <p:ext uri="{BB962C8B-B14F-4D97-AF65-F5344CB8AC3E}">
        <p14:creationId xmlns:p14="http://schemas.microsoft.com/office/powerpoint/2010/main" val="3613716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98" indent="0">
              <a:buNone/>
              <a:defRPr sz="2000" b="1"/>
            </a:lvl2pPr>
            <a:lvl3pPr marL="913603" indent="0">
              <a:buNone/>
              <a:defRPr sz="1800" b="1"/>
            </a:lvl3pPr>
            <a:lvl4pPr marL="1370410" indent="0">
              <a:buNone/>
              <a:defRPr sz="1600" b="1"/>
            </a:lvl4pPr>
            <a:lvl5pPr marL="1827211" indent="0">
              <a:buNone/>
              <a:defRPr sz="1600" b="1"/>
            </a:lvl5pPr>
            <a:lvl6pPr marL="2284011" indent="0">
              <a:buNone/>
              <a:defRPr sz="1600" b="1"/>
            </a:lvl6pPr>
            <a:lvl7pPr marL="2740817" indent="0">
              <a:buNone/>
              <a:defRPr sz="1600" b="1"/>
            </a:lvl7pPr>
            <a:lvl8pPr marL="3197614" indent="0">
              <a:buNone/>
              <a:defRPr sz="1600" b="1"/>
            </a:lvl8pPr>
            <a:lvl9pPr marL="36544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98" indent="0">
              <a:buNone/>
              <a:defRPr sz="2000" b="1"/>
            </a:lvl2pPr>
            <a:lvl3pPr marL="913603" indent="0">
              <a:buNone/>
              <a:defRPr sz="1800" b="1"/>
            </a:lvl3pPr>
            <a:lvl4pPr marL="1370410" indent="0">
              <a:buNone/>
              <a:defRPr sz="1600" b="1"/>
            </a:lvl4pPr>
            <a:lvl5pPr marL="1827211" indent="0">
              <a:buNone/>
              <a:defRPr sz="1600" b="1"/>
            </a:lvl5pPr>
            <a:lvl6pPr marL="2284011" indent="0">
              <a:buNone/>
              <a:defRPr sz="1600" b="1"/>
            </a:lvl6pPr>
            <a:lvl7pPr marL="2740817" indent="0">
              <a:buNone/>
              <a:defRPr sz="1600" b="1"/>
            </a:lvl7pPr>
            <a:lvl8pPr marL="3197614" indent="0">
              <a:buNone/>
              <a:defRPr sz="1600" b="1"/>
            </a:lvl8pPr>
            <a:lvl9pPr marL="36544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8" name="Rectangle 7"/>
          <p:cNvSpPr>
            <a:spLocks noGrp="1" noChangeArrowheads="1"/>
          </p:cNvSpPr>
          <p:nvPr>
            <p:ph type="sldNum" sz="quarter" idx="11"/>
          </p:nvPr>
        </p:nvSpPr>
        <p:spPr>
          <a:ln/>
        </p:spPr>
        <p:txBody>
          <a:bodyPr/>
          <a:lstStyle>
            <a:lvl1pPr>
              <a:defRPr/>
            </a:lvl1pPr>
          </a:lstStyle>
          <a:p>
            <a:pPr>
              <a:defRPr/>
            </a:pPr>
            <a:fld id="{07422844-212E-4B25-97D0-4BC75B03F65A}" type="slidenum">
              <a:rPr lang="en-US" altLang="en-US"/>
              <a:pPr>
                <a:defRPr/>
              </a:pPr>
              <a:t>‹#›</a:t>
            </a:fld>
            <a:endParaRPr lang="en-US" altLang="en-US"/>
          </a:p>
        </p:txBody>
      </p:sp>
    </p:spTree>
    <p:extLst>
      <p:ext uri="{BB962C8B-B14F-4D97-AF65-F5344CB8AC3E}">
        <p14:creationId xmlns:p14="http://schemas.microsoft.com/office/powerpoint/2010/main" val="20552235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4" name="Rectangle 7"/>
          <p:cNvSpPr>
            <a:spLocks noGrp="1" noChangeArrowheads="1"/>
          </p:cNvSpPr>
          <p:nvPr>
            <p:ph type="sldNum" sz="quarter" idx="11"/>
          </p:nvPr>
        </p:nvSpPr>
        <p:spPr>
          <a:ln/>
        </p:spPr>
        <p:txBody>
          <a:bodyPr/>
          <a:lstStyle>
            <a:lvl1pPr>
              <a:defRPr/>
            </a:lvl1pPr>
          </a:lstStyle>
          <a:p>
            <a:pPr>
              <a:defRPr/>
            </a:pPr>
            <a:fld id="{36BC3716-49D8-47A7-8385-3770BF960B98}" type="slidenum">
              <a:rPr lang="en-US" altLang="en-US"/>
              <a:pPr>
                <a:defRPr/>
              </a:pPr>
              <a:t>‹#›</a:t>
            </a:fld>
            <a:endParaRPr lang="en-US" altLang="en-US"/>
          </a:p>
        </p:txBody>
      </p:sp>
    </p:spTree>
    <p:extLst>
      <p:ext uri="{BB962C8B-B14F-4D97-AF65-F5344CB8AC3E}">
        <p14:creationId xmlns:p14="http://schemas.microsoft.com/office/powerpoint/2010/main" val="29167720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3" name="Rectangle 7"/>
          <p:cNvSpPr>
            <a:spLocks noGrp="1" noChangeArrowheads="1"/>
          </p:cNvSpPr>
          <p:nvPr>
            <p:ph type="sldNum" sz="quarter" idx="11"/>
          </p:nvPr>
        </p:nvSpPr>
        <p:spPr>
          <a:ln/>
        </p:spPr>
        <p:txBody>
          <a:bodyPr/>
          <a:lstStyle>
            <a:lvl1pPr>
              <a:defRPr/>
            </a:lvl1pPr>
          </a:lstStyle>
          <a:p>
            <a:pPr>
              <a:defRPr/>
            </a:pPr>
            <a:fld id="{BAE1CB4B-1C3C-4D71-B638-089512B698B3}" type="slidenum">
              <a:rPr lang="en-US" altLang="en-US"/>
              <a:pPr>
                <a:defRPr/>
              </a:pPr>
              <a:t>‹#›</a:t>
            </a:fld>
            <a:endParaRPr lang="en-US" altLang="en-US"/>
          </a:p>
        </p:txBody>
      </p:sp>
    </p:spTree>
    <p:extLst>
      <p:ext uri="{BB962C8B-B14F-4D97-AF65-F5344CB8AC3E}">
        <p14:creationId xmlns:p14="http://schemas.microsoft.com/office/powerpoint/2010/main" val="13642554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1"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7"/>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98" indent="0">
              <a:buNone/>
              <a:defRPr sz="1200"/>
            </a:lvl2pPr>
            <a:lvl3pPr marL="913603" indent="0">
              <a:buNone/>
              <a:defRPr sz="1000"/>
            </a:lvl3pPr>
            <a:lvl4pPr marL="1370410" indent="0">
              <a:buNone/>
              <a:defRPr sz="900"/>
            </a:lvl4pPr>
            <a:lvl5pPr marL="1827211" indent="0">
              <a:buNone/>
              <a:defRPr sz="900"/>
            </a:lvl5pPr>
            <a:lvl6pPr marL="2284011" indent="0">
              <a:buNone/>
              <a:defRPr sz="900"/>
            </a:lvl6pPr>
            <a:lvl7pPr marL="2740817" indent="0">
              <a:buNone/>
              <a:defRPr sz="900"/>
            </a:lvl7pPr>
            <a:lvl8pPr marL="3197614" indent="0">
              <a:buNone/>
              <a:defRPr sz="900"/>
            </a:lvl8pPr>
            <a:lvl9pPr marL="3654421"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4CAE1AFF-22CE-44BC-8939-0180B3CFA100}" type="slidenum">
              <a:rPr lang="en-US" altLang="en-US"/>
              <a:pPr>
                <a:defRPr/>
              </a:pPr>
              <a:t>‹#›</a:t>
            </a:fld>
            <a:endParaRPr lang="en-US" altLang="en-US"/>
          </a:p>
        </p:txBody>
      </p:sp>
    </p:spTree>
    <p:extLst>
      <p:ext uri="{BB962C8B-B14F-4D97-AF65-F5344CB8AC3E}">
        <p14:creationId xmlns:p14="http://schemas.microsoft.com/office/powerpoint/2010/main" val="29193016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8" indent="0">
              <a:buNone/>
              <a:defRPr sz="2800"/>
            </a:lvl2pPr>
            <a:lvl3pPr marL="913603" indent="0">
              <a:buNone/>
              <a:defRPr sz="2400"/>
            </a:lvl3pPr>
            <a:lvl4pPr marL="1370410" indent="0">
              <a:buNone/>
              <a:defRPr sz="2000"/>
            </a:lvl4pPr>
            <a:lvl5pPr marL="1827211" indent="0">
              <a:buNone/>
              <a:defRPr sz="2000"/>
            </a:lvl5pPr>
            <a:lvl6pPr marL="2284011" indent="0">
              <a:buNone/>
              <a:defRPr sz="2000"/>
            </a:lvl6pPr>
            <a:lvl7pPr marL="2740817" indent="0">
              <a:buNone/>
              <a:defRPr sz="2000"/>
            </a:lvl7pPr>
            <a:lvl8pPr marL="3197614" indent="0">
              <a:buNone/>
              <a:defRPr sz="2000"/>
            </a:lvl8pPr>
            <a:lvl9pPr marL="3654421"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8" indent="0">
              <a:buNone/>
              <a:defRPr sz="1200"/>
            </a:lvl2pPr>
            <a:lvl3pPr marL="913603" indent="0">
              <a:buNone/>
              <a:defRPr sz="1000"/>
            </a:lvl3pPr>
            <a:lvl4pPr marL="1370410" indent="0">
              <a:buNone/>
              <a:defRPr sz="900"/>
            </a:lvl4pPr>
            <a:lvl5pPr marL="1827211" indent="0">
              <a:buNone/>
              <a:defRPr sz="900"/>
            </a:lvl5pPr>
            <a:lvl6pPr marL="2284011" indent="0">
              <a:buNone/>
              <a:defRPr sz="900"/>
            </a:lvl6pPr>
            <a:lvl7pPr marL="2740817" indent="0">
              <a:buNone/>
              <a:defRPr sz="900"/>
            </a:lvl7pPr>
            <a:lvl8pPr marL="3197614" indent="0">
              <a:buNone/>
              <a:defRPr sz="900"/>
            </a:lvl8pPr>
            <a:lvl9pPr marL="3654421"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506A2169-0489-43AF-BD85-79EB10D0558C}" type="slidenum">
              <a:rPr lang="en-US" altLang="en-US"/>
              <a:pPr>
                <a:defRPr/>
              </a:pPr>
              <a:t>‹#›</a:t>
            </a:fld>
            <a:endParaRPr lang="en-US" altLang="en-US"/>
          </a:p>
        </p:txBody>
      </p:sp>
    </p:spTree>
    <p:extLst>
      <p:ext uri="{BB962C8B-B14F-4D97-AF65-F5344CB8AC3E}">
        <p14:creationId xmlns:p14="http://schemas.microsoft.com/office/powerpoint/2010/main" val="38316011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2E66B510-B06E-4F38-96AA-B8EAEE4B15FD}" type="slidenum">
              <a:rPr lang="en-US" altLang="en-US"/>
              <a:pPr>
                <a:defRPr/>
              </a:pPr>
              <a:t>‹#›</a:t>
            </a:fld>
            <a:endParaRPr lang="en-US" altLang="en-US"/>
          </a:p>
        </p:txBody>
      </p:sp>
    </p:spTree>
    <p:extLst>
      <p:ext uri="{BB962C8B-B14F-4D97-AF65-F5344CB8AC3E}">
        <p14:creationId xmlns:p14="http://schemas.microsoft.com/office/powerpoint/2010/main" val="1199249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6633" indent="0" algn="ctr">
              <a:buNone/>
              <a:defRPr/>
            </a:lvl2pPr>
            <a:lvl3pPr marL="913274" indent="0" algn="ctr">
              <a:buNone/>
              <a:defRPr/>
            </a:lvl3pPr>
            <a:lvl4pPr marL="1369920" indent="0" algn="ctr">
              <a:buNone/>
              <a:defRPr/>
            </a:lvl4pPr>
            <a:lvl5pPr marL="1826557" indent="0" algn="ctr">
              <a:buNone/>
              <a:defRPr/>
            </a:lvl5pPr>
            <a:lvl6pPr marL="2283192" indent="0" algn="ctr">
              <a:buNone/>
              <a:defRPr/>
            </a:lvl6pPr>
            <a:lvl7pPr marL="2739836" indent="0" algn="ctr">
              <a:buNone/>
              <a:defRPr/>
            </a:lvl7pPr>
            <a:lvl8pPr marL="3196470" indent="0" algn="ctr">
              <a:buNone/>
              <a:defRPr/>
            </a:lvl8pPr>
            <a:lvl9pPr marL="3653112" indent="0" algn="ctr">
              <a:buNone/>
              <a:defRPr/>
            </a:lvl9pPr>
          </a:lstStyle>
          <a:p>
            <a:r>
              <a:rPr lang="de-DE" smtClean="0"/>
              <a:t>Master-Untertitelformat bearbeiten</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3AF44A54-54CA-4290-A4AB-538FF04202D4}"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B77575B9-4C50-4E2F-8987-B2179AC7C9A4}"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4708008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9"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38E627A0-7B2D-4A96-886B-C46C31DCCD8A}" type="slidenum">
              <a:rPr lang="en-US" altLang="en-US"/>
              <a:pPr>
                <a:defRPr/>
              </a:pPr>
              <a:t>‹#›</a:t>
            </a:fld>
            <a:endParaRPr lang="en-US" altLang="en-US"/>
          </a:p>
        </p:txBody>
      </p:sp>
    </p:spTree>
    <p:extLst>
      <p:ext uri="{BB962C8B-B14F-4D97-AF65-F5344CB8AC3E}">
        <p14:creationId xmlns:p14="http://schemas.microsoft.com/office/powerpoint/2010/main" val="40295195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22" name="Shape 22"/>
          <p:cNvSpPr>
            <a:spLocks noGrp="1"/>
          </p:cNvSpPr>
          <p:nvPr>
            <p:ph type="title"/>
          </p:nvPr>
        </p:nvSpPr>
        <p:spPr>
          <a:xfrm>
            <a:off x="1403351" y="1836738"/>
            <a:ext cx="7561264" cy="1447800"/>
          </a:xfrm>
          <a:prstGeom prst="rect">
            <a:avLst/>
          </a:prstGeom>
        </p:spPr>
        <p:txBody>
          <a:bodyPr/>
          <a:lstStyle/>
          <a:p>
            <a:r>
              <a:t>Title Text</a:t>
            </a:r>
          </a:p>
        </p:txBody>
      </p:sp>
      <p:sp>
        <p:nvSpPr>
          <p:cNvPr id="23" name="Shape 23"/>
          <p:cNvSpPr>
            <a:spLocks noGrp="1"/>
          </p:cNvSpPr>
          <p:nvPr>
            <p:ph type="body" idx="1"/>
          </p:nvPr>
        </p:nvSpPr>
        <p:spPr>
          <a:xfrm>
            <a:off x="1403351" y="3284539"/>
            <a:ext cx="7561264" cy="35734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24"/>
          <p:cNvSpPr>
            <a:spLocks noGrp="1"/>
          </p:cNvSpPr>
          <p:nvPr>
            <p:ph type="sldNum" sz="quarter" idx="10"/>
          </p:nvPr>
        </p:nvSpPr>
        <p:spPr/>
        <p:txBody>
          <a:bodyPr/>
          <a:lstStyle>
            <a:lvl1pPr eaLnBrk="1" hangingPunct="1">
              <a:defRPr/>
            </a:lvl1pPr>
          </a:lstStyle>
          <a:p>
            <a:pPr>
              <a:defRPr/>
            </a:pPr>
            <a:fld id="{D30765CB-D84C-4E79-BBF6-A7844148B24E}" type="slidenum">
              <a:rPr/>
              <a:pPr>
                <a:defRPr/>
              </a:pPr>
              <a:t>‹#›</a:t>
            </a:fld>
            <a:endParaRPr/>
          </a:p>
        </p:txBody>
      </p:sp>
    </p:spTree>
    <p:extLst>
      <p:ext uri="{BB962C8B-B14F-4D97-AF65-F5344CB8AC3E}">
        <p14:creationId xmlns:p14="http://schemas.microsoft.com/office/powerpoint/2010/main" val="911037830"/>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7"/>
          <p:cNvSpPr txBox="1">
            <a:spLocks noChangeArrowheads="1"/>
          </p:cNvSpPr>
          <p:nvPr/>
        </p:nvSpPr>
        <p:spPr bwMode="auto">
          <a:xfrm>
            <a:off x="468313" y="1341438"/>
            <a:ext cx="1079500" cy="366712"/>
          </a:xfrm>
          <a:prstGeom prst="rect">
            <a:avLst/>
          </a:prstGeom>
          <a:noFill/>
          <a:ln>
            <a:noFill/>
          </a:ln>
          <a:effectLst/>
          <a:extLst/>
        </p:spPr>
        <p:txBody>
          <a:bodyPr>
            <a:spAutoFit/>
          </a:bodyPr>
          <a:lstStyle>
            <a:lvl1pPr>
              <a:spcBef>
                <a:spcPct val="0"/>
              </a:spcBef>
              <a:defRPr sz="2400">
                <a:solidFill>
                  <a:schemeClr val="tx1"/>
                </a:solidFill>
                <a:latin typeface="Times" charset="0"/>
                <a:ea typeface="ＭＳ Ｐゴシック" charset="0"/>
              </a:defRPr>
            </a:lvl1pPr>
            <a:lvl2pPr marL="742950" indent="-285750">
              <a:spcBef>
                <a:spcPct val="0"/>
              </a:spcBef>
              <a:defRPr sz="2400">
                <a:solidFill>
                  <a:schemeClr val="tx1"/>
                </a:solidFill>
                <a:latin typeface="Times" charset="0"/>
                <a:ea typeface="ＭＳ Ｐゴシック" charset="0"/>
              </a:defRPr>
            </a:lvl2pPr>
            <a:lvl3pPr marL="1143000" indent="-228600">
              <a:spcBef>
                <a:spcPct val="0"/>
              </a:spcBef>
              <a:defRPr sz="2400">
                <a:solidFill>
                  <a:schemeClr val="tx1"/>
                </a:solidFill>
                <a:latin typeface="Times" charset="0"/>
                <a:ea typeface="ＭＳ Ｐゴシック" charset="0"/>
              </a:defRPr>
            </a:lvl3pPr>
            <a:lvl4pPr marL="1600200" indent="-228600">
              <a:spcBef>
                <a:spcPct val="0"/>
              </a:spcBef>
              <a:defRPr sz="2400">
                <a:solidFill>
                  <a:schemeClr val="tx1"/>
                </a:solidFill>
                <a:latin typeface="Times" charset="0"/>
                <a:ea typeface="ＭＳ Ｐゴシック" charset="0"/>
              </a:defRPr>
            </a:lvl4pPr>
            <a:lvl5pPr marL="2057400" indent="-228600">
              <a:spcBef>
                <a:spcPct val="0"/>
              </a:spcBef>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50000"/>
              </a:spcBef>
              <a:spcAft>
                <a:spcPct val="0"/>
              </a:spcAft>
              <a:defRPr/>
            </a:pPr>
            <a:r>
              <a:rPr lang="en-US" sz="1800">
                <a:solidFill>
                  <a:srgbClr val="FFFFFF"/>
                </a:solidFill>
                <a:latin typeface="Arial Black" charset="0"/>
                <a:cs typeface="Arial" charset="0"/>
              </a:rPr>
              <a:t>WMO</a:t>
            </a:r>
          </a:p>
        </p:txBody>
      </p:sp>
      <p:sp>
        <p:nvSpPr>
          <p:cNvPr id="38916" name="Rectangle 3"/>
          <p:cNvSpPr>
            <a:spLocks noGrp="1" noChangeArrowheads="1"/>
          </p:cNvSpPr>
          <p:nvPr>
            <p:ph type="ctrTitle"/>
          </p:nvPr>
        </p:nvSpPr>
        <p:spPr>
          <a:xfrm>
            <a:off x="611188" y="3211513"/>
            <a:ext cx="7921625" cy="1730375"/>
          </a:xfrm>
        </p:spPr>
        <p:txBody>
          <a:bodyPr/>
          <a:lstStyle>
            <a:lvl1pPr algn="ctr">
              <a:defRPr sz="400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charset="0"/>
              <a:buNone/>
              <a:defRPr>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a:defRPr/>
            </a:lvl1pPr>
          </a:lstStyle>
          <a:p>
            <a:pPr>
              <a:defRPr/>
            </a:pPr>
            <a:fld id="{CC76EBDB-0F29-4739-BBAD-B7103D681C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280140"/>
      </p:ext>
    </p:extLst>
  </p:cSld>
  <p:clrMapOvr>
    <a:masterClrMapping/>
  </p:clrMapOvr>
  <p:transition spd="slow"/>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7"/>
          <p:cNvSpPr txBox="1">
            <a:spLocks noChangeArrowheads="1"/>
          </p:cNvSpPr>
          <p:nvPr/>
        </p:nvSpPr>
        <p:spPr bwMode="auto">
          <a:xfrm>
            <a:off x="468313" y="1341438"/>
            <a:ext cx="1079500" cy="366712"/>
          </a:xfrm>
          <a:prstGeom prst="rect">
            <a:avLst/>
          </a:prstGeom>
          <a:noFill/>
          <a:ln>
            <a:noFill/>
          </a:ln>
          <a:effectLst/>
          <a:extLst/>
        </p:spPr>
        <p:txBody>
          <a:bodyPr>
            <a:spAutoFit/>
          </a:bodyPr>
          <a:lstStyle>
            <a:lvl1pPr>
              <a:spcBef>
                <a:spcPct val="0"/>
              </a:spcBef>
              <a:defRPr sz="2400">
                <a:solidFill>
                  <a:schemeClr val="tx1"/>
                </a:solidFill>
                <a:latin typeface="Times" charset="0"/>
                <a:ea typeface="ＭＳ Ｐゴシック" charset="0"/>
              </a:defRPr>
            </a:lvl1pPr>
            <a:lvl2pPr marL="742950" indent="-285750">
              <a:spcBef>
                <a:spcPct val="0"/>
              </a:spcBef>
              <a:defRPr sz="2400">
                <a:solidFill>
                  <a:schemeClr val="tx1"/>
                </a:solidFill>
                <a:latin typeface="Times" charset="0"/>
                <a:ea typeface="ＭＳ Ｐゴシック" charset="0"/>
              </a:defRPr>
            </a:lvl2pPr>
            <a:lvl3pPr marL="1143000" indent="-228600">
              <a:spcBef>
                <a:spcPct val="0"/>
              </a:spcBef>
              <a:defRPr sz="2400">
                <a:solidFill>
                  <a:schemeClr val="tx1"/>
                </a:solidFill>
                <a:latin typeface="Times" charset="0"/>
                <a:ea typeface="ＭＳ Ｐゴシック" charset="0"/>
              </a:defRPr>
            </a:lvl3pPr>
            <a:lvl4pPr marL="1600200" indent="-228600">
              <a:spcBef>
                <a:spcPct val="0"/>
              </a:spcBef>
              <a:defRPr sz="2400">
                <a:solidFill>
                  <a:schemeClr val="tx1"/>
                </a:solidFill>
                <a:latin typeface="Times" charset="0"/>
                <a:ea typeface="ＭＳ Ｐゴシック" charset="0"/>
              </a:defRPr>
            </a:lvl4pPr>
            <a:lvl5pPr marL="2057400" indent="-228600">
              <a:spcBef>
                <a:spcPct val="0"/>
              </a:spcBef>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50000"/>
              </a:spcBef>
              <a:spcAft>
                <a:spcPct val="0"/>
              </a:spcAft>
              <a:defRPr/>
            </a:pPr>
            <a:r>
              <a:rPr lang="en-US" sz="1800">
                <a:solidFill>
                  <a:srgbClr val="FFFFFF"/>
                </a:solidFill>
                <a:latin typeface="Arial Black" charset="0"/>
                <a:cs typeface="Arial"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a:defRPr/>
            </a:lvl1pPr>
          </a:lstStyle>
          <a:p>
            <a:pPr>
              <a:defRPr/>
            </a:pPr>
            <a:fld id="{2BB4A3A9-9335-4C67-8AA1-1104F8808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771133"/>
      </p:ext>
    </p:extLst>
  </p:cSld>
  <p:clrMapOvr>
    <a:masterClrMapping/>
  </p:clrMapOvr>
  <p:hf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497DF78A-FAC9-429F-A648-01CE6EE88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9925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2082BF0B-FDAA-45FA-B838-FFFE65F0E6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4399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D6CCD255-9563-4D4A-AA2D-15BFB3D0A4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2610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8" name="Rectangle 7"/>
          <p:cNvSpPr>
            <a:spLocks noGrp="1" noChangeArrowheads="1"/>
          </p:cNvSpPr>
          <p:nvPr>
            <p:ph type="sldNum" sz="quarter" idx="11"/>
          </p:nvPr>
        </p:nvSpPr>
        <p:spPr>
          <a:ln/>
        </p:spPr>
        <p:txBody>
          <a:bodyPr/>
          <a:lstStyle>
            <a:lvl1pPr>
              <a:defRPr/>
            </a:lvl1pPr>
          </a:lstStyle>
          <a:p>
            <a:pPr>
              <a:defRPr/>
            </a:pPr>
            <a:fld id="{8B3C60A3-C95A-4C34-B137-2B9B0A067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3243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4" name="Rectangle 7"/>
          <p:cNvSpPr>
            <a:spLocks noGrp="1" noChangeArrowheads="1"/>
          </p:cNvSpPr>
          <p:nvPr>
            <p:ph type="sldNum" sz="quarter" idx="11"/>
          </p:nvPr>
        </p:nvSpPr>
        <p:spPr>
          <a:ln/>
        </p:spPr>
        <p:txBody>
          <a:bodyPr/>
          <a:lstStyle>
            <a:lvl1pPr>
              <a:defRPr/>
            </a:lvl1pPr>
          </a:lstStyle>
          <a:p>
            <a:pPr>
              <a:defRPr/>
            </a:pPr>
            <a:fld id="{D7AB8585-EE1A-4048-B5E0-86CCBDC0C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57471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3" name="Rectangle 7"/>
          <p:cNvSpPr>
            <a:spLocks noGrp="1" noChangeArrowheads="1"/>
          </p:cNvSpPr>
          <p:nvPr>
            <p:ph type="sldNum" sz="quarter" idx="11"/>
          </p:nvPr>
        </p:nvSpPr>
        <p:spPr>
          <a:ln/>
        </p:spPr>
        <p:txBody>
          <a:bodyPr/>
          <a:lstStyle>
            <a:lvl1pPr>
              <a:defRPr/>
            </a:lvl1pPr>
          </a:lstStyle>
          <a:p>
            <a:pPr>
              <a:defRPr/>
            </a:pPr>
            <a:fld id="{FBE8545E-7C98-4CFF-9366-E25A4497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74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AB5A7D3B-583B-4C7A-875F-0EEFAB2C71F3}"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D1A0AC13-CE3B-4993-B09C-721D83D80A5B}"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235677639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7EB7BDA9-2CC0-440D-8D8E-9FD9ACFD10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5754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B9336117-D30A-4857-A775-CD7705013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45789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27F336CE-A8D8-4BA9-9102-5AFB6A7B3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3612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CFAED379-1C32-4B71-A2C9-47E92AD86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8924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fr-CH" smtClean="0"/>
              <a:t>Click to edit Master title style</a:t>
            </a:r>
            <a:endParaRPr lang="en-US"/>
          </a:p>
        </p:txBody>
      </p:sp>
      <p:sp>
        <p:nvSpPr>
          <p:cNvPr id="3" name="Text Placeholder 2"/>
          <p:cNvSpPr>
            <a:spLocks noGrp="1"/>
          </p:cNvSpPr>
          <p:nvPr>
            <p:ph type="body" sz="half" idx="1"/>
          </p:nvPr>
        </p:nvSpPr>
        <p:spPr>
          <a:xfrm>
            <a:off x="250825" y="1052513"/>
            <a:ext cx="4279900"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83125" y="1052513"/>
            <a:ext cx="4281488"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CEAEE089-24A2-4564-BB40-D321FA3BC7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01961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p>
        </p:txBody>
      </p:sp>
      <p:sp>
        <p:nvSpPr>
          <p:cNvPr id="3" name="Content Placeholder 2"/>
          <p:cNvSpPr>
            <a:spLocks noGrp="1"/>
          </p:cNvSpPr>
          <p:nvPr>
            <p:ph sz="half" idx="1"/>
          </p:nvPr>
        </p:nvSpPr>
        <p:spPr>
          <a:xfrm>
            <a:off x="250825" y="1052513"/>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3125" y="1052513"/>
            <a:ext cx="4281488"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3125" y="3576638"/>
            <a:ext cx="4281488" cy="2373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1042988" y="6453188"/>
            <a:ext cx="4465637" cy="312737"/>
          </a:xfrm>
        </p:spPr>
        <p:txBody>
          <a:bodyPr/>
          <a:lstStyle>
            <a:lvl1pPr>
              <a:defRPr/>
            </a:lvl1pPr>
          </a:lstStyle>
          <a:p>
            <a:pPr>
              <a:defRPr/>
            </a:pPr>
            <a:r>
              <a:rPr lang="en-US">
                <a:solidFill>
                  <a:srgbClr val="000000"/>
                </a:solidFill>
              </a:rPr>
              <a:t>test footer</a:t>
            </a:r>
          </a:p>
        </p:txBody>
      </p:sp>
      <p:sp>
        <p:nvSpPr>
          <p:cNvPr id="7" name="Slide Number Placeholder 6"/>
          <p:cNvSpPr>
            <a:spLocks noGrp="1"/>
          </p:cNvSpPr>
          <p:nvPr>
            <p:ph type="sldNum" sz="quarter" idx="11"/>
          </p:nvPr>
        </p:nvSpPr>
        <p:spPr>
          <a:xfrm>
            <a:off x="5867400" y="6478588"/>
            <a:ext cx="1152525" cy="312737"/>
          </a:xfrm>
        </p:spPr>
        <p:txBody>
          <a:bodyPr/>
          <a:lstStyle>
            <a:lvl1pPr>
              <a:defRPr/>
            </a:lvl1pPr>
          </a:lstStyle>
          <a:p>
            <a:pPr>
              <a:defRPr/>
            </a:pPr>
            <a:fld id="{4734BAC9-C006-4373-82FF-0305427267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6614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09" indent="0" algn="ctr">
              <a:buNone/>
              <a:defRPr>
                <a:solidFill>
                  <a:schemeClr val="tx1">
                    <a:tint val="75000"/>
                  </a:schemeClr>
                </a:solidFill>
              </a:defRPr>
            </a:lvl2pPr>
            <a:lvl3pPr marL="913227" indent="0" algn="ctr">
              <a:buNone/>
              <a:defRPr>
                <a:solidFill>
                  <a:schemeClr val="tx1">
                    <a:tint val="75000"/>
                  </a:schemeClr>
                </a:solidFill>
              </a:defRPr>
            </a:lvl3pPr>
            <a:lvl4pPr marL="1369850" indent="0" algn="ctr">
              <a:buNone/>
              <a:defRPr>
                <a:solidFill>
                  <a:schemeClr val="tx1">
                    <a:tint val="75000"/>
                  </a:schemeClr>
                </a:solidFill>
              </a:defRPr>
            </a:lvl4pPr>
            <a:lvl5pPr marL="1826463" indent="0" algn="ctr">
              <a:buNone/>
              <a:defRPr>
                <a:solidFill>
                  <a:schemeClr val="tx1">
                    <a:tint val="75000"/>
                  </a:schemeClr>
                </a:solidFill>
              </a:defRPr>
            </a:lvl5pPr>
            <a:lvl6pPr marL="2283075" indent="0" algn="ctr">
              <a:buNone/>
              <a:defRPr>
                <a:solidFill>
                  <a:schemeClr val="tx1">
                    <a:tint val="75000"/>
                  </a:schemeClr>
                </a:solidFill>
              </a:defRPr>
            </a:lvl6pPr>
            <a:lvl7pPr marL="2739696" indent="0" algn="ctr">
              <a:buNone/>
              <a:defRPr>
                <a:solidFill>
                  <a:schemeClr val="tx1">
                    <a:tint val="75000"/>
                  </a:schemeClr>
                </a:solidFill>
              </a:defRPr>
            </a:lvl7pPr>
            <a:lvl8pPr marL="3196307" indent="0" algn="ctr">
              <a:buNone/>
              <a:defRPr>
                <a:solidFill>
                  <a:schemeClr val="tx1">
                    <a:tint val="75000"/>
                  </a:schemeClr>
                </a:solidFill>
              </a:defRPr>
            </a:lvl8pPr>
            <a:lvl9pPr marL="3652925"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2B91A88-B5B5-47F4-86F3-186EF6BADB8B}"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009184-2546-4DD6-81E5-3BA7F9F3CA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194585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62F8ACE-ED56-4660-B662-9197A5F74B98}"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42A77C-4397-497C-AC90-790C5B59E59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162991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38"/>
            <a:ext cx="7772400" cy="1500187"/>
          </a:xfrm>
        </p:spPr>
        <p:txBody>
          <a:bodyPr anchor="b"/>
          <a:lstStyle>
            <a:lvl1pPr marL="0" indent="0">
              <a:buNone/>
              <a:defRPr sz="2000">
                <a:solidFill>
                  <a:schemeClr val="tx1">
                    <a:tint val="75000"/>
                  </a:schemeClr>
                </a:solidFill>
              </a:defRPr>
            </a:lvl1pPr>
            <a:lvl2pPr marL="456609" indent="0">
              <a:buNone/>
              <a:defRPr sz="1800">
                <a:solidFill>
                  <a:schemeClr val="tx1">
                    <a:tint val="75000"/>
                  </a:schemeClr>
                </a:solidFill>
              </a:defRPr>
            </a:lvl2pPr>
            <a:lvl3pPr marL="913227" indent="0">
              <a:buNone/>
              <a:defRPr sz="1600">
                <a:solidFill>
                  <a:schemeClr val="tx1">
                    <a:tint val="75000"/>
                  </a:schemeClr>
                </a:solidFill>
              </a:defRPr>
            </a:lvl3pPr>
            <a:lvl4pPr marL="1369850" indent="0">
              <a:buNone/>
              <a:defRPr sz="1400">
                <a:solidFill>
                  <a:schemeClr val="tx1">
                    <a:tint val="75000"/>
                  </a:schemeClr>
                </a:solidFill>
              </a:defRPr>
            </a:lvl4pPr>
            <a:lvl5pPr marL="1826463" indent="0">
              <a:buNone/>
              <a:defRPr sz="1400">
                <a:solidFill>
                  <a:schemeClr val="tx1">
                    <a:tint val="75000"/>
                  </a:schemeClr>
                </a:solidFill>
              </a:defRPr>
            </a:lvl5pPr>
            <a:lvl6pPr marL="2283075" indent="0">
              <a:buNone/>
              <a:defRPr sz="1400">
                <a:solidFill>
                  <a:schemeClr val="tx1">
                    <a:tint val="75000"/>
                  </a:schemeClr>
                </a:solidFill>
              </a:defRPr>
            </a:lvl6pPr>
            <a:lvl7pPr marL="2739696" indent="0">
              <a:buNone/>
              <a:defRPr sz="1400">
                <a:solidFill>
                  <a:schemeClr val="tx1">
                    <a:tint val="75000"/>
                  </a:schemeClr>
                </a:solidFill>
              </a:defRPr>
            </a:lvl7pPr>
            <a:lvl8pPr marL="3196307" indent="0">
              <a:buNone/>
              <a:defRPr sz="1400">
                <a:solidFill>
                  <a:schemeClr val="tx1">
                    <a:tint val="75000"/>
                  </a:schemeClr>
                </a:solidFill>
              </a:defRPr>
            </a:lvl8pPr>
            <a:lvl9pPr marL="36529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DAB35C-5254-40A4-A6FB-E0D5F7ABE1DB}"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324887-63C9-4443-B2EC-C9B00B231B3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605823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ECE48FC-579A-4765-BF58-BAA0AC60A963}"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1D4D60-2433-4ACA-87C2-4E3FBF179EA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54062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4"/>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37"/>
            <a:ext cx="7772400" cy="1500187"/>
          </a:xfrm>
        </p:spPr>
        <p:txBody>
          <a:bodyPr anchor="b"/>
          <a:lstStyle>
            <a:lvl1pPr marL="0" indent="0">
              <a:buNone/>
              <a:defRPr sz="2000"/>
            </a:lvl1pPr>
            <a:lvl2pPr marL="456633" indent="0">
              <a:buNone/>
              <a:defRPr sz="1800"/>
            </a:lvl2pPr>
            <a:lvl3pPr marL="913274" indent="0">
              <a:buNone/>
              <a:defRPr sz="1600"/>
            </a:lvl3pPr>
            <a:lvl4pPr marL="1369920" indent="0">
              <a:buNone/>
              <a:defRPr sz="1400"/>
            </a:lvl4pPr>
            <a:lvl5pPr marL="1826557" indent="0">
              <a:buNone/>
              <a:defRPr sz="1400"/>
            </a:lvl5pPr>
            <a:lvl6pPr marL="2283192" indent="0">
              <a:buNone/>
              <a:defRPr sz="1400"/>
            </a:lvl6pPr>
            <a:lvl7pPr marL="2739836" indent="0">
              <a:buNone/>
              <a:defRPr sz="1400"/>
            </a:lvl7pPr>
            <a:lvl8pPr marL="3196470" indent="0">
              <a:buNone/>
              <a:defRPr sz="1400"/>
            </a:lvl8pPr>
            <a:lvl9pPr marL="3653112" indent="0">
              <a:buNone/>
              <a:defRPr sz="1400"/>
            </a:lvl9pPr>
          </a:lstStyle>
          <a:p>
            <a:pPr lvl="0"/>
            <a:r>
              <a:rPr lang="de-DE" smtClean="0"/>
              <a:t>Mastertextformat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E0890D02-37A4-435A-B857-E29FFEE44784}"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415D99BD-100D-410D-9D6A-15DC884247B2}"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8525442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09" indent="0">
              <a:buNone/>
              <a:defRPr sz="2000" b="1"/>
            </a:lvl2pPr>
            <a:lvl3pPr marL="913227" indent="0">
              <a:buNone/>
              <a:defRPr sz="1800" b="1"/>
            </a:lvl3pPr>
            <a:lvl4pPr marL="1369850" indent="0">
              <a:buNone/>
              <a:defRPr sz="1600" b="1"/>
            </a:lvl4pPr>
            <a:lvl5pPr marL="1826463" indent="0">
              <a:buNone/>
              <a:defRPr sz="1600" b="1"/>
            </a:lvl5pPr>
            <a:lvl6pPr marL="2283075" indent="0">
              <a:buNone/>
              <a:defRPr sz="1600" b="1"/>
            </a:lvl6pPr>
            <a:lvl7pPr marL="2739696" indent="0">
              <a:buNone/>
              <a:defRPr sz="1600" b="1"/>
            </a:lvl7pPr>
            <a:lvl8pPr marL="3196307" indent="0">
              <a:buNone/>
              <a:defRPr sz="1600" b="1"/>
            </a:lvl8pPr>
            <a:lvl9pPr marL="36529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609" indent="0">
              <a:buNone/>
              <a:defRPr sz="2000" b="1"/>
            </a:lvl2pPr>
            <a:lvl3pPr marL="913227" indent="0">
              <a:buNone/>
              <a:defRPr sz="1800" b="1"/>
            </a:lvl3pPr>
            <a:lvl4pPr marL="1369850" indent="0">
              <a:buNone/>
              <a:defRPr sz="1600" b="1"/>
            </a:lvl4pPr>
            <a:lvl5pPr marL="1826463" indent="0">
              <a:buNone/>
              <a:defRPr sz="1600" b="1"/>
            </a:lvl5pPr>
            <a:lvl6pPr marL="2283075" indent="0">
              <a:buNone/>
              <a:defRPr sz="1600" b="1"/>
            </a:lvl6pPr>
            <a:lvl7pPr marL="2739696" indent="0">
              <a:buNone/>
              <a:defRPr sz="1600" b="1"/>
            </a:lvl7pPr>
            <a:lvl8pPr marL="3196307" indent="0">
              <a:buNone/>
              <a:defRPr sz="1600" b="1"/>
            </a:lvl8pPr>
            <a:lvl9pPr marL="36529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77E9F03-9782-4C5D-8F56-3DD9DF861F8C}" type="datetimeFigureOut">
              <a:rPr lang="en-GB">
                <a:solidFill>
                  <a:prstClr val="black">
                    <a:tint val="75000"/>
                  </a:prstClr>
                </a:solidFill>
              </a:rPr>
              <a:pPr>
                <a:defRPr/>
              </a:pPr>
              <a:t>26/04/2016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808675-A8D8-4502-A3C0-F731BA84E00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33298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C86F6A8-7C63-4CAB-BFDE-DDC4AA8F0ABC}"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160F89A-A211-4B28-A4E5-2E0E164956B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525532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wwrp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 y="25"/>
            <a:ext cx="261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597258DE-6028-418D-9E7E-0ECF6C446FBF}"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0ADD03FE-9307-47BD-8E60-46DC4987E2F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836053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609" indent="0">
              <a:buNone/>
              <a:defRPr sz="1200"/>
            </a:lvl2pPr>
            <a:lvl3pPr marL="913227" indent="0">
              <a:buNone/>
              <a:defRPr sz="1000"/>
            </a:lvl3pPr>
            <a:lvl4pPr marL="1369850" indent="0">
              <a:buNone/>
              <a:defRPr sz="900"/>
            </a:lvl4pPr>
            <a:lvl5pPr marL="1826463" indent="0">
              <a:buNone/>
              <a:defRPr sz="900"/>
            </a:lvl5pPr>
            <a:lvl6pPr marL="2283075" indent="0">
              <a:buNone/>
              <a:defRPr sz="900"/>
            </a:lvl6pPr>
            <a:lvl7pPr marL="2739696" indent="0">
              <a:buNone/>
              <a:defRPr sz="900"/>
            </a:lvl7pPr>
            <a:lvl8pPr marL="3196307" indent="0">
              <a:buNone/>
              <a:defRPr sz="900"/>
            </a:lvl8pPr>
            <a:lvl9pPr marL="365292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088EBE-B3BC-4B3C-8C8E-06F6E08E300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90ED08-B99C-43CE-90FA-96021C2FA16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7514563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9" indent="0">
              <a:buNone/>
              <a:defRPr sz="2800"/>
            </a:lvl2pPr>
            <a:lvl3pPr marL="913227" indent="0">
              <a:buNone/>
              <a:defRPr sz="2400"/>
            </a:lvl3pPr>
            <a:lvl4pPr marL="1369850" indent="0">
              <a:buNone/>
              <a:defRPr sz="2000"/>
            </a:lvl4pPr>
            <a:lvl5pPr marL="1826463" indent="0">
              <a:buNone/>
              <a:defRPr sz="2000"/>
            </a:lvl5pPr>
            <a:lvl6pPr marL="2283075" indent="0">
              <a:buNone/>
              <a:defRPr sz="2000"/>
            </a:lvl6pPr>
            <a:lvl7pPr marL="2739696" indent="0">
              <a:buNone/>
              <a:defRPr sz="2000"/>
            </a:lvl7pPr>
            <a:lvl8pPr marL="3196307" indent="0">
              <a:buNone/>
              <a:defRPr sz="2000"/>
            </a:lvl8pPr>
            <a:lvl9pPr marL="3652925"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09" indent="0">
              <a:buNone/>
              <a:defRPr sz="1200"/>
            </a:lvl2pPr>
            <a:lvl3pPr marL="913227" indent="0">
              <a:buNone/>
              <a:defRPr sz="1000"/>
            </a:lvl3pPr>
            <a:lvl4pPr marL="1369850" indent="0">
              <a:buNone/>
              <a:defRPr sz="900"/>
            </a:lvl4pPr>
            <a:lvl5pPr marL="1826463" indent="0">
              <a:buNone/>
              <a:defRPr sz="900"/>
            </a:lvl5pPr>
            <a:lvl6pPr marL="2283075" indent="0">
              <a:buNone/>
              <a:defRPr sz="900"/>
            </a:lvl6pPr>
            <a:lvl7pPr marL="2739696" indent="0">
              <a:buNone/>
              <a:defRPr sz="900"/>
            </a:lvl7pPr>
            <a:lvl8pPr marL="3196307" indent="0">
              <a:buNone/>
              <a:defRPr sz="900"/>
            </a:lvl8pPr>
            <a:lvl9pPr marL="365292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79E4E1-D473-4A41-89EC-5BDEB200F02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B4A969-533C-48D9-9E69-C6B0B39816F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786625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2DC9584-4823-491F-BBBF-C8D8E55EE5A4}"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D7B45A-3CC9-4E67-8A25-9DDA63F82FD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364251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3"/>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7156F04-053B-47BF-B533-EFD7C70A0A60}"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13F2C1-98BB-42D7-99A8-E81F64965B2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633159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AAB94C-0215-4AEE-A356-6A41F1712EBB}" type="datetimeFigureOut">
              <a:rPr lang="en-GB">
                <a:solidFill>
                  <a:prstClr val="black">
                    <a:tint val="75000"/>
                  </a:prstClr>
                </a:solidFill>
              </a:rPr>
              <a:pPr>
                <a:defRPr/>
              </a:pPr>
              <a:t>26/04/2016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4B06C6-AC0D-49E7-A4F2-E353C51E2F4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092764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467" indent="0" algn="ctr">
              <a:buNone/>
              <a:defRPr>
                <a:solidFill>
                  <a:schemeClr val="tx1">
                    <a:tint val="75000"/>
                  </a:schemeClr>
                </a:solidFill>
              </a:defRPr>
            </a:lvl2pPr>
            <a:lvl3pPr marL="912947" indent="0" algn="ctr">
              <a:buNone/>
              <a:defRPr>
                <a:solidFill>
                  <a:schemeClr val="tx1">
                    <a:tint val="75000"/>
                  </a:schemeClr>
                </a:solidFill>
              </a:defRPr>
            </a:lvl3pPr>
            <a:lvl4pPr marL="1369430" indent="0" algn="ctr">
              <a:buNone/>
              <a:defRPr>
                <a:solidFill>
                  <a:schemeClr val="tx1">
                    <a:tint val="75000"/>
                  </a:schemeClr>
                </a:solidFill>
              </a:defRPr>
            </a:lvl4pPr>
            <a:lvl5pPr marL="1825903" indent="0" algn="ctr">
              <a:buNone/>
              <a:defRPr>
                <a:solidFill>
                  <a:schemeClr val="tx1">
                    <a:tint val="75000"/>
                  </a:schemeClr>
                </a:solidFill>
              </a:defRPr>
            </a:lvl5pPr>
            <a:lvl6pPr marL="2282373" indent="0" algn="ctr">
              <a:buNone/>
              <a:defRPr>
                <a:solidFill>
                  <a:schemeClr val="tx1">
                    <a:tint val="75000"/>
                  </a:schemeClr>
                </a:solidFill>
              </a:defRPr>
            </a:lvl6pPr>
            <a:lvl7pPr marL="2738855" indent="0" algn="ctr">
              <a:buNone/>
              <a:defRPr>
                <a:solidFill>
                  <a:schemeClr val="tx1">
                    <a:tint val="75000"/>
                  </a:schemeClr>
                </a:solidFill>
              </a:defRPr>
            </a:lvl7pPr>
            <a:lvl8pPr marL="3195327" indent="0" algn="ctr">
              <a:buNone/>
              <a:defRPr>
                <a:solidFill>
                  <a:schemeClr val="tx1">
                    <a:tint val="75000"/>
                  </a:schemeClr>
                </a:solidFill>
              </a:defRPr>
            </a:lvl8pPr>
            <a:lvl9pPr marL="365180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B6B8D325-9371-470B-A4D0-6734B582967E}"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EBEB46-4378-4572-B033-56352A34AB3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403110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412D184-211E-4713-976D-FFCF2091441E}"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010D3-E774-4F90-9F2A-E1EBC591E88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1139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2667001"/>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2667001"/>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AC92BF63-FB0E-40B7-A907-0C80B35259EF}" type="slidenum">
              <a:rPr lang="en-GB">
                <a:solidFill>
                  <a:srgbClr val="FFFFFF"/>
                </a:solidFill>
              </a:rPr>
              <a:pPr>
                <a:defRPr/>
              </a:pPr>
              <a:t>‹#›</a:t>
            </a:fld>
            <a:endParaRPr lang="en-GB">
              <a:solidFill>
                <a:srgbClr val="FFFFFF"/>
              </a:solidFill>
              <a:latin typeface="Georgia" pitchFamily="-110" charset="0"/>
            </a:endParaRPr>
          </a:p>
        </p:txBody>
      </p:sp>
      <p:sp>
        <p:nvSpPr>
          <p:cNvPr id="7" name="Rectangle 4"/>
          <p:cNvSpPr>
            <a:spLocks noGrp="1" noChangeArrowheads="1"/>
          </p:cNvSpPr>
          <p:nvPr>
            <p:ph type="dt" sz="half" idx="12"/>
          </p:nvPr>
        </p:nvSpPr>
        <p:spPr>
          <a:ln/>
        </p:spPr>
        <p:txBody>
          <a:bodyPr/>
          <a:lstStyle>
            <a:lvl1pPr>
              <a:defRPr/>
            </a:lvl1pPr>
          </a:lstStyle>
          <a:p>
            <a:pPr>
              <a:defRPr/>
            </a:pPr>
            <a:fld id="{50EE29D9-3C6F-472E-9921-936301E1F27B}"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35270828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solidFill>
                  <a:schemeClr val="tx1">
                    <a:tint val="75000"/>
                  </a:schemeClr>
                </a:solidFill>
              </a:defRPr>
            </a:lvl1pPr>
            <a:lvl2pPr marL="456467" indent="0">
              <a:buNone/>
              <a:defRPr sz="1800">
                <a:solidFill>
                  <a:schemeClr val="tx1">
                    <a:tint val="75000"/>
                  </a:schemeClr>
                </a:solidFill>
              </a:defRPr>
            </a:lvl2pPr>
            <a:lvl3pPr marL="912947" indent="0">
              <a:buNone/>
              <a:defRPr sz="1600">
                <a:solidFill>
                  <a:schemeClr val="tx1">
                    <a:tint val="75000"/>
                  </a:schemeClr>
                </a:solidFill>
              </a:defRPr>
            </a:lvl3pPr>
            <a:lvl4pPr marL="1369430" indent="0">
              <a:buNone/>
              <a:defRPr sz="1400">
                <a:solidFill>
                  <a:schemeClr val="tx1">
                    <a:tint val="75000"/>
                  </a:schemeClr>
                </a:solidFill>
              </a:defRPr>
            </a:lvl4pPr>
            <a:lvl5pPr marL="1825903" indent="0">
              <a:buNone/>
              <a:defRPr sz="1400">
                <a:solidFill>
                  <a:schemeClr val="tx1">
                    <a:tint val="75000"/>
                  </a:schemeClr>
                </a:solidFill>
              </a:defRPr>
            </a:lvl5pPr>
            <a:lvl6pPr marL="2282373" indent="0">
              <a:buNone/>
              <a:defRPr sz="1400">
                <a:solidFill>
                  <a:schemeClr val="tx1">
                    <a:tint val="75000"/>
                  </a:schemeClr>
                </a:solidFill>
              </a:defRPr>
            </a:lvl6pPr>
            <a:lvl7pPr marL="2738855" indent="0">
              <a:buNone/>
              <a:defRPr sz="1400">
                <a:solidFill>
                  <a:schemeClr val="tx1">
                    <a:tint val="75000"/>
                  </a:schemeClr>
                </a:solidFill>
              </a:defRPr>
            </a:lvl7pPr>
            <a:lvl8pPr marL="3195327" indent="0">
              <a:buNone/>
              <a:defRPr sz="1400">
                <a:solidFill>
                  <a:schemeClr val="tx1">
                    <a:tint val="75000"/>
                  </a:schemeClr>
                </a:solidFill>
              </a:defRPr>
            </a:lvl8pPr>
            <a:lvl9pPr marL="36518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112E125-8D86-4C11-ADC6-D1ACFC13A7F5}"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9C38BC-D522-467A-B2DA-BC7E0EE685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366984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CB5EA412-2572-413E-95F5-91147A4DF4AE}"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902434-7AD1-4987-B613-935B6DCB0A2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884786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31F8C56C-D42A-40D0-9EF3-1375B7952053}" type="datetimeFigureOut">
              <a:rPr lang="en-GB">
                <a:solidFill>
                  <a:prstClr val="black">
                    <a:tint val="75000"/>
                  </a:prstClr>
                </a:solidFill>
              </a:rPr>
              <a:pPr>
                <a:defRPr/>
              </a:pPr>
              <a:t>26/04/2016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F289801-D13B-4506-828B-F8E3F047BB1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063323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13A5B16-7156-4210-8516-AE9F52BD4DCF}"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6FDB50F-41E5-47DF-BEB3-C550ECA073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939168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wwrp logo"/>
          <p:cNvPicPr>
            <a:picLocks noChangeAspect="1" noChangeArrowheads="1"/>
          </p:cNvPicPr>
          <p:nvPr userDrawn="1"/>
        </p:nvPicPr>
        <p:blipFill>
          <a:blip r:embed="rId2" cstate="print"/>
          <a:srcRect/>
          <a:stretch>
            <a:fillRect/>
          </a:stretch>
        </p:blipFill>
        <p:spPr bwMode="auto">
          <a:xfrm>
            <a:off x="31" y="31"/>
            <a:ext cx="2619375" cy="923925"/>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7DAE9720-E056-43DC-AFCE-9484F04A98AA}"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CE4334C3-8DA2-4C36-B0F7-79F9E123D1F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578283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2671F8-EF9B-49F8-AF90-9AB303D5933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7DCCD1-DEA3-44A9-856F-D3C3199A524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3626842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DD78F4-1A7C-46FE-8ED6-420D6E284351}"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1DD66C-ED67-47F4-B781-025B3946F7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442478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49A2106-FE82-4B3C-A3FF-FB5AD1A99C06}"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216FA3-AAFE-43FB-89F7-36EB84C1F18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636257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6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709EC56-8FD7-44C2-91CD-7113238A2C39}"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2D3D8A-49B0-48D8-A466-05FBBD05783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289005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43C0F9-A0B8-4183-A3F6-836844895F8E}" type="datetimeFigureOut">
              <a:rPr lang="en-GB">
                <a:solidFill>
                  <a:prstClr val="black">
                    <a:tint val="75000"/>
                  </a:prstClr>
                </a:solidFill>
              </a:rPr>
              <a:pPr>
                <a:defRPr/>
              </a:pPr>
              <a:t>26/04/2016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37FBE14-A4F3-44F8-89B7-3D884CC39A2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6093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6633" indent="0">
              <a:buNone/>
              <a:defRPr sz="2000" b="1"/>
            </a:lvl2pPr>
            <a:lvl3pPr marL="913274" indent="0">
              <a:buNone/>
              <a:defRPr sz="1800" b="1"/>
            </a:lvl3pPr>
            <a:lvl4pPr marL="1369920" indent="0">
              <a:buNone/>
              <a:defRPr sz="1600" b="1"/>
            </a:lvl4pPr>
            <a:lvl5pPr marL="1826557" indent="0">
              <a:buNone/>
              <a:defRPr sz="1600" b="1"/>
            </a:lvl5pPr>
            <a:lvl6pPr marL="2283192" indent="0">
              <a:buNone/>
              <a:defRPr sz="1600" b="1"/>
            </a:lvl6pPr>
            <a:lvl7pPr marL="2739836" indent="0">
              <a:buNone/>
              <a:defRPr sz="1600" b="1"/>
            </a:lvl7pPr>
            <a:lvl8pPr marL="3196470" indent="0">
              <a:buNone/>
              <a:defRPr sz="1600" b="1"/>
            </a:lvl8pPr>
            <a:lvl9pPr marL="3653112"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6633" indent="0">
              <a:buNone/>
              <a:defRPr sz="2000" b="1"/>
            </a:lvl2pPr>
            <a:lvl3pPr marL="913274" indent="0">
              <a:buNone/>
              <a:defRPr sz="1800" b="1"/>
            </a:lvl3pPr>
            <a:lvl4pPr marL="1369920" indent="0">
              <a:buNone/>
              <a:defRPr sz="1600" b="1"/>
            </a:lvl4pPr>
            <a:lvl5pPr marL="1826557" indent="0">
              <a:buNone/>
              <a:defRPr sz="1600" b="1"/>
            </a:lvl5pPr>
            <a:lvl6pPr marL="2283192" indent="0">
              <a:buNone/>
              <a:defRPr sz="1600" b="1"/>
            </a:lvl6pPr>
            <a:lvl7pPr marL="2739836" indent="0">
              <a:buNone/>
              <a:defRPr sz="1600" b="1"/>
            </a:lvl7pPr>
            <a:lvl8pPr marL="3196470" indent="0">
              <a:buNone/>
              <a:defRPr sz="1600" b="1"/>
            </a:lvl8pPr>
            <a:lvl9pPr marL="3653112"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90DEC4DB-4689-46C4-8737-1B4258686C5E}" type="slidenum">
              <a:rPr lang="en-GB">
                <a:solidFill>
                  <a:srgbClr val="FFFFFF"/>
                </a:solidFill>
              </a:rPr>
              <a:pPr>
                <a:defRPr/>
              </a:pPr>
              <a:t>‹#›</a:t>
            </a:fld>
            <a:endParaRPr lang="en-GB">
              <a:solidFill>
                <a:srgbClr val="FFFFFF"/>
              </a:solidFill>
              <a:latin typeface="Georgia" pitchFamily="-110" charset="0"/>
            </a:endParaRPr>
          </a:p>
        </p:txBody>
      </p:sp>
      <p:sp>
        <p:nvSpPr>
          <p:cNvPr id="9" name="Rectangle 4"/>
          <p:cNvSpPr>
            <a:spLocks noGrp="1" noChangeArrowheads="1"/>
          </p:cNvSpPr>
          <p:nvPr>
            <p:ph type="dt" sz="half" idx="12"/>
          </p:nvPr>
        </p:nvSpPr>
        <p:spPr>
          <a:ln/>
        </p:spPr>
        <p:txBody>
          <a:bodyPr/>
          <a:lstStyle>
            <a:lvl1pPr>
              <a:defRPr/>
            </a:lvl1pPr>
          </a:lstStyle>
          <a:p>
            <a:pPr>
              <a:defRPr/>
            </a:pPr>
            <a:fld id="{27235634-53A6-42FB-8E16-7AD47967F346}"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31819184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2B91A88-B5B5-47F4-86F3-186EF6BADB8B}"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009184-2546-4DD6-81E5-3BA7F9F3CA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92469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62F8ACE-ED56-4660-B662-9197A5F74B98}"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42A77C-4397-497C-AC90-790C5B59E59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661730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DAB35C-5254-40A4-A6FB-E0D5F7ABE1DB}"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324887-63C9-4443-B2EC-C9B00B231B3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244972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ECE48FC-579A-4765-BF58-BAA0AC60A963}"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1D4D60-2433-4ACA-87C2-4E3FBF179EA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4773122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77E9F03-9782-4C5D-8F56-3DD9DF861F8C}" type="datetimeFigureOut">
              <a:rPr lang="en-GB">
                <a:solidFill>
                  <a:prstClr val="black">
                    <a:tint val="75000"/>
                  </a:prstClr>
                </a:solidFill>
              </a:rPr>
              <a:pPr>
                <a:defRPr/>
              </a:pPr>
              <a:t>26/04/2016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808675-A8D8-4502-A3C0-F731BA84E00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502223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C86F6A8-7C63-4CAB-BFDE-DDC4AA8F0ABC}"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160F89A-A211-4B28-A4E5-2E0E164956B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180267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wwrp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5"/>
            <a:ext cx="261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597258DE-6028-418D-9E7E-0ECF6C446FBF}"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0ADD03FE-9307-47BD-8E60-46DC4987E2F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531102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088EBE-B3BC-4B3C-8C8E-06F6E08E300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90ED08-B99C-43CE-90FA-96021C2FA16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955423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79E4E1-D473-4A41-89EC-5BDEB200F02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B4A969-533C-48D9-9E69-C6B0B39816F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582745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2DC9584-4823-491F-BBBF-C8D8E55EE5A4}"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D7B45A-3CC9-4E67-8A25-9DDA63F82FD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49892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8359C2AE-8B7B-40E8-8074-83A5130E6F67}" type="slidenum">
              <a:rPr lang="en-GB">
                <a:solidFill>
                  <a:srgbClr val="FFFFFF"/>
                </a:solidFill>
              </a:rPr>
              <a:pPr>
                <a:defRPr/>
              </a:pPr>
              <a:t>‹#›</a:t>
            </a:fld>
            <a:endParaRPr lang="en-GB">
              <a:solidFill>
                <a:srgbClr val="FFFFFF"/>
              </a:solidFill>
              <a:latin typeface="Georgia" pitchFamily="-110" charset="0"/>
            </a:endParaRPr>
          </a:p>
        </p:txBody>
      </p:sp>
      <p:sp>
        <p:nvSpPr>
          <p:cNvPr id="5" name="Rectangle 4"/>
          <p:cNvSpPr>
            <a:spLocks noGrp="1" noChangeArrowheads="1"/>
          </p:cNvSpPr>
          <p:nvPr>
            <p:ph type="dt" sz="half" idx="12"/>
          </p:nvPr>
        </p:nvSpPr>
        <p:spPr>
          <a:ln/>
        </p:spPr>
        <p:txBody>
          <a:bodyPr/>
          <a:lstStyle>
            <a:lvl1pPr>
              <a:defRPr/>
            </a:lvl1pPr>
          </a:lstStyle>
          <a:p>
            <a:pPr>
              <a:defRPr/>
            </a:pPr>
            <a:fld id="{48B8546E-165F-46F7-986B-1030F99B2C6A}"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11136939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7156F04-053B-47BF-B533-EFD7C70A0A60}"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13F2C1-98BB-42D7-99A8-E81F64965B2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604981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AAB94C-0215-4AEE-A356-6A41F1712EBB}" type="datetimeFigureOut">
              <a:rPr lang="en-GB">
                <a:solidFill>
                  <a:prstClr val="black">
                    <a:tint val="75000"/>
                  </a:prstClr>
                </a:solidFill>
              </a:rPr>
              <a:pPr>
                <a:defRPr/>
              </a:pPr>
              <a:t>26/04/2016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4B06C6-AC0D-49E7-A4F2-E353C51E2F4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898697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412334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776216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8833096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5402005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951733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511066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518378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4901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26"/>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6585" indent="0">
              <a:buNone/>
              <a:defRPr sz="1800">
                <a:solidFill>
                  <a:schemeClr val="tx1">
                    <a:tint val="75000"/>
                  </a:schemeClr>
                </a:solidFill>
              </a:defRPr>
            </a:lvl2pPr>
            <a:lvl3pPr marL="913180" indent="0">
              <a:buNone/>
              <a:defRPr sz="1600">
                <a:solidFill>
                  <a:schemeClr val="tx1">
                    <a:tint val="75000"/>
                  </a:schemeClr>
                </a:solidFill>
              </a:defRPr>
            </a:lvl3pPr>
            <a:lvl4pPr marL="1369780" indent="0">
              <a:buNone/>
              <a:defRPr sz="1400">
                <a:solidFill>
                  <a:schemeClr val="tx1">
                    <a:tint val="75000"/>
                  </a:schemeClr>
                </a:solidFill>
              </a:defRPr>
            </a:lvl4pPr>
            <a:lvl5pPr marL="1826370" indent="0">
              <a:buNone/>
              <a:defRPr sz="1400">
                <a:solidFill>
                  <a:schemeClr val="tx1">
                    <a:tint val="75000"/>
                  </a:schemeClr>
                </a:solidFill>
              </a:defRPr>
            </a:lvl5pPr>
            <a:lvl6pPr marL="2282958" indent="0">
              <a:buNone/>
              <a:defRPr sz="1400">
                <a:solidFill>
                  <a:schemeClr val="tx1">
                    <a:tint val="75000"/>
                  </a:schemeClr>
                </a:solidFill>
              </a:defRPr>
            </a:lvl6pPr>
            <a:lvl7pPr marL="2739556" indent="0">
              <a:buNone/>
              <a:defRPr sz="1400">
                <a:solidFill>
                  <a:schemeClr val="tx1">
                    <a:tint val="75000"/>
                  </a:schemeClr>
                </a:solidFill>
              </a:defRPr>
            </a:lvl7pPr>
            <a:lvl8pPr marL="3196144" indent="0">
              <a:buNone/>
              <a:defRPr sz="1400">
                <a:solidFill>
                  <a:schemeClr val="tx1">
                    <a:tint val="75000"/>
                  </a:schemeClr>
                </a:solidFill>
              </a:defRPr>
            </a:lvl8pPr>
            <a:lvl9pPr marL="3652738"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35B3A3A2-C403-40B0-BD64-21D2023C2A29}"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25857058-A501-4414-875C-2FA2EF8C09B8}" type="slidenum">
              <a:rPr lang="nb-NO"/>
              <a:pPr>
                <a:defRPr/>
              </a:pPr>
              <a:t>‹#›</a:t>
            </a:fld>
            <a:endParaRPr lang="nb-NO"/>
          </a:p>
        </p:txBody>
      </p:sp>
    </p:spTree>
    <p:extLst>
      <p:ext uri="{BB962C8B-B14F-4D97-AF65-F5344CB8AC3E}">
        <p14:creationId xmlns:p14="http://schemas.microsoft.com/office/powerpoint/2010/main" val="815141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p>
        </p:txBody>
      </p:sp>
      <p:sp>
        <p:nvSpPr>
          <p:cNvPr id="3" name="Rectangle 6"/>
          <p:cNvSpPr>
            <a:spLocks noGrp="1" noChangeArrowheads="1"/>
          </p:cNvSpPr>
          <p:nvPr>
            <p:ph type="sldNum" sz="quarter" idx="11"/>
          </p:nvPr>
        </p:nvSpPr>
        <p:spPr>
          <a:ln/>
        </p:spPr>
        <p:txBody>
          <a:bodyPr/>
          <a:lstStyle>
            <a:lvl1pPr>
              <a:defRPr/>
            </a:lvl1pPr>
          </a:lstStyle>
          <a:p>
            <a:pPr>
              <a:defRPr/>
            </a:pPr>
            <a:fld id="{EA1CAE9B-1A53-4AD5-9C5F-C781A4FBEAA7}" type="slidenum">
              <a:rPr lang="en-GB">
                <a:solidFill>
                  <a:srgbClr val="FFFFFF"/>
                </a:solidFill>
              </a:rPr>
              <a:pPr>
                <a:defRPr/>
              </a:pPr>
              <a:t>‹#›</a:t>
            </a:fld>
            <a:endParaRPr lang="en-GB">
              <a:solidFill>
                <a:srgbClr val="FFFFFF"/>
              </a:solidFill>
              <a:latin typeface="Georgia" pitchFamily="-110" charset="0"/>
            </a:endParaRPr>
          </a:p>
        </p:txBody>
      </p:sp>
      <p:sp>
        <p:nvSpPr>
          <p:cNvPr id="4" name="Rectangle 4"/>
          <p:cNvSpPr>
            <a:spLocks noGrp="1" noChangeArrowheads="1"/>
          </p:cNvSpPr>
          <p:nvPr>
            <p:ph type="dt" sz="half" idx="12"/>
          </p:nvPr>
        </p:nvSpPr>
        <p:spPr>
          <a:ln/>
        </p:spPr>
        <p:txBody>
          <a:bodyPr/>
          <a:lstStyle>
            <a:lvl1pPr>
              <a:defRPr/>
            </a:lvl1pPr>
          </a:lstStyle>
          <a:p>
            <a:pPr>
              <a:defRPr/>
            </a:pPr>
            <a:fld id="{339DF6F0-5FF9-440F-93DC-BD58D027B0EA}"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29122887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1034656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9674606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905EC67B-5D4F-4295-9A8B-59573AD32C7F}"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C03131B-E5BD-405D-809A-3F3909E0234A}"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1205092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8"/>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8" indent="0" algn="ctr">
              <a:buNone/>
              <a:defRPr>
                <a:solidFill>
                  <a:schemeClr val="tx1">
                    <a:tint val="75000"/>
                  </a:schemeClr>
                </a:solidFill>
              </a:defRPr>
            </a:lvl3pPr>
            <a:lvl4pPr marL="1370322" indent="0" algn="ctr">
              <a:buNone/>
              <a:defRPr>
                <a:solidFill>
                  <a:schemeClr val="tx1">
                    <a:tint val="75000"/>
                  </a:schemeClr>
                </a:solidFill>
              </a:defRPr>
            </a:lvl4pPr>
            <a:lvl5pPr marL="1827094" indent="0" algn="ctr">
              <a:buNone/>
              <a:defRPr>
                <a:solidFill>
                  <a:schemeClr val="tx1">
                    <a:tint val="75000"/>
                  </a:schemeClr>
                </a:solidFill>
              </a:defRPr>
            </a:lvl5pPr>
            <a:lvl6pPr marL="2283868" indent="0" algn="ctr">
              <a:buNone/>
              <a:defRPr>
                <a:solidFill>
                  <a:schemeClr val="tx1">
                    <a:tint val="75000"/>
                  </a:schemeClr>
                </a:solidFill>
              </a:defRPr>
            </a:lvl6pPr>
            <a:lvl7pPr marL="2740642" indent="0" algn="ctr">
              <a:buNone/>
              <a:defRPr>
                <a:solidFill>
                  <a:schemeClr val="tx1">
                    <a:tint val="75000"/>
                  </a:schemeClr>
                </a:solidFill>
              </a:defRPr>
            </a:lvl7pPr>
            <a:lvl8pPr marL="3197412" indent="0" algn="ctr">
              <a:buNone/>
              <a:defRPr>
                <a:solidFill>
                  <a:schemeClr val="tx1">
                    <a:tint val="75000"/>
                  </a:schemeClr>
                </a:solidFill>
              </a:defRPr>
            </a:lvl8pPr>
            <a:lvl9pPr marL="3654188"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9286029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2519803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11"/>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8" indent="0">
              <a:buNone/>
              <a:defRPr sz="1600">
                <a:solidFill>
                  <a:schemeClr val="tx1">
                    <a:tint val="75000"/>
                  </a:schemeClr>
                </a:solidFill>
              </a:defRPr>
            </a:lvl3pPr>
            <a:lvl4pPr marL="1370322" indent="0">
              <a:buNone/>
              <a:defRPr sz="1400">
                <a:solidFill>
                  <a:schemeClr val="tx1">
                    <a:tint val="75000"/>
                  </a:schemeClr>
                </a:solidFill>
              </a:defRPr>
            </a:lvl4pPr>
            <a:lvl5pPr marL="1827094" indent="0">
              <a:buNone/>
              <a:defRPr sz="1400">
                <a:solidFill>
                  <a:schemeClr val="tx1">
                    <a:tint val="75000"/>
                  </a:schemeClr>
                </a:solidFill>
              </a:defRPr>
            </a:lvl5pPr>
            <a:lvl6pPr marL="2283868" indent="0">
              <a:buNone/>
              <a:defRPr sz="1400">
                <a:solidFill>
                  <a:schemeClr val="tx1">
                    <a:tint val="75000"/>
                  </a:schemeClr>
                </a:solidFill>
              </a:defRPr>
            </a:lvl6pPr>
            <a:lvl7pPr marL="2740642" indent="0">
              <a:buNone/>
              <a:defRPr sz="1400">
                <a:solidFill>
                  <a:schemeClr val="tx1">
                    <a:tint val="75000"/>
                  </a:schemeClr>
                </a:solidFill>
              </a:defRPr>
            </a:lvl7pPr>
            <a:lvl8pPr marL="3197412" indent="0">
              <a:buNone/>
              <a:defRPr sz="1400">
                <a:solidFill>
                  <a:schemeClr val="tx1">
                    <a:tint val="75000"/>
                  </a:schemeClr>
                </a:solidFill>
              </a:defRPr>
            </a:lvl8pPr>
            <a:lvl9pPr marL="3654188"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1857858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782194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4"/>
            <a:ext cx="4040188"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6" y="1535114"/>
            <a:ext cx="4041775"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801437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1132498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287600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2" y="1435101"/>
            <a:ext cx="3008313" cy="4691063"/>
          </a:xfrm>
        </p:spPr>
        <p:txBody>
          <a:bodyPr/>
          <a:lstStyle>
            <a:lvl1pPr marL="0" indent="0">
              <a:buNone/>
              <a:defRPr sz="1400"/>
            </a:lvl1pPr>
            <a:lvl2pPr marL="456633" indent="0">
              <a:buNone/>
              <a:defRPr sz="1200"/>
            </a:lvl2pPr>
            <a:lvl3pPr marL="913274" indent="0">
              <a:buNone/>
              <a:defRPr sz="1000"/>
            </a:lvl3pPr>
            <a:lvl4pPr marL="1369920" indent="0">
              <a:buNone/>
              <a:defRPr sz="900"/>
            </a:lvl4pPr>
            <a:lvl5pPr marL="1826557" indent="0">
              <a:buNone/>
              <a:defRPr sz="900"/>
            </a:lvl5pPr>
            <a:lvl6pPr marL="2283192" indent="0">
              <a:buNone/>
              <a:defRPr sz="900"/>
            </a:lvl6pPr>
            <a:lvl7pPr marL="2739836" indent="0">
              <a:buNone/>
              <a:defRPr sz="900"/>
            </a:lvl7pPr>
            <a:lvl8pPr marL="3196470" indent="0">
              <a:buNone/>
              <a:defRPr sz="900"/>
            </a:lvl8pPr>
            <a:lvl9pPr marL="3653112" indent="0">
              <a:buNone/>
              <a:defRPr sz="900"/>
            </a:lvl9pPr>
          </a:lstStyle>
          <a:p>
            <a:pPr lvl="0"/>
            <a:r>
              <a:rPr lang="de-DE" smtClean="0"/>
              <a:t>Mastertextformat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FFDA6352-CCDC-4B2D-B9E5-51A713CED46A}" type="slidenum">
              <a:rPr lang="en-GB">
                <a:solidFill>
                  <a:srgbClr val="FFFFFF"/>
                </a:solidFill>
              </a:rPr>
              <a:pPr>
                <a:defRPr/>
              </a:pPr>
              <a:t>‹#›</a:t>
            </a:fld>
            <a:endParaRPr lang="en-GB">
              <a:solidFill>
                <a:srgbClr val="FFFFFF"/>
              </a:solidFill>
              <a:latin typeface="Georgia" pitchFamily="-110" charset="0"/>
            </a:endParaRPr>
          </a:p>
        </p:txBody>
      </p:sp>
      <p:sp>
        <p:nvSpPr>
          <p:cNvPr id="7" name="Rectangle 4"/>
          <p:cNvSpPr>
            <a:spLocks noGrp="1" noChangeArrowheads="1"/>
          </p:cNvSpPr>
          <p:nvPr>
            <p:ph type="dt" sz="half" idx="12"/>
          </p:nvPr>
        </p:nvSpPr>
        <p:spPr>
          <a:ln/>
        </p:spPr>
        <p:txBody>
          <a:bodyPr/>
          <a:lstStyle>
            <a:lvl1pPr>
              <a:defRPr/>
            </a:lvl1pPr>
          </a:lstStyle>
          <a:p>
            <a:pPr>
              <a:defRPr/>
            </a:pPr>
            <a:fld id="{F631FD13-DFCC-4D66-9BD5-DFCE874D0153}"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34258789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2"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4"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2" y="1435104"/>
            <a:ext cx="3008313" cy="46910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796083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8" indent="0">
              <a:buNone/>
              <a:defRPr sz="2400"/>
            </a:lvl3pPr>
            <a:lvl4pPr marL="1370322" indent="0">
              <a:buNone/>
              <a:defRPr sz="2000"/>
            </a:lvl4pPr>
            <a:lvl5pPr marL="1827094" indent="0">
              <a:buNone/>
              <a:defRPr sz="2000"/>
            </a:lvl5pPr>
            <a:lvl6pPr marL="2283868" indent="0">
              <a:buNone/>
              <a:defRPr sz="2000"/>
            </a:lvl6pPr>
            <a:lvl7pPr marL="2740642" indent="0">
              <a:buNone/>
              <a:defRPr sz="2000"/>
            </a:lvl7pPr>
            <a:lvl8pPr marL="3197412" indent="0">
              <a:buNone/>
              <a:defRPr sz="2000"/>
            </a:lvl8pPr>
            <a:lvl9pPr marL="3654188"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956066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1941953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1" y="274649"/>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49"/>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10FD4A33-8826-4B9F-AEA2-E0D306F9BC6A}" type="datetimeFigureOut">
              <a:rPr lang="nb-NO" smtClean="0">
                <a:solidFill>
                  <a:prstClr val="black">
                    <a:tint val="75000"/>
                  </a:prstClr>
                </a:solidFill>
              </a:rPr>
              <a:pPr/>
              <a:t>26.04.2016</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D4532B9E-C3E0-4BDF-BDCF-743E4FFD29A9}"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020408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1_Tomt">
    <p:spTree>
      <p:nvGrpSpPr>
        <p:cNvPr id="1" name=""/>
        <p:cNvGrpSpPr/>
        <p:nvPr/>
      </p:nvGrpSpPr>
      <p:grpSpPr>
        <a:xfrm>
          <a:off x="0" y="0"/>
          <a:ext cx="0" cy="0"/>
          <a:chOff x="0" y="0"/>
          <a:chExt cx="0" cy="0"/>
        </a:xfrm>
      </p:grpSpPr>
      <p:sp>
        <p:nvSpPr>
          <p:cNvPr id="2" name="Plassholder for lysbildenummer 1"/>
          <p:cNvSpPr>
            <a:spLocks noGrp="1"/>
          </p:cNvSpPr>
          <p:nvPr>
            <p:ph type="sldNum" sz="quarter" idx="10"/>
          </p:nvPr>
        </p:nvSpPr>
        <p:spPr/>
        <p:txBody>
          <a:bodyPr/>
          <a:lstStyle>
            <a:lvl1pPr>
              <a:defRPr/>
            </a:lvl1pPr>
          </a:lstStyle>
          <a:p>
            <a:fld id="{2CAD023A-CD54-4F0C-A6FF-0A56EBD19588}" type="slidenum">
              <a:rPr lang="en-US" altLang="ja-JP">
                <a:solidFill>
                  <a:prstClr val="black">
                    <a:tint val="75000"/>
                  </a:prstClr>
                </a:solidFill>
              </a:rPr>
              <a:pPr/>
              <a:t>‹#›</a:t>
            </a:fld>
            <a:endParaRPr lang="en-US" altLang="ja-JP">
              <a:solidFill>
                <a:prstClr val="black">
                  <a:tint val="75000"/>
                </a:prstClr>
              </a:solidFill>
            </a:endParaRPr>
          </a:p>
        </p:txBody>
      </p:sp>
      <p:sp>
        <p:nvSpPr>
          <p:cNvPr id="4" name="Plassholder for innhold 3"/>
          <p:cNvSpPr>
            <a:spLocks noGrp="1"/>
          </p:cNvSpPr>
          <p:nvPr>
            <p:ph sz="quarter" idx="11"/>
          </p:nvPr>
        </p:nvSpPr>
        <p:spPr>
          <a:xfrm>
            <a:off x="1619250" y="6669088"/>
            <a:ext cx="914400" cy="9144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8281961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userDrawn="1">
  <p:cSld name="Hvileside #2">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1188500037"/>
              </p:ext>
            </p:extLst>
          </p:nvPr>
        </p:nvGraphicFramePr>
        <p:xfrm>
          <a:off x="1117" y="1117"/>
          <a:ext cx="1116" cy="1116"/>
        </p:xfrm>
        <a:graphic>
          <a:graphicData uri="http://schemas.openxmlformats.org/presentationml/2006/ole">
            <mc:AlternateContent xmlns:mc="http://schemas.openxmlformats.org/markup-compatibility/2006">
              <mc:Choice xmlns:v="urn:schemas-microsoft-com:vml" Requires="v">
                <p:oleObj spid="_x0000_s55304"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 y="1117"/>
                        <a:ext cx="1116" cy="1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kstSylinder 2"/>
          <p:cNvSpPr txBox="1"/>
          <p:nvPr userDrawn="1"/>
        </p:nvSpPr>
        <p:spPr>
          <a:xfrm>
            <a:off x="-1728139" y="7"/>
            <a:ext cx="1583901" cy="2246700"/>
          </a:xfrm>
          <a:prstGeom prst="rect">
            <a:avLst/>
          </a:prstGeom>
          <a:solidFill>
            <a:schemeClr val="bg2"/>
          </a:solidFill>
        </p:spPr>
        <p:txBody>
          <a:bodyPr wrap="square" lIns="91369" tIns="45686" rIns="91369" bIns="45686" rtlCol="0">
            <a:spAutoFit/>
          </a:bodyPr>
          <a:lstStyle/>
          <a:p>
            <a:pPr defTabSz="913548"/>
            <a:r>
              <a:rPr lang="nb-NO" sz="1000" b="1" dirty="0">
                <a:solidFill>
                  <a:prstClr val="black"/>
                </a:solidFill>
              </a:rPr>
              <a:t>Utskifting av bakgrunnsbilde:</a:t>
            </a:r>
          </a:p>
          <a:p>
            <a:pPr defTabSz="913548"/>
            <a:endParaRPr lang="nb-NO" sz="1000" dirty="0">
              <a:solidFill>
                <a:prstClr val="white"/>
              </a:solidFill>
            </a:endParaRPr>
          </a:p>
          <a:p>
            <a:pPr marL="171317" indent="-171317" defTabSz="913548">
              <a:buFontTx/>
              <a:buChar char="-"/>
            </a:pPr>
            <a:r>
              <a:rPr lang="nb-NO" sz="1000" dirty="0">
                <a:solidFill>
                  <a:prstClr val="black"/>
                </a:solidFill>
              </a:rPr>
              <a:t>Høyreklikk på lysbildet og velg </a:t>
            </a:r>
            <a:r>
              <a:rPr lang="nb-NO" sz="1000" b="1" dirty="0">
                <a:solidFill>
                  <a:prstClr val="black"/>
                </a:solidFill>
              </a:rPr>
              <a:t>«Formater bakgrunn»</a:t>
            </a:r>
          </a:p>
          <a:p>
            <a:pPr marL="171317" indent="-171317" defTabSz="913548">
              <a:buFontTx/>
              <a:buChar char="-"/>
            </a:pPr>
            <a:r>
              <a:rPr lang="nb-NO" sz="1000" dirty="0">
                <a:solidFill>
                  <a:prstClr val="black"/>
                </a:solidFill>
              </a:rPr>
              <a:t>Under </a:t>
            </a:r>
            <a:r>
              <a:rPr lang="nb-NO" sz="1000" b="1" dirty="0">
                <a:solidFill>
                  <a:prstClr val="black"/>
                </a:solidFill>
              </a:rPr>
              <a:t>«Fyll»</a:t>
            </a:r>
            <a:r>
              <a:rPr lang="nb-NO" sz="1000" dirty="0">
                <a:solidFill>
                  <a:prstClr val="black"/>
                </a:solidFill>
              </a:rPr>
              <a:t>, velg </a:t>
            </a:r>
            <a:r>
              <a:rPr lang="nb-NO" sz="1000" b="1" dirty="0">
                <a:solidFill>
                  <a:prstClr val="black"/>
                </a:solidFill>
              </a:rPr>
              <a:t>«Bilde eller tekstur» </a:t>
            </a:r>
            <a:r>
              <a:rPr lang="nb-NO" sz="1000" dirty="0">
                <a:solidFill>
                  <a:prstClr val="black"/>
                </a:solidFill>
              </a:rPr>
              <a:t>og deretter </a:t>
            </a:r>
            <a:r>
              <a:rPr lang="nb-NO" sz="1000" b="1" dirty="0">
                <a:solidFill>
                  <a:prstClr val="black"/>
                </a:solidFill>
              </a:rPr>
              <a:t>«Fil…»</a:t>
            </a:r>
          </a:p>
          <a:p>
            <a:pPr marL="171317" indent="-171317" defTabSz="913548">
              <a:buFontTx/>
              <a:buChar char="-"/>
            </a:pPr>
            <a:r>
              <a:rPr lang="nb-NO" sz="1000" dirty="0">
                <a:solidFill>
                  <a:prstClr val="black"/>
                </a:solidFill>
              </a:rPr>
              <a:t>Velg ønsket bakgrunnsbilde og klikk </a:t>
            </a:r>
            <a:r>
              <a:rPr lang="nb-NO" sz="1000" b="1" dirty="0">
                <a:solidFill>
                  <a:prstClr val="black"/>
                </a:solidFill>
              </a:rPr>
              <a:t>«Åpne»</a:t>
            </a:r>
          </a:p>
          <a:p>
            <a:pPr marL="171317" indent="-171317" defTabSz="913548">
              <a:buFontTx/>
              <a:buChar char="-"/>
            </a:pPr>
            <a:r>
              <a:rPr lang="nb-NO" sz="1000" dirty="0">
                <a:solidFill>
                  <a:prstClr val="black"/>
                </a:solidFill>
              </a:rPr>
              <a:t>Avslutt med å velge </a:t>
            </a:r>
            <a:r>
              <a:rPr lang="nb-NO" sz="1000" b="1" dirty="0">
                <a:solidFill>
                  <a:prstClr val="black"/>
                </a:solidFill>
              </a:rPr>
              <a:t>«Lukk»</a:t>
            </a:r>
          </a:p>
        </p:txBody>
      </p:sp>
      <p:pic>
        <p:nvPicPr>
          <p:cNvPr id="5" name="Bild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 y="5"/>
            <a:ext cx="2553570" cy="2462011"/>
          </a:xfrm>
          <a:prstGeom prst="rect">
            <a:avLst/>
          </a:prstGeom>
        </p:spPr>
      </p:pic>
    </p:spTree>
    <p:extLst>
      <p:ext uri="{BB962C8B-B14F-4D97-AF65-F5344CB8AC3E}">
        <p14:creationId xmlns:p14="http://schemas.microsoft.com/office/powerpoint/2010/main" val="12018015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96" indent="0" algn="ctr">
              <a:buNone/>
              <a:defRPr/>
            </a:lvl2pPr>
            <a:lvl3pPr marL="912807" indent="0" algn="ctr">
              <a:buNone/>
              <a:defRPr/>
            </a:lvl3pPr>
            <a:lvl4pPr marL="1369220" indent="0" algn="ctr">
              <a:buNone/>
              <a:defRPr/>
            </a:lvl4pPr>
            <a:lvl5pPr marL="1825622" indent="0" algn="ctr">
              <a:buNone/>
              <a:defRPr/>
            </a:lvl5pPr>
            <a:lvl6pPr marL="2282022" indent="0" algn="ctr">
              <a:buNone/>
              <a:defRPr/>
            </a:lvl6pPr>
            <a:lvl7pPr marL="2738435" indent="0" algn="ctr">
              <a:buNone/>
              <a:defRPr/>
            </a:lvl7pPr>
            <a:lvl8pPr marL="3194836" indent="0" algn="ctr">
              <a:buNone/>
              <a:defRPr/>
            </a:lvl8pPr>
            <a:lvl9pPr marL="3651242"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202EC2FD-4D96-9040-8DED-F35F20C87529}"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fr-CH" dirty="0"/>
              <a:t>(IPO </a:t>
            </a:r>
            <a:r>
              <a:rPr lang="fr-CH" dirty="0" err="1"/>
              <a:t>September</a:t>
            </a:r>
            <a:r>
              <a:rPr lang="fr-CH" dirty="0"/>
              <a:t> 2008)3rd Session -- CAS Management Group</a:t>
            </a:r>
            <a:endParaRPr lang="en-US" dirty="0"/>
          </a:p>
        </p:txBody>
      </p:sp>
    </p:spTree>
    <p:extLst>
      <p:ext uri="{BB962C8B-B14F-4D97-AF65-F5344CB8AC3E}">
        <p14:creationId xmlns:p14="http://schemas.microsoft.com/office/powerpoint/2010/main" val="14871001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92F22627-927E-C64E-B813-A42AE3C57917}"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61002302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47"/>
            <a:ext cx="7772400" cy="1500187"/>
          </a:xfrm>
        </p:spPr>
        <p:txBody>
          <a:bodyPr anchor="b"/>
          <a:lstStyle>
            <a:lvl1pPr marL="0" indent="0">
              <a:buNone/>
              <a:defRPr sz="2000"/>
            </a:lvl1pPr>
            <a:lvl2pPr marL="456396" indent="0">
              <a:buNone/>
              <a:defRPr sz="1800"/>
            </a:lvl2pPr>
            <a:lvl3pPr marL="912807" indent="0">
              <a:buNone/>
              <a:defRPr sz="1600"/>
            </a:lvl3pPr>
            <a:lvl4pPr marL="1369220" indent="0">
              <a:buNone/>
              <a:defRPr sz="1400"/>
            </a:lvl4pPr>
            <a:lvl5pPr marL="1825622" indent="0">
              <a:buNone/>
              <a:defRPr sz="1400"/>
            </a:lvl5pPr>
            <a:lvl6pPr marL="2282022" indent="0">
              <a:buNone/>
              <a:defRPr sz="1400"/>
            </a:lvl6pPr>
            <a:lvl7pPr marL="2738435" indent="0">
              <a:buNone/>
              <a:defRPr sz="1400"/>
            </a:lvl7pPr>
            <a:lvl8pPr marL="3194836" indent="0">
              <a:buNone/>
              <a:defRPr sz="1400"/>
            </a:lvl8pPr>
            <a:lvl9pPr marL="3651242"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0BE29B40-A37F-144D-9C53-B6C2393F1796}"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32150882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447801"/>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53000" y="1447801"/>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249DA9F2-54B4-8744-B591-0A79B1885E33}" type="slidenum">
              <a:rPr lang="en-US"/>
              <a:pPr>
                <a:defRPr/>
              </a:pPr>
              <a:t>‹#›</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4119161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6633" indent="0">
              <a:buNone/>
              <a:defRPr sz="2800"/>
            </a:lvl2pPr>
            <a:lvl3pPr marL="913274" indent="0">
              <a:buNone/>
              <a:defRPr sz="2400"/>
            </a:lvl3pPr>
            <a:lvl4pPr marL="1369920" indent="0">
              <a:buNone/>
              <a:defRPr sz="2000"/>
            </a:lvl4pPr>
            <a:lvl5pPr marL="1826557" indent="0">
              <a:buNone/>
              <a:defRPr sz="2000"/>
            </a:lvl5pPr>
            <a:lvl6pPr marL="2283192" indent="0">
              <a:buNone/>
              <a:defRPr sz="2000"/>
            </a:lvl6pPr>
            <a:lvl7pPr marL="2739836" indent="0">
              <a:buNone/>
              <a:defRPr sz="2000"/>
            </a:lvl7pPr>
            <a:lvl8pPr marL="3196470" indent="0">
              <a:buNone/>
              <a:defRPr sz="2000"/>
            </a:lvl8pPr>
            <a:lvl9pPr marL="3653112"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6633" indent="0">
              <a:buNone/>
              <a:defRPr sz="1200"/>
            </a:lvl2pPr>
            <a:lvl3pPr marL="913274" indent="0">
              <a:buNone/>
              <a:defRPr sz="1000"/>
            </a:lvl3pPr>
            <a:lvl4pPr marL="1369920" indent="0">
              <a:buNone/>
              <a:defRPr sz="900"/>
            </a:lvl4pPr>
            <a:lvl5pPr marL="1826557" indent="0">
              <a:buNone/>
              <a:defRPr sz="900"/>
            </a:lvl5pPr>
            <a:lvl6pPr marL="2283192" indent="0">
              <a:buNone/>
              <a:defRPr sz="900"/>
            </a:lvl6pPr>
            <a:lvl7pPr marL="2739836" indent="0">
              <a:buNone/>
              <a:defRPr sz="900"/>
            </a:lvl7pPr>
            <a:lvl8pPr marL="3196470" indent="0">
              <a:buNone/>
              <a:defRPr sz="900"/>
            </a:lvl8pPr>
            <a:lvl9pPr marL="3653112" indent="0">
              <a:buNone/>
              <a:defRPr sz="900"/>
            </a:lvl9pPr>
          </a:lstStyle>
          <a:p>
            <a:pPr lvl="0"/>
            <a:r>
              <a:rPr lang="de-DE" smtClean="0"/>
              <a:t>Mastertextformat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AC6986E4-8A92-4B2C-8656-F5044E41FE87}" type="slidenum">
              <a:rPr lang="en-GB">
                <a:solidFill>
                  <a:srgbClr val="FFFFFF"/>
                </a:solidFill>
              </a:rPr>
              <a:pPr>
                <a:defRPr/>
              </a:pPr>
              <a:t>‹#›</a:t>
            </a:fld>
            <a:endParaRPr lang="en-GB">
              <a:solidFill>
                <a:srgbClr val="FFFFFF"/>
              </a:solidFill>
              <a:latin typeface="Georgia" pitchFamily="-110" charset="0"/>
            </a:endParaRPr>
          </a:p>
        </p:txBody>
      </p:sp>
      <p:sp>
        <p:nvSpPr>
          <p:cNvPr id="7" name="Rectangle 4"/>
          <p:cNvSpPr>
            <a:spLocks noGrp="1" noChangeArrowheads="1"/>
          </p:cNvSpPr>
          <p:nvPr>
            <p:ph type="dt" sz="half" idx="12"/>
          </p:nvPr>
        </p:nvSpPr>
        <p:spPr>
          <a:ln/>
        </p:spPr>
        <p:txBody>
          <a:bodyPr/>
          <a:lstStyle>
            <a:lvl1pPr>
              <a:defRPr/>
            </a:lvl1pPr>
          </a:lstStyle>
          <a:p>
            <a:pPr>
              <a:defRPr/>
            </a:pPr>
            <a:fld id="{D8C44CC4-3FA8-44F5-AE4A-097A62523026}"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17221111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96" indent="0">
              <a:buNone/>
              <a:defRPr sz="2000" b="1"/>
            </a:lvl2pPr>
            <a:lvl3pPr marL="912807" indent="0">
              <a:buNone/>
              <a:defRPr sz="1800" b="1"/>
            </a:lvl3pPr>
            <a:lvl4pPr marL="1369220" indent="0">
              <a:buNone/>
              <a:defRPr sz="1600" b="1"/>
            </a:lvl4pPr>
            <a:lvl5pPr marL="1825622" indent="0">
              <a:buNone/>
              <a:defRPr sz="1600" b="1"/>
            </a:lvl5pPr>
            <a:lvl6pPr marL="2282022" indent="0">
              <a:buNone/>
              <a:defRPr sz="1600" b="1"/>
            </a:lvl6pPr>
            <a:lvl7pPr marL="2738435" indent="0">
              <a:buNone/>
              <a:defRPr sz="1600" b="1"/>
            </a:lvl7pPr>
            <a:lvl8pPr marL="3194836" indent="0">
              <a:buNone/>
              <a:defRPr sz="1600" b="1"/>
            </a:lvl8pPr>
            <a:lvl9pPr marL="365124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96" indent="0">
              <a:buNone/>
              <a:defRPr sz="2000" b="1"/>
            </a:lvl2pPr>
            <a:lvl3pPr marL="912807" indent="0">
              <a:buNone/>
              <a:defRPr sz="1800" b="1"/>
            </a:lvl3pPr>
            <a:lvl4pPr marL="1369220" indent="0">
              <a:buNone/>
              <a:defRPr sz="1600" b="1"/>
            </a:lvl4pPr>
            <a:lvl5pPr marL="1825622" indent="0">
              <a:buNone/>
              <a:defRPr sz="1600" b="1"/>
            </a:lvl5pPr>
            <a:lvl6pPr marL="2282022" indent="0">
              <a:buNone/>
              <a:defRPr sz="1600" b="1"/>
            </a:lvl6pPr>
            <a:lvl7pPr marL="2738435" indent="0">
              <a:buNone/>
              <a:defRPr sz="1600" b="1"/>
            </a:lvl7pPr>
            <a:lvl8pPr marL="3194836" indent="0">
              <a:buNone/>
              <a:defRPr sz="1600" b="1"/>
            </a:lvl8pPr>
            <a:lvl9pPr marL="365124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EDB22C2E-AA11-C54E-B3DC-097A1AF23A6A}" type="slidenum">
              <a:rPr lang="en-US"/>
              <a:pPr>
                <a:defRPr/>
              </a:pPr>
              <a:t>‹#›</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13536473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FBC62027-4C2B-834E-AD52-26EBE09A2B71}" type="slidenum">
              <a:rPr lang="en-US"/>
              <a:pPr>
                <a:defRPr/>
              </a:pPr>
              <a:t>‹#›</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23351957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588D608D-D214-C147-B5B6-EEEAA8D0B8A5}" type="slidenum">
              <a:rPr lang="en-US"/>
              <a:pPr>
                <a:defRPr/>
              </a:pPr>
              <a:t>‹#›</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188528631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96" indent="0">
              <a:buNone/>
              <a:defRPr sz="1200"/>
            </a:lvl2pPr>
            <a:lvl3pPr marL="912807" indent="0">
              <a:buNone/>
              <a:defRPr sz="1000"/>
            </a:lvl3pPr>
            <a:lvl4pPr marL="1369220" indent="0">
              <a:buNone/>
              <a:defRPr sz="900"/>
            </a:lvl4pPr>
            <a:lvl5pPr marL="1825622" indent="0">
              <a:buNone/>
              <a:defRPr sz="900"/>
            </a:lvl5pPr>
            <a:lvl6pPr marL="2282022" indent="0">
              <a:buNone/>
              <a:defRPr sz="900"/>
            </a:lvl6pPr>
            <a:lvl7pPr marL="2738435" indent="0">
              <a:buNone/>
              <a:defRPr sz="900"/>
            </a:lvl7pPr>
            <a:lvl8pPr marL="3194836" indent="0">
              <a:buNone/>
              <a:defRPr sz="900"/>
            </a:lvl8pPr>
            <a:lvl9pPr marL="3651242"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8AFF2EF3-AD2F-794F-BE26-24575B5EBC0B}" type="slidenum">
              <a:rPr lang="en-US"/>
              <a:pPr>
                <a:defRPr/>
              </a:pPr>
              <a:t>‹#›</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21273587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96" indent="0">
              <a:buNone/>
              <a:defRPr sz="2800"/>
            </a:lvl2pPr>
            <a:lvl3pPr marL="912807" indent="0">
              <a:buNone/>
              <a:defRPr sz="2400"/>
            </a:lvl3pPr>
            <a:lvl4pPr marL="1369220" indent="0">
              <a:buNone/>
              <a:defRPr sz="2000"/>
            </a:lvl4pPr>
            <a:lvl5pPr marL="1825622" indent="0">
              <a:buNone/>
              <a:defRPr sz="2000"/>
            </a:lvl5pPr>
            <a:lvl6pPr marL="2282022" indent="0">
              <a:buNone/>
              <a:defRPr sz="2000"/>
            </a:lvl6pPr>
            <a:lvl7pPr marL="2738435" indent="0">
              <a:buNone/>
              <a:defRPr sz="2000"/>
            </a:lvl7pPr>
            <a:lvl8pPr marL="3194836" indent="0">
              <a:buNone/>
              <a:defRPr sz="2000"/>
            </a:lvl8pPr>
            <a:lvl9pPr marL="3651242"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96" indent="0">
              <a:buNone/>
              <a:defRPr sz="1200"/>
            </a:lvl2pPr>
            <a:lvl3pPr marL="912807" indent="0">
              <a:buNone/>
              <a:defRPr sz="1000"/>
            </a:lvl3pPr>
            <a:lvl4pPr marL="1369220" indent="0">
              <a:buNone/>
              <a:defRPr sz="900"/>
            </a:lvl4pPr>
            <a:lvl5pPr marL="1825622" indent="0">
              <a:buNone/>
              <a:defRPr sz="900"/>
            </a:lvl5pPr>
            <a:lvl6pPr marL="2282022" indent="0">
              <a:buNone/>
              <a:defRPr sz="900"/>
            </a:lvl6pPr>
            <a:lvl7pPr marL="2738435" indent="0">
              <a:buNone/>
              <a:defRPr sz="900"/>
            </a:lvl7pPr>
            <a:lvl8pPr marL="3194836" indent="0">
              <a:buNone/>
              <a:defRPr sz="900"/>
            </a:lvl8pPr>
            <a:lvl9pPr marL="3651242"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3393EF52-A835-834D-BECD-4EB3C0A7D74C}" type="slidenum">
              <a:rPr lang="en-US"/>
              <a:pPr>
                <a:defRPr/>
              </a:pPr>
              <a:t>‹#›</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153535814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C419731C-E15C-A64E-AAAA-3DECF361D633}"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33409126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349E6910-EC17-C842-BBE8-10A2A7ADD811}"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fr-CH"/>
              <a:t>(IPO September 2008)3rd Session -- CAS Management Group</a:t>
            </a:r>
            <a:endParaRPr lang="en-US"/>
          </a:p>
        </p:txBody>
      </p:sp>
    </p:spTree>
    <p:extLst>
      <p:ext uri="{BB962C8B-B14F-4D97-AF65-F5344CB8AC3E}">
        <p14:creationId xmlns:p14="http://schemas.microsoft.com/office/powerpoint/2010/main" val="200130686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34"/>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84"/>
            <a:ext cx="2133600" cy="365125"/>
          </a:xfrm>
          <a:prstGeom prst="rect">
            <a:avLst/>
          </a:prstGeom>
        </p:spPr>
        <p:txBody>
          <a:bodyPr lIns="91279" tIns="45640" rIns="91279" bIns="45640"/>
          <a:lstStyle/>
          <a:p>
            <a:pPr algn="ctr" defTabSz="913415" fontAlgn="base">
              <a:spcBef>
                <a:spcPct val="0"/>
              </a:spcBef>
              <a:spcAft>
                <a:spcPct val="0"/>
              </a:spcAft>
            </a:pPr>
            <a:fld id="{323E525E-818E-4DC8-86C1-047DB1AC165F}" type="datetimeFigureOut">
              <a:rPr lang="en-GB" sz="2400" smtClean="0">
                <a:solidFill>
                  <a:srgbClr val="FFFFFF"/>
                </a:solidFill>
                <a:ea typeface="ＭＳ Ｐゴシック" charset="0"/>
                <a:cs typeface="Arial" pitchFamily="34" charset="0"/>
                <a:sym typeface="Arial" pitchFamily="34" charset="0"/>
              </a:rPr>
              <a:pPr algn="ctr" defTabSz="913415" fontAlgn="base">
                <a:spcBef>
                  <a:spcPct val="0"/>
                </a:spcBef>
                <a:spcAft>
                  <a:spcPct val="0"/>
                </a:spcAft>
              </a:pPr>
              <a:t>26/04/2016</a:t>
            </a:fld>
            <a:endParaRPr lang="en-GB" sz="2400">
              <a:solidFill>
                <a:srgbClr val="FFFFFF"/>
              </a:solidFill>
              <a:ea typeface="ＭＳ Ｐゴシック" charset="0"/>
              <a:cs typeface="Arial" pitchFamily="34" charset="0"/>
              <a:sym typeface="Arial" pitchFamily="34" charset="0"/>
            </a:endParaRPr>
          </a:p>
        </p:txBody>
      </p:sp>
      <p:sp>
        <p:nvSpPr>
          <p:cNvPr id="5" name="Footer Placeholder 4"/>
          <p:cNvSpPr>
            <a:spLocks noGrp="1"/>
          </p:cNvSpPr>
          <p:nvPr>
            <p:ph type="ftr" sz="quarter" idx="11"/>
          </p:nvPr>
        </p:nvSpPr>
        <p:spPr>
          <a:xfrm>
            <a:off x="3124201" y="6356384"/>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84"/>
            <a:ext cx="2133600" cy="365125"/>
          </a:xfrm>
          <a:prstGeom prst="rect">
            <a:avLst/>
          </a:prstGeom>
        </p:spPr>
        <p:txBody>
          <a:bodyPr/>
          <a:lstStyle/>
          <a:p>
            <a:fld id="{CB76F02E-DEEA-4382-984D-F18A9F00FFA8}" type="slidenum">
              <a:rPr lang="en-GB" smtClean="0"/>
              <a:pPr/>
              <a:t>‹#›</a:t>
            </a:fld>
            <a:endParaRPr lang="en-GB"/>
          </a:p>
        </p:txBody>
      </p:sp>
    </p:spTree>
    <p:extLst>
      <p:ext uri="{BB962C8B-B14F-4D97-AF65-F5344CB8AC3E}">
        <p14:creationId xmlns:p14="http://schemas.microsoft.com/office/powerpoint/2010/main" val="28278424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372" indent="0" algn="ctr">
              <a:buNone/>
              <a:defRPr>
                <a:solidFill>
                  <a:schemeClr val="tx1">
                    <a:tint val="75000"/>
                  </a:schemeClr>
                </a:solidFill>
              </a:defRPr>
            </a:lvl2pPr>
            <a:lvl3pPr marL="912760" indent="0" algn="ctr">
              <a:buNone/>
              <a:defRPr>
                <a:solidFill>
                  <a:schemeClr val="tx1">
                    <a:tint val="75000"/>
                  </a:schemeClr>
                </a:solidFill>
              </a:defRPr>
            </a:lvl3pPr>
            <a:lvl4pPr marL="1369150" indent="0" algn="ctr">
              <a:buNone/>
              <a:defRPr>
                <a:solidFill>
                  <a:schemeClr val="tx1">
                    <a:tint val="75000"/>
                  </a:schemeClr>
                </a:solidFill>
              </a:defRPr>
            </a:lvl4pPr>
            <a:lvl5pPr marL="1825529" indent="0" algn="ctr">
              <a:buNone/>
              <a:defRPr>
                <a:solidFill>
                  <a:schemeClr val="tx1">
                    <a:tint val="75000"/>
                  </a:schemeClr>
                </a:solidFill>
              </a:defRPr>
            </a:lvl5pPr>
            <a:lvl6pPr marL="2281905" indent="0" algn="ctr">
              <a:buNone/>
              <a:defRPr>
                <a:solidFill>
                  <a:schemeClr val="tx1">
                    <a:tint val="75000"/>
                  </a:schemeClr>
                </a:solidFill>
              </a:defRPr>
            </a:lvl6pPr>
            <a:lvl7pPr marL="2738295" indent="0" algn="ctr">
              <a:buNone/>
              <a:defRPr>
                <a:solidFill>
                  <a:schemeClr val="tx1">
                    <a:tint val="75000"/>
                  </a:schemeClr>
                </a:solidFill>
              </a:defRPr>
            </a:lvl7pPr>
            <a:lvl8pPr marL="3194673" indent="0" algn="ctr">
              <a:buNone/>
              <a:defRPr>
                <a:solidFill>
                  <a:schemeClr val="tx1">
                    <a:tint val="75000"/>
                  </a:schemeClr>
                </a:solidFill>
              </a:defRPr>
            </a:lvl8pPr>
            <a:lvl9pPr marL="3651055"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2B91A88-B5B5-47F4-86F3-186EF6BADB8B}"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009184-2546-4DD6-81E5-3BA7F9F3CA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89312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62F8ACE-ED56-4660-B662-9197A5F74B98}"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42A77C-4397-497C-AC90-790C5B59E59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36089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083FA7E8-B34E-4CA3-A7E0-3D117CBA4F98}"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3720A658-F03B-4B27-8CE2-212FB8EF3B65}"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14993918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48"/>
            <a:ext cx="7772400" cy="1500187"/>
          </a:xfrm>
        </p:spPr>
        <p:txBody>
          <a:bodyPr anchor="b"/>
          <a:lstStyle>
            <a:lvl1pPr marL="0" indent="0">
              <a:buNone/>
              <a:defRPr sz="2000">
                <a:solidFill>
                  <a:schemeClr val="tx1">
                    <a:tint val="75000"/>
                  </a:schemeClr>
                </a:solidFill>
              </a:defRPr>
            </a:lvl1pPr>
            <a:lvl2pPr marL="456372" indent="0">
              <a:buNone/>
              <a:defRPr sz="1800">
                <a:solidFill>
                  <a:schemeClr val="tx1">
                    <a:tint val="75000"/>
                  </a:schemeClr>
                </a:solidFill>
              </a:defRPr>
            </a:lvl2pPr>
            <a:lvl3pPr marL="912760" indent="0">
              <a:buNone/>
              <a:defRPr sz="1600">
                <a:solidFill>
                  <a:schemeClr val="tx1">
                    <a:tint val="75000"/>
                  </a:schemeClr>
                </a:solidFill>
              </a:defRPr>
            </a:lvl3pPr>
            <a:lvl4pPr marL="1369150" indent="0">
              <a:buNone/>
              <a:defRPr sz="1400">
                <a:solidFill>
                  <a:schemeClr val="tx1">
                    <a:tint val="75000"/>
                  </a:schemeClr>
                </a:solidFill>
              </a:defRPr>
            </a:lvl4pPr>
            <a:lvl5pPr marL="1825529" indent="0">
              <a:buNone/>
              <a:defRPr sz="1400">
                <a:solidFill>
                  <a:schemeClr val="tx1">
                    <a:tint val="75000"/>
                  </a:schemeClr>
                </a:solidFill>
              </a:defRPr>
            </a:lvl5pPr>
            <a:lvl6pPr marL="2281905" indent="0">
              <a:buNone/>
              <a:defRPr sz="1400">
                <a:solidFill>
                  <a:schemeClr val="tx1">
                    <a:tint val="75000"/>
                  </a:schemeClr>
                </a:solidFill>
              </a:defRPr>
            </a:lvl6pPr>
            <a:lvl7pPr marL="2738295" indent="0">
              <a:buNone/>
              <a:defRPr sz="1400">
                <a:solidFill>
                  <a:schemeClr val="tx1">
                    <a:tint val="75000"/>
                  </a:schemeClr>
                </a:solidFill>
              </a:defRPr>
            </a:lvl7pPr>
            <a:lvl8pPr marL="3194673" indent="0">
              <a:buNone/>
              <a:defRPr sz="1400">
                <a:solidFill>
                  <a:schemeClr val="tx1">
                    <a:tint val="75000"/>
                  </a:schemeClr>
                </a:solidFill>
              </a:defRPr>
            </a:lvl8pPr>
            <a:lvl9pPr marL="36510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DAB35C-5254-40A4-A6FB-E0D5F7ABE1DB}"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324887-63C9-4443-B2EC-C9B00B231B3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297005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ECE48FC-579A-4765-BF58-BAA0AC60A963}"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1D4D60-2433-4ACA-87C2-4E3FBF179EA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05165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72" indent="0">
              <a:buNone/>
              <a:defRPr sz="2000" b="1"/>
            </a:lvl2pPr>
            <a:lvl3pPr marL="912760" indent="0">
              <a:buNone/>
              <a:defRPr sz="1800" b="1"/>
            </a:lvl3pPr>
            <a:lvl4pPr marL="1369150" indent="0">
              <a:buNone/>
              <a:defRPr sz="1600" b="1"/>
            </a:lvl4pPr>
            <a:lvl5pPr marL="1825529" indent="0">
              <a:buNone/>
              <a:defRPr sz="1600" b="1"/>
            </a:lvl5pPr>
            <a:lvl6pPr marL="2281905" indent="0">
              <a:buNone/>
              <a:defRPr sz="1600" b="1"/>
            </a:lvl6pPr>
            <a:lvl7pPr marL="2738295" indent="0">
              <a:buNone/>
              <a:defRPr sz="1600" b="1"/>
            </a:lvl7pPr>
            <a:lvl8pPr marL="3194673" indent="0">
              <a:buNone/>
              <a:defRPr sz="1600" b="1"/>
            </a:lvl8pPr>
            <a:lvl9pPr marL="3651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72" indent="0">
              <a:buNone/>
              <a:defRPr sz="2000" b="1"/>
            </a:lvl2pPr>
            <a:lvl3pPr marL="912760" indent="0">
              <a:buNone/>
              <a:defRPr sz="1800" b="1"/>
            </a:lvl3pPr>
            <a:lvl4pPr marL="1369150" indent="0">
              <a:buNone/>
              <a:defRPr sz="1600" b="1"/>
            </a:lvl4pPr>
            <a:lvl5pPr marL="1825529" indent="0">
              <a:buNone/>
              <a:defRPr sz="1600" b="1"/>
            </a:lvl5pPr>
            <a:lvl6pPr marL="2281905" indent="0">
              <a:buNone/>
              <a:defRPr sz="1600" b="1"/>
            </a:lvl6pPr>
            <a:lvl7pPr marL="2738295" indent="0">
              <a:buNone/>
              <a:defRPr sz="1600" b="1"/>
            </a:lvl7pPr>
            <a:lvl8pPr marL="3194673" indent="0">
              <a:buNone/>
              <a:defRPr sz="1600" b="1"/>
            </a:lvl8pPr>
            <a:lvl9pPr marL="3651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77E9F03-9782-4C5D-8F56-3DD9DF861F8C}" type="datetimeFigureOut">
              <a:rPr lang="en-GB">
                <a:solidFill>
                  <a:prstClr val="black">
                    <a:tint val="75000"/>
                  </a:prstClr>
                </a:solidFill>
              </a:rPr>
              <a:pPr>
                <a:defRPr/>
              </a:pPr>
              <a:t>26/04/2016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808675-A8D8-4502-A3C0-F731BA84E00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953804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C86F6A8-7C63-4CAB-BFDE-DDC4AA8F0ABC}"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160F89A-A211-4B28-A4E5-2E0E164956B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7458142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wwrp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 y="35"/>
            <a:ext cx="261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597258DE-6028-418D-9E7E-0ECF6C446FBF}" type="datetimeFigureOut">
              <a:rPr lang="en-GB">
                <a:solidFill>
                  <a:prstClr val="black">
                    <a:tint val="75000"/>
                  </a:prstClr>
                </a:solidFill>
              </a:rPr>
              <a:pPr>
                <a:defRPr/>
              </a:pPr>
              <a:t>26/04/2016</a:t>
            </a:fld>
            <a:endParaRPr lang="en-GB">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0ADD03FE-9307-47BD-8E60-46DC4987E2F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2921579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72" indent="0">
              <a:buNone/>
              <a:defRPr sz="1200"/>
            </a:lvl2pPr>
            <a:lvl3pPr marL="912760" indent="0">
              <a:buNone/>
              <a:defRPr sz="1000"/>
            </a:lvl3pPr>
            <a:lvl4pPr marL="1369150" indent="0">
              <a:buNone/>
              <a:defRPr sz="900"/>
            </a:lvl4pPr>
            <a:lvl5pPr marL="1825529" indent="0">
              <a:buNone/>
              <a:defRPr sz="900"/>
            </a:lvl5pPr>
            <a:lvl6pPr marL="2281905" indent="0">
              <a:buNone/>
              <a:defRPr sz="900"/>
            </a:lvl6pPr>
            <a:lvl7pPr marL="2738295" indent="0">
              <a:buNone/>
              <a:defRPr sz="900"/>
            </a:lvl7pPr>
            <a:lvl8pPr marL="3194673" indent="0">
              <a:buNone/>
              <a:defRPr sz="900"/>
            </a:lvl8pPr>
            <a:lvl9pPr marL="365105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088EBE-B3BC-4B3C-8C8E-06F6E08E300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90ED08-B99C-43CE-90FA-96021C2FA16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926569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72" indent="0">
              <a:buNone/>
              <a:defRPr sz="2800"/>
            </a:lvl2pPr>
            <a:lvl3pPr marL="912760" indent="0">
              <a:buNone/>
              <a:defRPr sz="2400"/>
            </a:lvl3pPr>
            <a:lvl4pPr marL="1369150" indent="0">
              <a:buNone/>
              <a:defRPr sz="2000"/>
            </a:lvl4pPr>
            <a:lvl5pPr marL="1825529" indent="0">
              <a:buNone/>
              <a:defRPr sz="2000"/>
            </a:lvl5pPr>
            <a:lvl6pPr marL="2281905" indent="0">
              <a:buNone/>
              <a:defRPr sz="2000"/>
            </a:lvl6pPr>
            <a:lvl7pPr marL="2738295" indent="0">
              <a:buNone/>
              <a:defRPr sz="2000"/>
            </a:lvl7pPr>
            <a:lvl8pPr marL="3194673" indent="0">
              <a:buNone/>
              <a:defRPr sz="2000"/>
            </a:lvl8pPr>
            <a:lvl9pPr marL="3651055"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72" indent="0">
              <a:buNone/>
              <a:defRPr sz="1200"/>
            </a:lvl2pPr>
            <a:lvl3pPr marL="912760" indent="0">
              <a:buNone/>
              <a:defRPr sz="1000"/>
            </a:lvl3pPr>
            <a:lvl4pPr marL="1369150" indent="0">
              <a:buNone/>
              <a:defRPr sz="900"/>
            </a:lvl4pPr>
            <a:lvl5pPr marL="1825529" indent="0">
              <a:buNone/>
              <a:defRPr sz="900"/>
            </a:lvl5pPr>
            <a:lvl6pPr marL="2281905" indent="0">
              <a:buNone/>
              <a:defRPr sz="900"/>
            </a:lvl6pPr>
            <a:lvl7pPr marL="2738295" indent="0">
              <a:buNone/>
              <a:defRPr sz="900"/>
            </a:lvl7pPr>
            <a:lvl8pPr marL="3194673" indent="0">
              <a:buNone/>
              <a:defRPr sz="900"/>
            </a:lvl8pPr>
            <a:lvl9pPr marL="365105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79E4E1-D473-4A41-89EC-5BDEB200F02A}" type="datetimeFigureOut">
              <a:rPr lang="en-GB">
                <a:solidFill>
                  <a:prstClr val="black">
                    <a:tint val="75000"/>
                  </a:prstClr>
                </a:solidFill>
              </a:rPr>
              <a:pPr>
                <a:defRPr/>
              </a:pPr>
              <a:t>26/04/2016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B4A969-533C-48D9-9E69-C6B0B39816F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846631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2DC9584-4823-491F-BBBF-C8D8E55EE5A4}"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D7B45A-3CC9-4E67-8A25-9DDA63F82FD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9681551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7156F04-053B-47BF-B533-EFD7C70A0A60}" type="datetimeFigureOut">
              <a:rPr lang="en-GB">
                <a:solidFill>
                  <a:prstClr val="black">
                    <a:tint val="75000"/>
                  </a:prstClr>
                </a:solidFill>
              </a:rPr>
              <a:pPr>
                <a:defRPr/>
              </a:pPr>
              <a:t>26/04/2016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13F2C1-98BB-42D7-99A8-E81F64965B2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488497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AAB94C-0215-4AEE-A356-6A41F1712EBB}" type="datetimeFigureOut">
              <a:rPr lang="en-GB">
                <a:solidFill>
                  <a:prstClr val="black">
                    <a:tint val="75000"/>
                  </a:prstClr>
                </a:solidFill>
              </a:rPr>
              <a:pPr>
                <a:defRPr/>
              </a:pPr>
              <a:t>26/04/2016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4B06C6-AC0D-49E7-A4F2-E353C51E2F4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68940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447800"/>
            <a:ext cx="2057400" cy="4800600"/>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1447800"/>
            <a:ext cx="6019800" cy="4800600"/>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58F9A580-9F62-48BD-9713-486551D3BC1D}"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0C830BFB-73E8-4B32-B32C-6D58C1D313DB}"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201166400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81"/>
            <a:ext cx="6400354" cy="1752451"/>
          </a:xfrm>
        </p:spPr>
        <p:txBody>
          <a:bodyPr/>
          <a:lstStyle>
            <a:lvl1pPr marL="0" indent="0" algn="ctr">
              <a:buNone/>
              <a:defRPr/>
            </a:lvl1pPr>
            <a:lvl2pPr marL="320893" indent="0" algn="ctr">
              <a:buNone/>
              <a:defRPr/>
            </a:lvl2pPr>
            <a:lvl3pPr marL="641793" indent="0" algn="ctr">
              <a:buNone/>
              <a:defRPr/>
            </a:lvl3pPr>
            <a:lvl4pPr marL="962692" indent="0" algn="ctr">
              <a:buNone/>
              <a:defRPr/>
            </a:lvl4pPr>
            <a:lvl5pPr marL="1283592" indent="0" algn="ctr">
              <a:buNone/>
              <a:defRPr/>
            </a:lvl5pPr>
            <a:lvl6pPr marL="1604494" indent="0" algn="ctr">
              <a:buNone/>
              <a:defRPr/>
            </a:lvl6pPr>
            <a:lvl7pPr marL="1925389" indent="0" algn="ctr">
              <a:buNone/>
              <a:defRPr/>
            </a:lvl7pPr>
            <a:lvl8pPr marL="2246291" indent="0" algn="ctr">
              <a:buNone/>
              <a:defRPr/>
            </a:lvl8pPr>
            <a:lvl9pPr marL="2567187"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ECECA96D-95D7-4673-B739-E0A402BF1062}"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368160923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AF25B4E3-3AA3-4C01-9EBF-8806071A3FDF}"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4047567122"/>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0893" indent="0">
              <a:buNone/>
              <a:defRPr sz="1300"/>
            </a:lvl2pPr>
            <a:lvl3pPr marL="641793" indent="0">
              <a:buNone/>
              <a:defRPr sz="1100"/>
            </a:lvl3pPr>
            <a:lvl4pPr marL="962692" indent="0">
              <a:buNone/>
              <a:defRPr sz="1000"/>
            </a:lvl4pPr>
            <a:lvl5pPr marL="1283592" indent="0">
              <a:buNone/>
              <a:defRPr sz="1000"/>
            </a:lvl5pPr>
            <a:lvl6pPr marL="1604494" indent="0">
              <a:buNone/>
              <a:defRPr sz="1000"/>
            </a:lvl6pPr>
            <a:lvl7pPr marL="1925389" indent="0">
              <a:buNone/>
              <a:defRPr sz="1000"/>
            </a:lvl7pPr>
            <a:lvl8pPr marL="2246291" indent="0">
              <a:buNone/>
              <a:defRPr sz="1000"/>
            </a:lvl8pPr>
            <a:lvl9pPr marL="2567187" indent="0">
              <a:buNone/>
              <a:defRPr sz="10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63D12A96-A711-471D-84E4-DE76E9BFD968}"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043651015"/>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586" y="1982425"/>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82425"/>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9D0DA008-BF63-4851-8941-612BD48AA641}"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2433269608"/>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893" indent="0">
              <a:buNone/>
              <a:defRPr sz="1400" b="1"/>
            </a:lvl2pPr>
            <a:lvl3pPr marL="641793" indent="0">
              <a:buNone/>
              <a:defRPr sz="1300" b="1"/>
            </a:lvl3pPr>
            <a:lvl4pPr marL="962692" indent="0">
              <a:buNone/>
              <a:defRPr sz="1100" b="1"/>
            </a:lvl4pPr>
            <a:lvl5pPr marL="1283592" indent="0">
              <a:buNone/>
              <a:defRPr sz="1100" b="1"/>
            </a:lvl5pPr>
            <a:lvl6pPr marL="1604494" indent="0">
              <a:buNone/>
              <a:defRPr sz="1100" b="1"/>
            </a:lvl6pPr>
            <a:lvl7pPr marL="1925389" indent="0">
              <a:buNone/>
              <a:defRPr sz="1100" b="1"/>
            </a:lvl7pPr>
            <a:lvl8pPr marL="2246291" indent="0">
              <a:buNone/>
              <a:defRPr sz="1100" b="1"/>
            </a:lvl8pPr>
            <a:lvl9pPr marL="256718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893" indent="0">
              <a:buNone/>
              <a:defRPr sz="1400" b="1"/>
            </a:lvl2pPr>
            <a:lvl3pPr marL="641793" indent="0">
              <a:buNone/>
              <a:defRPr sz="1300" b="1"/>
            </a:lvl3pPr>
            <a:lvl4pPr marL="962692" indent="0">
              <a:buNone/>
              <a:defRPr sz="1100" b="1"/>
            </a:lvl4pPr>
            <a:lvl5pPr marL="1283592" indent="0">
              <a:buNone/>
              <a:defRPr sz="1100" b="1"/>
            </a:lvl5pPr>
            <a:lvl6pPr marL="1604494" indent="0">
              <a:buNone/>
              <a:defRPr sz="1100" b="1"/>
            </a:lvl6pPr>
            <a:lvl7pPr marL="1925389" indent="0">
              <a:buNone/>
              <a:defRPr sz="1100" b="1"/>
            </a:lvl7pPr>
            <a:lvl8pPr marL="2246291" indent="0">
              <a:buNone/>
              <a:defRPr sz="1100" b="1"/>
            </a:lvl8pPr>
            <a:lvl9pPr marL="256718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0CC809A5-6CFD-49F8-B4F0-C0923E6CEC54}"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421350187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90E60C3F-8B3C-4173-9154-F3CDABF4742C}"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883417684"/>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99C1AC7E-4BD6-48E9-914B-5C660C71D662}"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889746117"/>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81" y="273507"/>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81" y="1435448"/>
            <a:ext cx="3008189" cy="4690318"/>
          </a:xfrm>
        </p:spPr>
        <p:txBody>
          <a:bodyPr/>
          <a:lstStyle>
            <a:lvl1pPr marL="0" indent="0">
              <a:buNone/>
              <a:defRPr sz="1000"/>
            </a:lvl1pPr>
            <a:lvl2pPr marL="320893" indent="0">
              <a:buNone/>
              <a:defRPr sz="800"/>
            </a:lvl2pPr>
            <a:lvl3pPr marL="641793" indent="0">
              <a:buNone/>
              <a:defRPr sz="700"/>
            </a:lvl3pPr>
            <a:lvl4pPr marL="962692" indent="0">
              <a:buNone/>
              <a:defRPr sz="600"/>
            </a:lvl4pPr>
            <a:lvl5pPr marL="1283592" indent="0">
              <a:buNone/>
              <a:defRPr sz="600"/>
            </a:lvl5pPr>
            <a:lvl6pPr marL="1604494" indent="0">
              <a:buNone/>
              <a:defRPr sz="600"/>
            </a:lvl6pPr>
            <a:lvl7pPr marL="1925389" indent="0">
              <a:buNone/>
              <a:defRPr sz="600"/>
            </a:lvl7pPr>
            <a:lvl8pPr marL="2246291" indent="0">
              <a:buNone/>
              <a:defRPr sz="600"/>
            </a:lvl8pPr>
            <a:lvl9pPr marL="2567187"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105F8A2E-546B-42ED-AAD8-B495A7E78700}"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06717354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9"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69" y="612800"/>
            <a:ext cx="5486177" cy="4114354"/>
          </a:xfrm>
        </p:spPr>
        <p:txBody>
          <a:bodyPr/>
          <a:lstStyle>
            <a:lvl1pPr marL="0" indent="0">
              <a:buNone/>
              <a:defRPr sz="2200"/>
            </a:lvl1pPr>
            <a:lvl2pPr marL="320893" indent="0">
              <a:buNone/>
              <a:defRPr sz="2000"/>
            </a:lvl2pPr>
            <a:lvl3pPr marL="641793" indent="0">
              <a:buNone/>
              <a:defRPr sz="1700"/>
            </a:lvl3pPr>
            <a:lvl4pPr marL="962692" indent="0">
              <a:buNone/>
              <a:defRPr sz="1400"/>
            </a:lvl4pPr>
            <a:lvl5pPr marL="1283592" indent="0">
              <a:buNone/>
              <a:defRPr sz="1400"/>
            </a:lvl5pPr>
            <a:lvl6pPr marL="1604494" indent="0">
              <a:buNone/>
              <a:defRPr sz="1400"/>
            </a:lvl6pPr>
            <a:lvl7pPr marL="1925389" indent="0">
              <a:buNone/>
              <a:defRPr sz="1400"/>
            </a:lvl7pPr>
            <a:lvl8pPr marL="2246291" indent="0">
              <a:buNone/>
              <a:defRPr sz="1400"/>
            </a:lvl8pPr>
            <a:lvl9pPr marL="2567187" indent="0">
              <a:buNone/>
              <a:defRPr sz="1400"/>
            </a:lvl9pPr>
          </a:lstStyle>
          <a:p>
            <a:pPr lvl="0"/>
            <a:endParaRPr lang="en-US" noProof="0" smtClean="0">
              <a:sym typeface="Times" charset="0"/>
            </a:endParaRPr>
          </a:p>
        </p:txBody>
      </p:sp>
      <p:sp>
        <p:nvSpPr>
          <p:cNvPr id="4" name="Text Placeholder 3"/>
          <p:cNvSpPr>
            <a:spLocks noGrp="1"/>
          </p:cNvSpPr>
          <p:nvPr>
            <p:ph type="body" sz="half" idx="2"/>
          </p:nvPr>
        </p:nvSpPr>
        <p:spPr>
          <a:xfrm>
            <a:off x="1792669" y="5367860"/>
            <a:ext cx="5486177" cy="804788"/>
          </a:xfrm>
        </p:spPr>
        <p:txBody>
          <a:bodyPr/>
          <a:lstStyle>
            <a:lvl1pPr marL="0" indent="0">
              <a:buNone/>
              <a:defRPr sz="1000"/>
            </a:lvl1pPr>
            <a:lvl2pPr marL="320893" indent="0">
              <a:buNone/>
              <a:defRPr sz="800"/>
            </a:lvl2pPr>
            <a:lvl3pPr marL="641793" indent="0">
              <a:buNone/>
              <a:defRPr sz="700"/>
            </a:lvl3pPr>
            <a:lvl4pPr marL="962692" indent="0">
              <a:buNone/>
              <a:defRPr sz="600"/>
            </a:lvl4pPr>
            <a:lvl5pPr marL="1283592" indent="0">
              <a:buNone/>
              <a:defRPr sz="600"/>
            </a:lvl5pPr>
            <a:lvl6pPr marL="1604494" indent="0">
              <a:buNone/>
              <a:defRPr sz="600"/>
            </a:lvl6pPr>
            <a:lvl7pPr marL="1925389" indent="0">
              <a:buNone/>
              <a:defRPr sz="600"/>
            </a:lvl7pPr>
            <a:lvl8pPr marL="2246291" indent="0">
              <a:buNone/>
              <a:defRPr sz="600"/>
            </a:lvl8pPr>
            <a:lvl9pPr marL="2567187"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23D22A25-8E79-405C-8CDC-8A9471BFE139}"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2347682"/>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592C127C-1C2A-434A-9334-3BD2C08DAD96}"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92878124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57"/>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3"/>
            <a:ext cx="6400800" cy="1752600"/>
          </a:xfrm>
        </p:spPr>
        <p:txBody>
          <a:bodyPr/>
          <a:lstStyle>
            <a:lvl1pPr marL="0" indent="0" algn="ctr">
              <a:buNone/>
              <a:defRPr>
                <a:solidFill>
                  <a:schemeClr val="tx1">
                    <a:tint val="75000"/>
                  </a:schemeClr>
                </a:solidFill>
              </a:defRPr>
            </a:lvl1pPr>
            <a:lvl2pPr marL="454387" indent="0" algn="ctr">
              <a:buNone/>
              <a:defRPr>
                <a:solidFill>
                  <a:schemeClr val="tx1">
                    <a:tint val="75000"/>
                  </a:schemeClr>
                </a:solidFill>
              </a:defRPr>
            </a:lvl2pPr>
            <a:lvl3pPr marL="908727" indent="0" algn="ctr">
              <a:buNone/>
              <a:defRPr>
                <a:solidFill>
                  <a:schemeClr val="tx1">
                    <a:tint val="75000"/>
                  </a:schemeClr>
                </a:solidFill>
              </a:defRPr>
            </a:lvl3pPr>
            <a:lvl4pPr marL="1363118" indent="0" algn="ctr">
              <a:buNone/>
              <a:defRPr>
                <a:solidFill>
                  <a:schemeClr val="tx1">
                    <a:tint val="75000"/>
                  </a:schemeClr>
                </a:solidFill>
              </a:defRPr>
            </a:lvl4pPr>
            <a:lvl5pPr marL="1817494" indent="0" algn="ctr">
              <a:buNone/>
              <a:defRPr>
                <a:solidFill>
                  <a:schemeClr val="tx1">
                    <a:tint val="75000"/>
                  </a:schemeClr>
                </a:solidFill>
              </a:defRPr>
            </a:lvl5pPr>
            <a:lvl6pPr marL="2271867" indent="0" algn="ctr">
              <a:buNone/>
              <a:defRPr>
                <a:solidFill>
                  <a:schemeClr val="tx1">
                    <a:tint val="75000"/>
                  </a:schemeClr>
                </a:solidFill>
              </a:defRPr>
            </a:lvl6pPr>
            <a:lvl7pPr marL="2726225" indent="0" algn="ctr">
              <a:buNone/>
              <a:defRPr>
                <a:solidFill>
                  <a:schemeClr val="tx1">
                    <a:tint val="75000"/>
                  </a:schemeClr>
                </a:solidFill>
              </a:defRPr>
            </a:lvl7pPr>
            <a:lvl8pPr marL="3180600" indent="0" algn="ctr">
              <a:buNone/>
              <a:defRPr>
                <a:solidFill>
                  <a:schemeClr val="tx1">
                    <a:tint val="75000"/>
                  </a:schemeClr>
                </a:solidFill>
              </a:defRPr>
            </a:lvl8pPr>
            <a:lvl9pPr marL="3634973"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C0F6F01A-9322-4B62-8619-11F0B4B87ACB}"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E615201D-222A-4654-981D-554FFD6F9267}" type="slidenum">
              <a:rPr lang="nb-NO"/>
              <a:pPr>
                <a:defRPr/>
              </a:pPr>
              <a:t>‹#›</a:t>
            </a:fld>
            <a:endParaRPr lang="nb-NO"/>
          </a:p>
        </p:txBody>
      </p:sp>
    </p:spTree>
    <p:extLst>
      <p:ext uri="{BB962C8B-B14F-4D97-AF65-F5344CB8AC3E}">
        <p14:creationId xmlns:p14="http://schemas.microsoft.com/office/powerpoint/2010/main" val="42807158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4208" y="384011"/>
            <a:ext cx="1942207"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587" y="384011"/>
            <a:ext cx="5719465"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C5211F23-95C1-48D2-9172-F42BB336AA15}" type="slidenum">
              <a:rPr lang="en-US" altLang="de-DE">
                <a:solidFill>
                  <a:srgbClr val="000000"/>
                </a:solidFill>
              </a:rPr>
              <a:pPr/>
              <a:t>‹#›</a:t>
            </a:fld>
            <a:endParaRPr lang="en-US" altLang="de-DE">
              <a:solidFill>
                <a:srgbClr val="000000"/>
              </a:solidFill>
            </a:endParaRPr>
          </a:p>
        </p:txBody>
      </p:sp>
    </p:spTree>
    <p:extLst>
      <p:ext uri="{BB962C8B-B14F-4D97-AF65-F5344CB8AC3E}">
        <p14:creationId xmlns:p14="http://schemas.microsoft.com/office/powerpoint/2010/main" val="115869833"/>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440" y="2129985"/>
            <a:ext cx="7773120" cy="1470394"/>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2321" y="3885528"/>
            <a:ext cx="6400800" cy="1752664"/>
          </a:xfrm>
        </p:spPr>
        <p:txBody>
          <a:bodyPr/>
          <a:lstStyle>
            <a:lvl1pPr marL="0" indent="0" algn="ctr">
              <a:buNone/>
              <a:defRPr>
                <a:solidFill>
                  <a:schemeClr val="tx1">
                    <a:tint val="75000"/>
                  </a:schemeClr>
                </a:solidFill>
              </a:defRPr>
            </a:lvl1pPr>
            <a:lvl2pPr marL="414217" indent="0" algn="ctr">
              <a:buNone/>
              <a:defRPr>
                <a:solidFill>
                  <a:schemeClr val="tx1">
                    <a:tint val="75000"/>
                  </a:schemeClr>
                </a:solidFill>
              </a:defRPr>
            </a:lvl2pPr>
            <a:lvl3pPr marL="828430" indent="0" algn="ctr">
              <a:buNone/>
              <a:defRPr>
                <a:solidFill>
                  <a:schemeClr val="tx1">
                    <a:tint val="75000"/>
                  </a:schemeClr>
                </a:solidFill>
              </a:defRPr>
            </a:lvl3pPr>
            <a:lvl4pPr marL="1242643" indent="0" algn="ctr">
              <a:buNone/>
              <a:defRPr>
                <a:solidFill>
                  <a:schemeClr val="tx1">
                    <a:tint val="75000"/>
                  </a:schemeClr>
                </a:solidFill>
              </a:defRPr>
            </a:lvl4pPr>
            <a:lvl5pPr marL="1656865" indent="0" algn="ctr">
              <a:buNone/>
              <a:defRPr>
                <a:solidFill>
                  <a:schemeClr val="tx1">
                    <a:tint val="75000"/>
                  </a:schemeClr>
                </a:solidFill>
              </a:defRPr>
            </a:lvl5pPr>
            <a:lvl6pPr marL="2071087" indent="0" algn="ctr">
              <a:buNone/>
              <a:defRPr>
                <a:solidFill>
                  <a:schemeClr val="tx1">
                    <a:tint val="75000"/>
                  </a:schemeClr>
                </a:solidFill>
              </a:defRPr>
            </a:lvl6pPr>
            <a:lvl7pPr marL="2485297" indent="0" algn="ctr">
              <a:buNone/>
              <a:defRPr>
                <a:solidFill>
                  <a:schemeClr val="tx1">
                    <a:tint val="75000"/>
                  </a:schemeClr>
                </a:solidFill>
              </a:defRPr>
            </a:lvl7pPr>
            <a:lvl8pPr marL="2899517" indent="0" algn="ctr">
              <a:buNone/>
              <a:defRPr>
                <a:solidFill>
                  <a:schemeClr val="tx1">
                    <a:tint val="75000"/>
                  </a:schemeClr>
                </a:solidFill>
              </a:defRPr>
            </a:lvl8pPr>
            <a:lvl9pPr marL="3313736" indent="0" algn="ctr">
              <a:buNone/>
              <a:defRPr>
                <a:solidFill>
                  <a:schemeClr val="tx1">
                    <a:tint val="75000"/>
                  </a:schemeClr>
                </a:solidFill>
              </a:defRPr>
            </a:lvl9pPr>
          </a:lstStyle>
          <a:p>
            <a:r>
              <a:rPr lang="nb-NO" smtClean="0"/>
              <a:t>Klikk for å redigere undertittelstil i malen</a:t>
            </a:r>
            <a:endParaRPr lang="nb-NO"/>
          </a:p>
        </p:txBody>
      </p:sp>
    </p:spTree>
    <p:extLst>
      <p:ext uri="{BB962C8B-B14F-4D97-AF65-F5344CB8AC3E}">
        <p14:creationId xmlns:p14="http://schemas.microsoft.com/office/powerpoint/2010/main" val="212997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99322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880" y="4406887"/>
            <a:ext cx="7771680" cy="1362383"/>
          </a:xfrm>
        </p:spPr>
        <p:txBody>
          <a:bodyPr anchor="t"/>
          <a:lstStyle>
            <a:lvl1pPr algn="l">
              <a:defRPr sz="36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880" y="2906226"/>
            <a:ext cx="7771680" cy="1500638"/>
          </a:xfrm>
        </p:spPr>
        <p:txBody>
          <a:bodyPr anchor="b"/>
          <a:lstStyle>
            <a:lvl1pPr marL="0" indent="0">
              <a:buNone/>
              <a:defRPr sz="1800">
                <a:solidFill>
                  <a:schemeClr val="tx1">
                    <a:tint val="75000"/>
                  </a:schemeClr>
                </a:solidFill>
              </a:defRPr>
            </a:lvl1pPr>
            <a:lvl2pPr marL="414217" indent="0">
              <a:buNone/>
              <a:defRPr sz="1600">
                <a:solidFill>
                  <a:schemeClr val="tx1">
                    <a:tint val="75000"/>
                  </a:schemeClr>
                </a:solidFill>
              </a:defRPr>
            </a:lvl2pPr>
            <a:lvl3pPr marL="828430" indent="0">
              <a:buNone/>
              <a:defRPr sz="1500">
                <a:solidFill>
                  <a:schemeClr val="tx1">
                    <a:tint val="75000"/>
                  </a:schemeClr>
                </a:solidFill>
              </a:defRPr>
            </a:lvl3pPr>
            <a:lvl4pPr marL="1242643" indent="0">
              <a:buNone/>
              <a:defRPr sz="1300">
                <a:solidFill>
                  <a:schemeClr val="tx1">
                    <a:tint val="75000"/>
                  </a:schemeClr>
                </a:solidFill>
              </a:defRPr>
            </a:lvl4pPr>
            <a:lvl5pPr marL="1656865" indent="0">
              <a:buNone/>
              <a:defRPr sz="1300">
                <a:solidFill>
                  <a:schemeClr val="tx1">
                    <a:tint val="75000"/>
                  </a:schemeClr>
                </a:solidFill>
              </a:defRPr>
            </a:lvl5pPr>
            <a:lvl6pPr marL="2071087" indent="0">
              <a:buNone/>
              <a:defRPr sz="1300">
                <a:solidFill>
                  <a:schemeClr val="tx1">
                    <a:tint val="75000"/>
                  </a:schemeClr>
                </a:solidFill>
              </a:defRPr>
            </a:lvl6pPr>
            <a:lvl7pPr marL="2485297" indent="0">
              <a:buNone/>
              <a:defRPr sz="1300">
                <a:solidFill>
                  <a:schemeClr val="tx1">
                    <a:tint val="75000"/>
                  </a:schemeClr>
                </a:solidFill>
              </a:defRPr>
            </a:lvl7pPr>
            <a:lvl8pPr marL="2899517" indent="0">
              <a:buNone/>
              <a:defRPr sz="1300">
                <a:solidFill>
                  <a:schemeClr val="tx1">
                    <a:tint val="75000"/>
                  </a:schemeClr>
                </a:solidFill>
              </a:defRPr>
            </a:lvl8pPr>
            <a:lvl9pPr marL="3313736" indent="0">
              <a:buNone/>
              <a:defRPr sz="1300">
                <a:solidFill>
                  <a:schemeClr val="tx1">
                    <a:tint val="75000"/>
                  </a:schemeClr>
                </a:solidFill>
              </a:defRPr>
            </a:lvl9pPr>
          </a:lstStyle>
          <a:p>
            <a:pPr lvl="0"/>
            <a:r>
              <a:rPr lang="nb-NO" smtClean="0"/>
              <a:t>Klikk for å redigere tekststiler i malen</a:t>
            </a:r>
          </a:p>
        </p:txBody>
      </p:sp>
    </p:spTree>
    <p:extLst>
      <p:ext uri="{BB962C8B-B14F-4D97-AF65-F5344CB8AC3E}">
        <p14:creationId xmlns:p14="http://schemas.microsoft.com/office/powerpoint/2010/main" val="230294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6481" y="1604329"/>
            <a:ext cx="3954240" cy="397769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548961" y="1604329"/>
            <a:ext cx="3954240" cy="397769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92278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921" y="275094"/>
            <a:ext cx="8229600" cy="1142039"/>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920" y="1535225"/>
            <a:ext cx="4039200" cy="639427"/>
          </a:xfrm>
        </p:spPr>
        <p:txBody>
          <a:bodyPr anchor="b"/>
          <a:lstStyle>
            <a:lvl1pPr marL="0" indent="0">
              <a:buNone/>
              <a:defRPr sz="2200" b="1"/>
            </a:lvl1pPr>
            <a:lvl2pPr marL="414217" indent="0">
              <a:buNone/>
              <a:defRPr sz="1800" b="1"/>
            </a:lvl2pPr>
            <a:lvl3pPr marL="828430" indent="0">
              <a:buNone/>
              <a:defRPr sz="1600" b="1"/>
            </a:lvl3pPr>
            <a:lvl4pPr marL="1242643" indent="0">
              <a:buNone/>
              <a:defRPr sz="1500" b="1"/>
            </a:lvl4pPr>
            <a:lvl5pPr marL="1656865" indent="0">
              <a:buNone/>
              <a:defRPr sz="1500" b="1"/>
            </a:lvl5pPr>
            <a:lvl6pPr marL="2071087" indent="0">
              <a:buNone/>
              <a:defRPr sz="1500" b="1"/>
            </a:lvl6pPr>
            <a:lvl7pPr marL="2485297" indent="0">
              <a:buNone/>
              <a:defRPr sz="1500" b="1"/>
            </a:lvl7pPr>
            <a:lvl8pPr marL="2899517" indent="0">
              <a:buNone/>
              <a:defRPr sz="1500" b="1"/>
            </a:lvl8pPr>
            <a:lvl9pPr marL="3313736" indent="0">
              <a:buNone/>
              <a:defRPr sz="1500" b="1"/>
            </a:lvl9pPr>
          </a:lstStyle>
          <a:p>
            <a:pPr lvl="0"/>
            <a:r>
              <a:rPr lang="nb-NO" smtClean="0"/>
              <a:t>Klikk for å redigere tekststiler i malen</a:t>
            </a:r>
          </a:p>
        </p:txBody>
      </p:sp>
      <p:sp>
        <p:nvSpPr>
          <p:cNvPr id="4" name="Plassholder for innhold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441" y="1535225"/>
            <a:ext cx="4042080" cy="639427"/>
          </a:xfrm>
        </p:spPr>
        <p:txBody>
          <a:bodyPr anchor="b"/>
          <a:lstStyle>
            <a:lvl1pPr marL="0" indent="0">
              <a:buNone/>
              <a:defRPr sz="2200" b="1"/>
            </a:lvl1pPr>
            <a:lvl2pPr marL="414217" indent="0">
              <a:buNone/>
              <a:defRPr sz="1800" b="1"/>
            </a:lvl2pPr>
            <a:lvl3pPr marL="828430" indent="0">
              <a:buNone/>
              <a:defRPr sz="1600" b="1"/>
            </a:lvl3pPr>
            <a:lvl4pPr marL="1242643" indent="0">
              <a:buNone/>
              <a:defRPr sz="1500" b="1"/>
            </a:lvl4pPr>
            <a:lvl5pPr marL="1656865" indent="0">
              <a:buNone/>
              <a:defRPr sz="1500" b="1"/>
            </a:lvl5pPr>
            <a:lvl6pPr marL="2071087" indent="0">
              <a:buNone/>
              <a:defRPr sz="1500" b="1"/>
            </a:lvl6pPr>
            <a:lvl7pPr marL="2485297" indent="0">
              <a:buNone/>
              <a:defRPr sz="1500" b="1"/>
            </a:lvl7pPr>
            <a:lvl8pPr marL="2899517" indent="0">
              <a:buNone/>
              <a:defRPr sz="1500" b="1"/>
            </a:lvl8pPr>
            <a:lvl9pPr marL="3313736" indent="0">
              <a:buNone/>
              <a:defRPr sz="1500" b="1"/>
            </a:lvl9pPr>
          </a:lstStyle>
          <a:p>
            <a:pPr lvl="0"/>
            <a:r>
              <a:rPr lang="nb-NO" smtClean="0"/>
              <a:t>Klikk for å redigere tekststiler i malen</a:t>
            </a:r>
          </a:p>
        </p:txBody>
      </p:sp>
      <p:sp>
        <p:nvSpPr>
          <p:cNvPr id="6" name="Plassholder for innhold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224947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34395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044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920" y="273629"/>
            <a:ext cx="3008160" cy="1160762"/>
          </a:xfrm>
        </p:spPr>
        <p:txBody>
          <a:bodyPr anchor="b"/>
          <a:lstStyle>
            <a:lvl1pPr algn="l">
              <a:defRPr sz="1800" b="1"/>
            </a:lvl1pPr>
          </a:lstStyle>
          <a:p>
            <a:r>
              <a:rPr lang="nb-NO" smtClean="0"/>
              <a:t>Klikk for å redigere tittelstil</a:t>
            </a:r>
            <a:endParaRPr lang="nb-NO"/>
          </a:p>
        </p:txBody>
      </p:sp>
      <p:sp>
        <p:nvSpPr>
          <p:cNvPr id="3" name="Plassholder for innhold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920" y="1434415"/>
            <a:ext cx="3008160" cy="4692013"/>
          </a:xfrm>
        </p:spPr>
        <p:txBody>
          <a:bodyPr/>
          <a:lstStyle>
            <a:lvl1pPr marL="0" indent="0">
              <a:buNone/>
              <a:defRPr sz="1300"/>
            </a:lvl1pPr>
            <a:lvl2pPr marL="414217" indent="0">
              <a:buNone/>
              <a:defRPr sz="1100"/>
            </a:lvl2pPr>
            <a:lvl3pPr marL="828430" indent="0">
              <a:buNone/>
              <a:defRPr sz="900"/>
            </a:lvl3pPr>
            <a:lvl4pPr marL="1242643" indent="0">
              <a:buNone/>
              <a:defRPr sz="800"/>
            </a:lvl4pPr>
            <a:lvl5pPr marL="1656865" indent="0">
              <a:buNone/>
              <a:defRPr sz="800"/>
            </a:lvl5pPr>
            <a:lvl6pPr marL="2071087" indent="0">
              <a:buNone/>
              <a:defRPr sz="800"/>
            </a:lvl6pPr>
            <a:lvl7pPr marL="2485297" indent="0">
              <a:buNone/>
              <a:defRPr sz="800"/>
            </a:lvl7pPr>
            <a:lvl8pPr marL="2899517" indent="0">
              <a:buNone/>
              <a:defRPr sz="800"/>
            </a:lvl8pPr>
            <a:lvl9pPr marL="3313736" indent="0">
              <a:buNone/>
              <a:defRPr sz="800"/>
            </a:lvl9pPr>
          </a:lstStyle>
          <a:p>
            <a:pPr lvl="0"/>
            <a:r>
              <a:rPr lang="nb-NO" smtClean="0"/>
              <a:t>Klikk for å redigere tekststiler i malen</a:t>
            </a:r>
          </a:p>
        </p:txBody>
      </p:sp>
    </p:spTree>
    <p:extLst>
      <p:ext uri="{BB962C8B-B14F-4D97-AF65-F5344CB8AC3E}">
        <p14:creationId xmlns:p14="http://schemas.microsoft.com/office/powerpoint/2010/main" val="3915510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801" y="4800025"/>
            <a:ext cx="5486400" cy="567420"/>
          </a:xfrm>
        </p:spPr>
        <p:txBody>
          <a:bodyPr anchor="b"/>
          <a:lstStyle>
            <a:lvl1pPr algn="l">
              <a:defRPr sz="1800" b="1"/>
            </a:lvl1pPr>
          </a:lstStyle>
          <a:p>
            <a:r>
              <a:rPr lang="nb-NO" smtClean="0"/>
              <a:t>Klikk for å redigere tittelstil</a:t>
            </a:r>
            <a:endParaRPr lang="nb-NO"/>
          </a:p>
        </p:txBody>
      </p:sp>
      <p:sp>
        <p:nvSpPr>
          <p:cNvPr id="3" name="Plassholder for bilde 2"/>
          <p:cNvSpPr>
            <a:spLocks noGrp="1"/>
          </p:cNvSpPr>
          <p:nvPr>
            <p:ph type="pic" idx="1"/>
          </p:nvPr>
        </p:nvSpPr>
        <p:spPr>
          <a:xfrm>
            <a:off x="1792801" y="612065"/>
            <a:ext cx="5486400" cy="4115952"/>
          </a:xfrm>
        </p:spPr>
        <p:txBody>
          <a:bodyPr/>
          <a:lstStyle>
            <a:lvl1pPr marL="0" indent="0">
              <a:buNone/>
              <a:defRPr sz="2900"/>
            </a:lvl1pPr>
            <a:lvl2pPr marL="414217" indent="0">
              <a:buNone/>
              <a:defRPr sz="2500"/>
            </a:lvl2pPr>
            <a:lvl3pPr marL="828430" indent="0">
              <a:buNone/>
              <a:defRPr sz="2200"/>
            </a:lvl3pPr>
            <a:lvl4pPr marL="1242643" indent="0">
              <a:buNone/>
              <a:defRPr sz="1800"/>
            </a:lvl4pPr>
            <a:lvl5pPr marL="1656865" indent="0">
              <a:buNone/>
              <a:defRPr sz="1800"/>
            </a:lvl5pPr>
            <a:lvl6pPr marL="2071087" indent="0">
              <a:buNone/>
              <a:defRPr sz="1800"/>
            </a:lvl6pPr>
            <a:lvl7pPr marL="2485297" indent="0">
              <a:buNone/>
              <a:defRPr sz="1800"/>
            </a:lvl7pPr>
            <a:lvl8pPr marL="2899517" indent="0">
              <a:buNone/>
              <a:defRPr sz="1800"/>
            </a:lvl8pPr>
            <a:lvl9pPr marL="3313736" indent="0">
              <a:buNone/>
              <a:defRPr sz="1800"/>
            </a:lvl9pPr>
          </a:lstStyle>
          <a:p>
            <a:endParaRPr lang="nb-NO"/>
          </a:p>
        </p:txBody>
      </p:sp>
      <p:sp>
        <p:nvSpPr>
          <p:cNvPr id="4" name="Plassholder for tekst 3"/>
          <p:cNvSpPr>
            <a:spLocks noGrp="1"/>
          </p:cNvSpPr>
          <p:nvPr>
            <p:ph type="body" sz="half" idx="2"/>
          </p:nvPr>
        </p:nvSpPr>
        <p:spPr>
          <a:xfrm>
            <a:off x="1792801" y="5367444"/>
            <a:ext cx="5486400" cy="805044"/>
          </a:xfrm>
        </p:spPr>
        <p:txBody>
          <a:bodyPr/>
          <a:lstStyle>
            <a:lvl1pPr marL="0" indent="0">
              <a:buNone/>
              <a:defRPr sz="1300"/>
            </a:lvl1pPr>
            <a:lvl2pPr marL="414217" indent="0">
              <a:buNone/>
              <a:defRPr sz="1100"/>
            </a:lvl2pPr>
            <a:lvl3pPr marL="828430" indent="0">
              <a:buNone/>
              <a:defRPr sz="900"/>
            </a:lvl3pPr>
            <a:lvl4pPr marL="1242643" indent="0">
              <a:buNone/>
              <a:defRPr sz="800"/>
            </a:lvl4pPr>
            <a:lvl5pPr marL="1656865" indent="0">
              <a:buNone/>
              <a:defRPr sz="800"/>
            </a:lvl5pPr>
            <a:lvl6pPr marL="2071087" indent="0">
              <a:buNone/>
              <a:defRPr sz="800"/>
            </a:lvl6pPr>
            <a:lvl7pPr marL="2485297" indent="0">
              <a:buNone/>
              <a:defRPr sz="800"/>
            </a:lvl7pPr>
            <a:lvl8pPr marL="2899517" indent="0">
              <a:buNone/>
              <a:defRPr sz="800"/>
            </a:lvl8pPr>
            <a:lvl9pPr marL="3313736" indent="0">
              <a:buNone/>
              <a:defRPr sz="800"/>
            </a:lvl9pPr>
          </a:lstStyle>
          <a:p>
            <a:pPr lvl="0"/>
            <a:r>
              <a:rPr lang="nb-NO" smtClean="0"/>
              <a:t>Klikk for å redigere tekststiler i malen</a:t>
            </a:r>
          </a:p>
        </p:txBody>
      </p:sp>
    </p:spTree>
    <p:extLst>
      <p:ext uri="{BB962C8B-B14F-4D97-AF65-F5344CB8AC3E}">
        <p14:creationId xmlns:p14="http://schemas.microsoft.com/office/powerpoint/2010/main" val="110659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3FD3BA94-C006-4CA2-8FF8-C09A03FC4C7D}"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BB541449-40B8-486A-BAFB-90EE6D220BA8}" type="slidenum">
              <a:rPr lang="nb-NO"/>
              <a:pPr>
                <a:defRPr/>
              </a:pPr>
              <a:t>‹#›</a:t>
            </a:fld>
            <a:endParaRPr lang="nb-NO"/>
          </a:p>
        </p:txBody>
      </p:sp>
    </p:spTree>
    <p:extLst>
      <p:ext uri="{BB962C8B-B14F-4D97-AF65-F5344CB8AC3E}">
        <p14:creationId xmlns:p14="http://schemas.microsoft.com/office/powerpoint/2010/main" val="113819268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291924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760" y="273629"/>
            <a:ext cx="2056320" cy="5308397"/>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6480" y="273629"/>
            <a:ext cx="6035040" cy="5308397"/>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406384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45"/>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65"/>
            <a:ext cx="7772400" cy="1500187"/>
          </a:xfrm>
        </p:spPr>
        <p:txBody>
          <a:bodyPr anchor="b"/>
          <a:lstStyle>
            <a:lvl1pPr marL="0" indent="0">
              <a:buNone/>
              <a:defRPr sz="2000">
                <a:solidFill>
                  <a:schemeClr val="tx1">
                    <a:tint val="75000"/>
                  </a:schemeClr>
                </a:solidFill>
              </a:defRPr>
            </a:lvl1pPr>
            <a:lvl2pPr marL="454387" indent="0">
              <a:buNone/>
              <a:defRPr sz="1800">
                <a:solidFill>
                  <a:schemeClr val="tx1">
                    <a:tint val="75000"/>
                  </a:schemeClr>
                </a:solidFill>
              </a:defRPr>
            </a:lvl2pPr>
            <a:lvl3pPr marL="908727" indent="0">
              <a:buNone/>
              <a:defRPr sz="1600">
                <a:solidFill>
                  <a:schemeClr val="tx1">
                    <a:tint val="75000"/>
                  </a:schemeClr>
                </a:solidFill>
              </a:defRPr>
            </a:lvl3pPr>
            <a:lvl4pPr marL="1363118" indent="0">
              <a:buNone/>
              <a:defRPr sz="1400">
                <a:solidFill>
                  <a:schemeClr val="tx1">
                    <a:tint val="75000"/>
                  </a:schemeClr>
                </a:solidFill>
              </a:defRPr>
            </a:lvl4pPr>
            <a:lvl5pPr marL="1817494" indent="0">
              <a:buNone/>
              <a:defRPr sz="1400">
                <a:solidFill>
                  <a:schemeClr val="tx1">
                    <a:tint val="75000"/>
                  </a:schemeClr>
                </a:solidFill>
              </a:defRPr>
            </a:lvl5pPr>
            <a:lvl6pPr marL="2271867" indent="0">
              <a:buNone/>
              <a:defRPr sz="1400">
                <a:solidFill>
                  <a:schemeClr val="tx1">
                    <a:tint val="75000"/>
                  </a:schemeClr>
                </a:solidFill>
              </a:defRPr>
            </a:lvl6pPr>
            <a:lvl7pPr marL="2726225" indent="0">
              <a:buNone/>
              <a:defRPr sz="1400">
                <a:solidFill>
                  <a:schemeClr val="tx1">
                    <a:tint val="75000"/>
                  </a:schemeClr>
                </a:solidFill>
              </a:defRPr>
            </a:lvl7pPr>
            <a:lvl8pPr marL="3180600" indent="0">
              <a:buNone/>
              <a:defRPr sz="1400">
                <a:solidFill>
                  <a:schemeClr val="tx1">
                    <a:tint val="75000"/>
                  </a:schemeClr>
                </a:solidFill>
              </a:defRPr>
            </a:lvl8pPr>
            <a:lvl9pPr marL="3634973"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7AA14997-9F41-446A-80DC-BBAB55D52F7B}"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ED1C83A2-F752-4758-B49C-A5123444382F}" type="slidenum">
              <a:rPr lang="nb-NO"/>
              <a:pPr>
                <a:defRPr/>
              </a:pPr>
              <a:t>‹#›</a:t>
            </a:fld>
            <a:endParaRPr lang="nb-NO"/>
          </a:p>
        </p:txBody>
      </p:sp>
    </p:spTree>
    <p:extLst>
      <p:ext uri="{BB962C8B-B14F-4D97-AF65-F5344CB8AC3E}">
        <p14:creationId xmlns:p14="http://schemas.microsoft.com/office/powerpoint/2010/main" val="1907531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29" y="160025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5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82063E2D-FB1A-46A6-A368-81E184035AD0}"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4002E0D9-0CFA-47E6-9A9B-6B73323DCD6B}" type="slidenum">
              <a:rPr lang="nb-NO"/>
              <a:pPr>
                <a:defRPr/>
              </a:pPr>
              <a:t>‹#›</a:t>
            </a:fld>
            <a:endParaRPr lang="nb-NO"/>
          </a:p>
        </p:txBody>
      </p:sp>
    </p:spTree>
    <p:extLst>
      <p:ext uri="{BB962C8B-B14F-4D97-AF65-F5344CB8AC3E}">
        <p14:creationId xmlns:p14="http://schemas.microsoft.com/office/powerpoint/2010/main" val="3373834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4"/>
            <a:ext cx="4040188" cy="639762"/>
          </a:xfrm>
        </p:spPr>
        <p:txBody>
          <a:bodyPr anchor="b"/>
          <a:lstStyle>
            <a:lvl1pPr marL="0" indent="0">
              <a:buNone/>
              <a:defRPr sz="2400" b="1"/>
            </a:lvl1pPr>
            <a:lvl2pPr marL="454387" indent="0">
              <a:buNone/>
              <a:defRPr sz="2000" b="1"/>
            </a:lvl2pPr>
            <a:lvl3pPr marL="908727" indent="0">
              <a:buNone/>
              <a:defRPr sz="1800" b="1"/>
            </a:lvl3pPr>
            <a:lvl4pPr marL="1363118" indent="0">
              <a:buNone/>
              <a:defRPr sz="1600" b="1"/>
            </a:lvl4pPr>
            <a:lvl5pPr marL="1817494" indent="0">
              <a:buNone/>
              <a:defRPr sz="1600" b="1"/>
            </a:lvl5pPr>
            <a:lvl6pPr marL="2271867" indent="0">
              <a:buNone/>
              <a:defRPr sz="1600" b="1"/>
            </a:lvl6pPr>
            <a:lvl7pPr marL="2726225" indent="0">
              <a:buNone/>
              <a:defRPr sz="1600" b="1"/>
            </a:lvl7pPr>
            <a:lvl8pPr marL="3180600" indent="0">
              <a:buNone/>
              <a:defRPr sz="1600" b="1"/>
            </a:lvl8pPr>
            <a:lvl9pPr marL="3634973"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90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53" y="1535114"/>
            <a:ext cx="4041775" cy="639762"/>
          </a:xfrm>
        </p:spPr>
        <p:txBody>
          <a:bodyPr anchor="b"/>
          <a:lstStyle>
            <a:lvl1pPr marL="0" indent="0">
              <a:buNone/>
              <a:defRPr sz="2400" b="1"/>
            </a:lvl1pPr>
            <a:lvl2pPr marL="454387" indent="0">
              <a:buNone/>
              <a:defRPr sz="2000" b="1"/>
            </a:lvl2pPr>
            <a:lvl3pPr marL="908727" indent="0">
              <a:buNone/>
              <a:defRPr sz="1800" b="1"/>
            </a:lvl3pPr>
            <a:lvl4pPr marL="1363118" indent="0">
              <a:buNone/>
              <a:defRPr sz="1600" b="1"/>
            </a:lvl4pPr>
            <a:lvl5pPr marL="1817494" indent="0">
              <a:buNone/>
              <a:defRPr sz="1600" b="1"/>
            </a:lvl5pPr>
            <a:lvl6pPr marL="2271867" indent="0">
              <a:buNone/>
              <a:defRPr sz="1600" b="1"/>
            </a:lvl6pPr>
            <a:lvl7pPr marL="2726225" indent="0">
              <a:buNone/>
              <a:defRPr sz="1600" b="1"/>
            </a:lvl7pPr>
            <a:lvl8pPr marL="3180600" indent="0">
              <a:buNone/>
              <a:defRPr sz="1600" b="1"/>
            </a:lvl8pPr>
            <a:lvl9pPr marL="3634973"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53" y="217490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0BB969B8-C528-4A84-B2DD-750229DDFBBB}" type="datetimeFigureOut">
              <a:rPr lang="nb-NO"/>
              <a:pPr>
                <a:defRPr/>
              </a:pPr>
              <a:t>26.04.2016</a:t>
            </a:fld>
            <a:endParaRPr lang="nb-NO"/>
          </a:p>
        </p:txBody>
      </p:sp>
      <p:sp>
        <p:nvSpPr>
          <p:cNvPr id="8" name="Plassholder for bunntekst 7"/>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9" name="Plassholder for lysbildenummer 8"/>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7ECD2B34-FD67-4E64-AF4B-882227EF2DE5}" type="slidenum">
              <a:rPr lang="nb-NO"/>
              <a:pPr>
                <a:defRPr/>
              </a:pPr>
              <a:t>‹#›</a:t>
            </a:fld>
            <a:endParaRPr lang="nb-NO"/>
          </a:p>
        </p:txBody>
      </p:sp>
    </p:spTree>
    <p:extLst>
      <p:ext uri="{BB962C8B-B14F-4D97-AF65-F5344CB8AC3E}">
        <p14:creationId xmlns:p14="http://schemas.microsoft.com/office/powerpoint/2010/main" val="98185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C4FF129C-0471-4758-AD3B-B3D18EB5B368}"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006AAA97-25F6-4C81-90DC-B6EFF1E48145}" type="slidenum">
              <a:rPr lang="nb-NO"/>
              <a:pPr>
                <a:defRPr/>
              </a:pPr>
              <a:t>‹#›</a:t>
            </a:fld>
            <a:endParaRPr lang="nb-NO"/>
          </a:p>
        </p:txBody>
      </p:sp>
    </p:spTree>
    <p:extLst>
      <p:ext uri="{BB962C8B-B14F-4D97-AF65-F5344CB8AC3E}">
        <p14:creationId xmlns:p14="http://schemas.microsoft.com/office/powerpoint/2010/main" val="3781803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57D9A765-BE52-4DCE-AA6B-9BD78387C9D2}" type="datetimeFigureOut">
              <a:rPr lang="nb-NO"/>
              <a:pPr>
                <a:defRPr/>
              </a:pPr>
              <a:t>26.04.2016</a:t>
            </a:fld>
            <a:endParaRPr lang="nb-NO"/>
          </a:p>
        </p:txBody>
      </p:sp>
      <p:sp>
        <p:nvSpPr>
          <p:cNvPr id="4" name="Plassholder for bunntekst 3"/>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5" name="Plassholder for lysbildenummer 4"/>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2924FF65-D645-40B4-B689-82D863D8EB83}" type="slidenum">
              <a:rPr lang="nb-NO"/>
              <a:pPr>
                <a:defRPr/>
              </a:pPr>
              <a:t>‹#›</a:t>
            </a:fld>
            <a:endParaRPr lang="nb-NO"/>
          </a:p>
        </p:txBody>
      </p:sp>
    </p:spTree>
    <p:extLst>
      <p:ext uri="{BB962C8B-B14F-4D97-AF65-F5344CB8AC3E}">
        <p14:creationId xmlns:p14="http://schemas.microsoft.com/office/powerpoint/2010/main" val="3795044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54BBCDAC-BA6C-4EDE-8E4B-EE5489ED996E}" type="datetimeFigureOut">
              <a:rPr lang="nb-NO"/>
              <a:pPr>
                <a:defRPr/>
              </a:pPr>
              <a:t>26.04.2016</a:t>
            </a:fld>
            <a:endParaRPr lang="nb-NO"/>
          </a:p>
        </p:txBody>
      </p:sp>
      <p:sp>
        <p:nvSpPr>
          <p:cNvPr id="3" name="Plassholder for bunntekst 2"/>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4" name="Plassholder for lysbildenummer 3"/>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453E94DB-6D1B-4E2A-9978-91C91659FBFC}" type="slidenum">
              <a:rPr lang="nb-NO"/>
              <a:pPr>
                <a:defRPr/>
              </a:pPr>
              <a:t>‹#›</a:t>
            </a:fld>
            <a:endParaRPr lang="nb-NO"/>
          </a:p>
        </p:txBody>
      </p:sp>
    </p:spTree>
    <p:extLst>
      <p:ext uri="{BB962C8B-B14F-4D97-AF65-F5344CB8AC3E}">
        <p14:creationId xmlns:p14="http://schemas.microsoft.com/office/powerpoint/2010/main" val="1391066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32"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4" y="27312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32" y="1435134"/>
            <a:ext cx="3008313" cy="4691063"/>
          </a:xfrm>
        </p:spPr>
        <p:txBody>
          <a:bodyPr/>
          <a:lstStyle>
            <a:lvl1pPr marL="0" indent="0">
              <a:buNone/>
              <a:defRPr sz="1400"/>
            </a:lvl1pPr>
            <a:lvl2pPr marL="454387" indent="0">
              <a:buNone/>
              <a:defRPr sz="1200"/>
            </a:lvl2pPr>
            <a:lvl3pPr marL="908727" indent="0">
              <a:buNone/>
              <a:defRPr sz="1000"/>
            </a:lvl3pPr>
            <a:lvl4pPr marL="1363118" indent="0">
              <a:buNone/>
              <a:defRPr sz="900"/>
            </a:lvl4pPr>
            <a:lvl5pPr marL="1817494" indent="0">
              <a:buNone/>
              <a:defRPr sz="900"/>
            </a:lvl5pPr>
            <a:lvl6pPr marL="2271867" indent="0">
              <a:buNone/>
              <a:defRPr sz="900"/>
            </a:lvl6pPr>
            <a:lvl7pPr marL="2726225" indent="0">
              <a:buNone/>
              <a:defRPr sz="900"/>
            </a:lvl7pPr>
            <a:lvl8pPr marL="3180600" indent="0">
              <a:buNone/>
              <a:defRPr sz="900"/>
            </a:lvl8pPr>
            <a:lvl9pPr marL="3634973"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AF5D255D-2BE6-4AF0-B82E-C3001B60FE9C}"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C00FFF28-2A07-43B5-8D2C-20E8C60EC415}" type="slidenum">
              <a:rPr lang="nb-NO"/>
              <a:pPr>
                <a:defRPr/>
              </a:pPr>
              <a:t>‹#›</a:t>
            </a:fld>
            <a:endParaRPr lang="nb-NO"/>
          </a:p>
        </p:txBody>
      </p:sp>
    </p:spTree>
    <p:extLst>
      <p:ext uri="{BB962C8B-B14F-4D97-AF65-F5344CB8AC3E}">
        <p14:creationId xmlns:p14="http://schemas.microsoft.com/office/powerpoint/2010/main" val="77408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28"/>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805"/>
            <a:ext cx="5486400" cy="4114800"/>
          </a:xfrm>
        </p:spPr>
        <p:txBody>
          <a:bodyPr rtlCol="0">
            <a:normAutofit/>
          </a:bodyPr>
          <a:lstStyle>
            <a:lvl1pPr marL="0" indent="0">
              <a:buNone/>
              <a:defRPr sz="3200"/>
            </a:lvl1pPr>
            <a:lvl2pPr marL="454387" indent="0">
              <a:buNone/>
              <a:defRPr sz="2800"/>
            </a:lvl2pPr>
            <a:lvl3pPr marL="908727" indent="0">
              <a:buNone/>
              <a:defRPr sz="2400"/>
            </a:lvl3pPr>
            <a:lvl4pPr marL="1363118" indent="0">
              <a:buNone/>
              <a:defRPr sz="2000"/>
            </a:lvl4pPr>
            <a:lvl5pPr marL="1817494" indent="0">
              <a:buNone/>
              <a:defRPr sz="2000"/>
            </a:lvl5pPr>
            <a:lvl6pPr marL="2271867" indent="0">
              <a:buNone/>
              <a:defRPr sz="2000"/>
            </a:lvl6pPr>
            <a:lvl7pPr marL="2726225" indent="0">
              <a:buNone/>
              <a:defRPr sz="2000"/>
            </a:lvl7pPr>
            <a:lvl8pPr marL="3180600" indent="0">
              <a:buNone/>
              <a:defRPr sz="2000"/>
            </a:lvl8pPr>
            <a:lvl9pPr marL="3634973"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4387" indent="0">
              <a:buNone/>
              <a:defRPr sz="1200"/>
            </a:lvl2pPr>
            <a:lvl3pPr marL="908727" indent="0">
              <a:buNone/>
              <a:defRPr sz="1000"/>
            </a:lvl3pPr>
            <a:lvl4pPr marL="1363118" indent="0">
              <a:buNone/>
              <a:defRPr sz="900"/>
            </a:lvl4pPr>
            <a:lvl5pPr marL="1817494" indent="0">
              <a:buNone/>
              <a:defRPr sz="900"/>
            </a:lvl5pPr>
            <a:lvl6pPr marL="2271867" indent="0">
              <a:buNone/>
              <a:defRPr sz="900"/>
            </a:lvl6pPr>
            <a:lvl7pPr marL="2726225" indent="0">
              <a:buNone/>
              <a:defRPr sz="900"/>
            </a:lvl7pPr>
            <a:lvl8pPr marL="3180600" indent="0">
              <a:buNone/>
              <a:defRPr sz="900"/>
            </a:lvl8pPr>
            <a:lvl9pPr marL="3634973"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70C93FF4-652A-4F62-8CB5-A7BD2F613C52}"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18EB7987-0A71-4E55-BD49-82079DFB9EC4}" type="slidenum">
              <a:rPr lang="nb-NO"/>
              <a:pPr>
                <a:defRPr/>
              </a:pPr>
              <a:t>‹#›</a:t>
            </a:fld>
            <a:endParaRPr lang="nb-NO"/>
          </a:p>
        </p:txBody>
      </p:sp>
    </p:spTree>
    <p:extLst>
      <p:ext uri="{BB962C8B-B14F-4D97-AF65-F5344CB8AC3E}">
        <p14:creationId xmlns:p14="http://schemas.microsoft.com/office/powerpoint/2010/main" val="93269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2E3182C4-905F-4867-932A-417B25897EEE}"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930F5D8E-E893-4883-9F59-48B7A76A814B}" type="slidenum">
              <a:rPr lang="nb-NO"/>
              <a:pPr>
                <a:defRPr/>
              </a:pPr>
              <a:t>‹#›</a:t>
            </a:fld>
            <a:endParaRPr lang="nb-NO"/>
          </a:p>
        </p:txBody>
      </p:sp>
    </p:spTree>
    <p:extLst>
      <p:ext uri="{BB962C8B-B14F-4D97-AF65-F5344CB8AC3E}">
        <p14:creationId xmlns:p14="http://schemas.microsoft.com/office/powerpoint/2010/main" val="3885678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1" y="274683"/>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28" y="274683"/>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F6FBA7D7-C4B5-4AD8-8545-C8403F60E31D}"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110DE8E4-F478-4314-84D0-B854BC941D42}" type="slidenum">
              <a:rPr lang="nb-NO"/>
              <a:pPr>
                <a:defRPr/>
              </a:pPr>
              <a:t>‹#›</a:t>
            </a:fld>
            <a:endParaRPr lang="nb-NO"/>
          </a:p>
        </p:txBody>
      </p:sp>
    </p:spTree>
    <p:extLst>
      <p:ext uri="{BB962C8B-B14F-4D97-AF65-F5344CB8AC3E}">
        <p14:creationId xmlns:p14="http://schemas.microsoft.com/office/powerpoint/2010/main" val="443497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440" y="2129985"/>
            <a:ext cx="7773120" cy="1470394"/>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2321" y="3885528"/>
            <a:ext cx="6400800" cy="1752664"/>
          </a:xfrm>
        </p:spPr>
        <p:txBody>
          <a:bodyPr/>
          <a:lstStyle>
            <a:lvl1pPr marL="0" indent="0" algn="ctr">
              <a:buNone/>
              <a:defRPr>
                <a:solidFill>
                  <a:schemeClr val="tx1">
                    <a:tint val="75000"/>
                  </a:schemeClr>
                </a:solidFill>
              </a:defRPr>
            </a:lvl1pPr>
            <a:lvl2pPr marL="414217" indent="0" algn="ctr">
              <a:buNone/>
              <a:defRPr>
                <a:solidFill>
                  <a:schemeClr val="tx1">
                    <a:tint val="75000"/>
                  </a:schemeClr>
                </a:solidFill>
              </a:defRPr>
            </a:lvl2pPr>
            <a:lvl3pPr marL="828430" indent="0" algn="ctr">
              <a:buNone/>
              <a:defRPr>
                <a:solidFill>
                  <a:schemeClr val="tx1">
                    <a:tint val="75000"/>
                  </a:schemeClr>
                </a:solidFill>
              </a:defRPr>
            </a:lvl3pPr>
            <a:lvl4pPr marL="1242643" indent="0" algn="ctr">
              <a:buNone/>
              <a:defRPr>
                <a:solidFill>
                  <a:schemeClr val="tx1">
                    <a:tint val="75000"/>
                  </a:schemeClr>
                </a:solidFill>
              </a:defRPr>
            </a:lvl4pPr>
            <a:lvl5pPr marL="1656865" indent="0" algn="ctr">
              <a:buNone/>
              <a:defRPr>
                <a:solidFill>
                  <a:schemeClr val="tx1">
                    <a:tint val="75000"/>
                  </a:schemeClr>
                </a:solidFill>
              </a:defRPr>
            </a:lvl5pPr>
            <a:lvl6pPr marL="2071087" indent="0" algn="ctr">
              <a:buNone/>
              <a:defRPr>
                <a:solidFill>
                  <a:schemeClr val="tx1">
                    <a:tint val="75000"/>
                  </a:schemeClr>
                </a:solidFill>
              </a:defRPr>
            </a:lvl6pPr>
            <a:lvl7pPr marL="2485297" indent="0" algn="ctr">
              <a:buNone/>
              <a:defRPr>
                <a:solidFill>
                  <a:schemeClr val="tx1">
                    <a:tint val="75000"/>
                  </a:schemeClr>
                </a:solidFill>
              </a:defRPr>
            </a:lvl7pPr>
            <a:lvl8pPr marL="2899517" indent="0" algn="ctr">
              <a:buNone/>
              <a:defRPr>
                <a:solidFill>
                  <a:schemeClr val="tx1">
                    <a:tint val="75000"/>
                  </a:schemeClr>
                </a:solidFill>
              </a:defRPr>
            </a:lvl8pPr>
            <a:lvl9pPr marL="3313736"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endParaRPr/>
          </a:p>
        </p:txBody>
      </p:sp>
    </p:spTree>
    <p:extLst>
      <p:ext uri="{BB962C8B-B14F-4D97-AF65-F5344CB8AC3E}">
        <p14:creationId xmlns:p14="http://schemas.microsoft.com/office/powerpoint/2010/main" val="2478638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endParaRPr/>
          </a:p>
        </p:txBody>
      </p:sp>
    </p:spTree>
    <p:extLst>
      <p:ext uri="{BB962C8B-B14F-4D97-AF65-F5344CB8AC3E}">
        <p14:creationId xmlns:p14="http://schemas.microsoft.com/office/powerpoint/2010/main" val="2919442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880" y="4406887"/>
            <a:ext cx="7771680" cy="1362383"/>
          </a:xfrm>
        </p:spPr>
        <p:txBody>
          <a:bodyPr anchor="t"/>
          <a:lstStyle>
            <a:lvl1pPr algn="l">
              <a:defRPr sz="36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880" y="2906226"/>
            <a:ext cx="7771680" cy="1500638"/>
          </a:xfrm>
        </p:spPr>
        <p:txBody>
          <a:bodyPr anchor="b"/>
          <a:lstStyle>
            <a:lvl1pPr marL="0" indent="0">
              <a:buNone/>
              <a:defRPr sz="1800">
                <a:solidFill>
                  <a:schemeClr val="tx1">
                    <a:tint val="75000"/>
                  </a:schemeClr>
                </a:solidFill>
              </a:defRPr>
            </a:lvl1pPr>
            <a:lvl2pPr marL="414217" indent="0">
              <a:buNone/>
              <a:defRPr sz="1600">
                <a:solidFill>
                  <a:schemeClr val="tx1">
                    <a:tint val="75000"/>
                  </a:schemeClr>
                </a:solidFill>
              </a:defRPr>
            </a:lvl2pPr>
            <a:lvl3pPr marL="828430" indent="0">
              <a:buNone/>
              <a:defRPr sz="1500">
                <a:solidFill>
                  <a:schemeClr val="tx1">
                    <a:tint val="75000"/>
                  </a:schemeClr>
                </a:solidFill>
              </a:defRPr>
            </a:lvl3pPr>
            <a:lvl4pPr marL="1242643" indent="0">
              <a:buNone/>
              <a:defRPr sz="1300">
                <a:solidFill>
                  <a:schemeClr val="tx1">
                    <a:tint val="75000"/>
                  </a:schemeClr>
                </a:solidFill>
              </a:defRPr>
            </a:lvl4pPr>
            <a:lvl5pPr marL="1656865" indent="0">
              <a:buNone/>
              <a:defRPr sz="1300">
                <a:solidFill>
                  <a:schemeClr val="tx1">
                    <a:tint val="75000"/>
                  </a:schemeClr>
                </a:solidFill>
              </a:defRPr>
            </a:lvl5pPr>
            <a:lvl6pPr marL="2071087" indent="0">
              <a:buNone/>
              <a:defRPr sz="1300">
                <a:solidFill>
                  <a:schemeClr val="tx1">
                    <a:tint val="75000"/>
                  </a:schemeClr>
                </a:solidFill>
              </a:defRPr>
            </a:lvl6pPr>
            <a:lvl7pPr marL="2485297" indent="0">
              <a:buNone/>
              <a:defRPr sz="1300">
                <a:solidFill>
                  <a:schemeClr val="tx1">
                    <a:tint val="75000"/>
                  </a:schemeClr>
                </a:solidFill>
              </a:defRPr>
            </a:lvl7pPr>
            <a:lvl8pPr marL="2899517" indent="0">
              <a:buNone/>
              <a:defRPr sz="1300">
                <a:solidFill>
                  <a:schemeClr val="tx1">
                    <a:tint val="75000"/>
                  </a:schemeClr>
                </a:solidFill>
              </a:defRPr>
            </a:lvl8pPr>
            <a:lvl9pPr marL="3313736" indent="0">
              <a:buNone/>
              <a:defRPr sz="13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endParaRPr/>
          </a:p>
        </p:txBody>
      </p:sp>
    </p:spTree>
    <p:extLst>
      <p:ext uri="{BB962C8B-B14F-4D97-AF65-F5344CB8AC3E}">
        <p14:creationId xmlns:p14="http://schemas.microsoft.com/office/powerpoint/2010/main" val="43868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85600" y="1600009"/>
            <a:ext cx="3617280" cy="397769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1120" y="1600009"/>
            <a:ext cx="3617280" cy="397769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endParaRPr/>
          </a:p>
        </p:txBody>
      </p:sp>
    </p:spTree>
    <p:extLst>
      <p:ext uri="{BB962C8B-B14F-4D97-AF65-F5344CB8AC3E}">
        <p14:creationId xmlns:p14="http://schemas.microsoft.com/office/powerpoint/2010/main" val="285147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6585" indent="0">
              <a:buNone/>
              <a:defRPr sz="2000" b="1"/>
            </a:lvl2pPr>
            <a:lvl3pPr marL="913180" indent="0">
              <a:buNone/>
              <a:defRPr sz="1800" b="1"/>
            </a:lvl3pPr>
            <a:lvl4pPr marL="1369780" indent="0">
              <a:buNone/>
              <a:defRPr sz="1600" b="1"/>
            </a:lvl4pPr>
            <a:lvl5pPr marL="1826370" indent="0">
              <a:buNone/>
              <a:defRPr sz="1600" b="1"/>
            </a:lvl5pPr>
            <a:lvl6pPr marL="2282958" indent="0">
              <a:buNone/>
              <a:defRPr sz="1600" b="1"/>
            </a:lvl6pPr>
            <a:lvl7pPr marL="2739556" indent="0">
              <a:buNone/>
              <a:defRPr sz="1600" b="1"/>
            </a:lvl7pPr>
            <a:lvl8pPr marL="3196144" indent="0">
              <a:buNone/>
              <a:defRPr sz="1600" b="1"/>
            </a:lvl8pPr>
            <a:lvl9pPr marL="3652738"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6" y="1535113"/>
            <a:ext cx="4041775" cy="639762"/>
          </a:xfrm>
        </p:spPr>
        <p:txBody>
          <a:bodyPr anchor="b"/>
          <a:lstStyle>
            <a:lvl1pPr marL="0" indent="0">
              <a:buNone/>
              <a:defRPr sz="2400" b="1"/>
            </a:lvl1pPr>
            <a:lvl2pPr marL="456585" indent="0">
              <a:buNone/>
              <a:defRPr sz="2000" b="1"/>
            </a:lvl2pPr>
            <a:lvl3pPr marL="913180" indent="0">
              <a:buNone/>
              <a:defRPr sz="1800" b="1"/>
            </a:lvl3pPr>
            <a:lvl4pPr marL="1369780" indent="0">
              <a:buNone/>
              <a:defRPr sz="1600" b="1"/>
            </a:lvl4pPr>
            <a:lvl5pPr marL="1826370" indent="0">
              <a:buNone/>
              <a:defRPr sz="1600" b="1"/>
            </a:lvl5pPr>
            <a:lvl6pPr marL="2282958" indent="0">
              <a:buNone/>
              <a:defRPr sz="1600" b="1"/>
            </a:lvl6pPr>
            <a:lvl7pPr marL="2739556" indent="0">
              <a:buNone/>
              <a:defRPr sz="1600" b="1"/>
            </a:lvl7pPr>
            <a:lvl8pPr marL="3196144" indent="0">
              <a:buNone/>
              <a:defRPr sz="1600" b="1"/>
            </a:lvl8pPr>
            <a:lvl9pPr marL="3652738"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B12ECA14-C654-4AFE-97AB-7449080DFA7F}" type="datetimeFigureOut">
              <a:rPr lang="nb-NO"/>
              <a:pPr>
                <a:defRPr/>
              </a:pPr>
              <a:t>26.04.2016</a:t>
            </a:fld>
            <a:endParaRPr lang="nb-NO"/>
          </a:p>
        </p:txBody>
      </p:sp>
      <p:sp>
        <p:nvSpPr>
          <p:cNvPr id="8" name="Plassholder for bunntekst 7"/>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9" name="Plassholder for lysbildenummer 8"/>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6549D427-05E9-474E-9837-CE5DD1AD954A}" type="slidenum">
              <a:rPr lang="nb-NO"/>
              <a:pPr>
                <a:defRPr/>
              </a:pPr>
              <a:t>‹#›</a:t>
            </a:fld>
            <a:endParaRPr lang="nb-NO"/>
          </a:p>
        </p:txBody>
      </p:sp>
    </p:spTree>
    <p:extLst>
      <p:ext uri="{BB962C8B-B14F-4D97-AF65-F5344CB8AC3E}">
        <p14:creationId xmlns:p14="http://schemas.microsoft.com/office/powerpoint/2010/main" val="3440799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921" y="275094"/>
            <a:ext cx="8229600" cy="1142039"/>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920" y="1535225"/>
            <a:ext cx="4039200" cy="639427"/>
          </a:xfrm>
        </p:spPr>
        <p:txBody>
          <a:bodyPr anchor="b"/>
          <a:lstStyle>
            <a:lvl1pPr marL="0" indent="0">
              <a:buNone/>
              <a:defRPr sz="2200" b="1"/>
            </a:lvl1pPr>
            <a:lvl2pPr marL="414217" indent="0">
              <a:buNone/>
              <a:defRPr sz="1800" b="1"/>
            </a:lvl2pPr>
            <a:lvl3pPr marL="828430" indent="0">
              <a:buNone/>
              <a:defRPr sz="1600" b="1"/>
            </a:lvl3pPr>
            <a:lvl4pPr marL="1242643" indent="0">
              <a:buNone/>
              <a:defRPr sz="1500" b="1"/>
            </a:lvl4pPr>
            <a:lvl5pPr marL="1656865" indent="0">
              <a:buNone/>
              <a:defRPr sz="1500" b="1"/>
            </a:lvl5pPr>
            <a:lvl6pPr marL="2071087" indent="0">
              <a:buNone/>
              <a:defRPr sz="1500" b="1"/>
            </a:lvl6pPr>
            <a:lvl7pPr marL="2485297" indent="0">
              <a:buNone/>
              <a:defRPr sz="1500" b="1"/>
            </a:lvl7pPr>
            <a:lvl8pPr marL="2899517" indent="0">
              <a:buNone/>
              <a:defRPr sz="1500" b="1"/>
            </a:lvl8pPr>
            <a:lvl9pPr marL="3313736" indent="0">
              <a:buNone/>
              <a:defRPr sz="1500" b="1"/>
            </a:lvl9pPr>
          </a:lstStyle>
          <a:p>
            <a:pPr lvl="0"/>
            <a:r>
              <a:rPr lang="nb-NO" smtClean="0"/>
              <a:t>Klikk for å redigere tekststiler i malen</a:t>
            </a:r>
          </a:p>
        </p:txBody>
      </p:sp>
      <p:sp>
        <p:nvSpPr>
          <p:cNvPr id="4" name="Plassholder for innhold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441" y="1535225"/>
            <a:ext cx="4042080" cy="639427"/>
          </a:xfrm>
        </p:spPr>
        <p:txBody>
          <a:bodyPr anchor="b"/>
          <a:lstStyle>
            <a:lvl1pPr marL="0" indent="0">
              <a:buNone/>
              <a:defRPr sz="2200" b="1"/>
            </a:lvl1pPr>
            <a:lvl2pPr marL="414217" indent="0">
              <a:buNone/>
              <a:defRPr sz="1800" b="1"/>
            </a:lvl2pPr>
            <a:lvl3pPr marL="828430" indent="0">
              <a:buNone/>
              <a:defRPr sz="1600" b="1"/>
            </a:lvl3pPr>
            <a:lvl4pPr marL="1242643" indent="0">
              <a:buNone/>
              <a:defRPr sz="1500" b="1"/>
            </a:lvl4pPr>
            <a:lvl5pPr marL="1656865" indent="0">
              <a:buNone/>
              <a:defRPr sz="1500" b="1"/>
            </a:lvl5pPr>
            <a:lvl6pPr marL="2071087" indent="0">
              <a:buNone/>
              <a:defRPr sz="1500" b="1"/>
            </a:lvl6pPr>
            <a:lvl7pPr marL="2485297" indent="0">
              <a:buNone/>
              <a:defRPr sz="1500" b="1"/>
            </a:lvl7pPr>
            <a:lvl8pPr marL="2899517" indent="0">
              <a:buNone/>
              <a:defRPr sz="1500" b="1"/>
            </a:lvl8pPr>
            <a:lvl9pPr marL="3313736" indent="0">
              <a:buNone/>
              <a:defRPr sz="1500" b="1"/>
            </a:lvl9pPr>
          </a:lstStyle>
          <a:p>
            <a:pPr lvl="0"/>
            <a:r>
              <a:rPr lang="nb-NO" smtClean="0"/>
              <a:t>Klikk for å redigere tekststiler i malen</a:t>
            </a:r>
          </a:p>
        </p:txBody>
      </p:sp>
      <p:sp>
        <p:nvSpPr>
          <p:cNvPr id="6" name="Plassholder for innhold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endParaRPr/>
          </a:p>
        </p:txBody>
      </p:sp>
    </p:spTree>
    <p:extLst>
      <p:ext uri="{BB962C8B-B14F-4D97-AF65-F5344CB8AC3E}">
        <p14:creationId xmlns:p14="http://schemas.microsoft.com/office/powerpoint/2010/main" val="2732997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endParaRPr/>
          </a:p>
        </p:txBody>
      </p:sp>
    </p:spTree>
    <p:extLst>
      <p:ext uri="{BB962C8B-B14F-4D97-AF65-F5344CB8AC3E}">
        <p14:creationId xmlns:p14="http://schemas.microsoft.com/office/powerpoint/2010/main" val="410913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endParaRPr/>
          </a:p>
        </p:txBody>
      </p:sp>
    </p:spTree>
    <p:extLst>
      <p:ext uri="{BB962C8B-B14F-4D97-AF65-F5344CB8AC3E}">
        <p14:creationId xmlns:p14="http://schemas.microsoft.com/office/powerpoint/2010/main" val="3871513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920" y="273629"/>
            <a:ext cx="3008160" cy="1160762"/>
          </a:xfrm>
        </p:spPr>
        <p:txBody>
          <a:bodyPr anchor="b"/>
          <a:lstStyle>
            <a:lvl1pPr algn="l">
              <a:defRPr sz="1800" b="1"/>
            </a:lvl1pPr>
          </a:lstStyle>
          <a:p>
            <a:r>
              <a:rPr lang="nb-NO" smtClean="0"/>
              <a:t>Klikk for å redigere tittelstil</a:t>
            </a:r>
            <a:endParaRPr lang="nb-NO"/>
          </a:p>
        </p:txBody>
      </p:sp>
      <p:sp>
        <p:nvSpPr>
          <p:cNvPr id="3" name="Plassholder for innhold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920" y="1434415"/>
            <a:ext cx="3008160" cy="4692013"/>
          </a:xfrm>
        </p:spPr>
        <p:txBody>
          <a:bodyPr/>
          <a:lstStyle>
            <a:lvl1pPr marL="0" indent="0">
              <a:buNone/>
              <a:defRPr sz="1300"/>
            </a:lvl1pPr>
            <a:lvl2pPr marL="414217" indent="0">
              <a:buNone/>
              <a:defRPr sz="1100"/>
            </a:lvl2pPr>
            <a:lvl3pPr marL="828430" indent="0">
              <a:buNone/>
              <a:defRPr sz="900"/>
            </a:lvl3pPr>
            <a:lvl4pPr marL="1242643" indent="0">
              <a:buNone/>
              <a:defRPr sz="800"/>
            </a:lvl4pPr>
            <a:lvl5pPr marL="1656865" indent="0">
              <a:buNone/>
              <a:defRPr sz="800"/>
            </a:lvl5pPr>
            <a:lvl6pPr marL="2071087" indent="0">
              <a:buNone/>
              <a:defRPr sz="800"/>
            </a:lvl6pPr>
            <a:lvl7pPr marL="2485297" indent="0">
              <a:buNone/>
              <a:defRPr sz="800"/>
            </a:lvl7pPr>
            <a:lvl8pPr marL="2899517" indent="0">
              <a:buNone/>
              <a:defRPr sz="800"/>
            </a:lvl8pPr>
            <a:lvl9pPr marL="3313736" indent="0">
              <a:buNone/>
              <a:defRPr sz="8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endParaRPr/>
          </a:p>
        </p:txBody>
      </p:sp>
    </p:spTree>
    <p:extLst>
      <p:ext uri="{BB962C8B-B14F-4D97-AF65-F5344CB8AC3E}">
        <p14:creationId xmlns:p14="http://schemas.microsoft.com/office/powerpoint/2010/main" val="3472641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801" y="4800025"/>
            <a:ext cx="5486400" cy="567420"/>
          </a:xfrm>
        </p:spPr>
        <p:txBody>
          <a:bodyPr anchor="b"/>
          <a:lstStyle>
            <a:lvl1pPr algn="l">
              <a:defRPr sz="1800" b="1"/>
            </a:lvl1pPr>
          </a:lstStyle>
          <a:p>
            <a:r>
              <a:rPr lang="nb-NO" smtClean="0"/>
              <a:t>Klikk for å redigere tittelstil</a:t>
            </a:r>
            <a:endParaRPr lang="nb-NO"/>
          </a:p>
        </p:txBody>
      </p:sp>
      <p:sp>
        <p:nvSpPr>
          <p:cNvPr id="3" name="Plassholder for bilde 2"/>
          <p:cNvSpPr>
            <a:spLocks noGrp="1"/>
          </p:cNvSpPr>
          <p:nvPr>
            <p:ph type="pic" idx="1"/>
          </p:nvPr>
        </p:nvSpPr>
        <p:spPr>
          <a:xfrm>
            <a:off x="1792801" y="612065"/>
            <a:ext cx="5486400" cy="4115952"/>
          </a:xfrm>
        </p:spPr>
        <p:txBody>
          <a:bodyPr/>
          <a:lstStyle>
            <a:lvl1pPr marL="0" indent="0">
              <a:buNone/>
              <a:defRPr sz="2900"/>
            </a:lvl1pPr>
            <a:lvl2pPr marL="414217" indent="0">
              <a:buNone/>
              <a:defRPr sz="2500"/>
            </a:lvl2pPr>
            <a:lvl3pPr marL="828430" indent="0">
              <a:buNone/>
              <a:defRPr sz="2200"/>
            </a:lvl3pPr>
            <a:lvl4pPr marL="1242643" indent="0">
              <a:buNone/>
              <a:defRPr sz="1800"/>
            </a:lvl4pPr>
            <a:lvl5pPr marL="1656865" indent="0">
              <a:buNone/>
              <a:defRPr sz="1800"/>
            </a:lvl5pPr>
            <a:lvl6pPr marL="2071087" indent="0">
              <a:buNone/>
              <a:defRPr sz="1800"/>
            </a:lvl6pPr>
            <a:lvl7pPr marL="2485297" indent="0">
              <a:buNone/>
              <a:defRPr sz="1800"/>
            </a:lvl7pPr>
            <a:lvl8pPr marL="2899517" indent="0">
              <a:buNone/>
              <a:defRPr sz="1800"/>
            </a:lvl8pPr>
            <a:lvl9pPr marL="3313736" indent="0">
              <a:buNone/>
              <a:defRPr sz="1800"/>
            </a:lvl9pPr>
          </a:lstStyle>
          <a:p>
            <a:endParaRPr lang="nb-NO"/>
          </a:p>
        </p:txBody>
      </p:sp>
      <p:sp>
        <p:nvSpPr>
          <p:cNvPr id="4" name="Plassholder for tekst 3"/>
          <p:cNvSpPr>
            <a:spLocks noGrp="1"/>
          </p:cNvSpPr>
          <p:nvPr>
            <p:ph type="body" sz="half" idx="2"/>
          </p:nvPr>
        </p:nvSpPr>
        <p:spPr>
          <a:xfrm>
            <a:off x="1792801" y="5367444"/>
            <a:ext cx="5486400" cy="805044"/>
          </a:xfrm>
        </p:spPr>
        <p:txBody>
          <a:bodyPr/>
          <a:lstStyle>
            <a:lvl1pPr marL="0" indent="0">
              <a:buNone/>
              <a:defRPr sz="1300"/>
            </a:lvl1pPr>
            <a:lvl2pPr marL="414217" indent="0">
              <a:buNone/>
              <a:defRPr sz="1100"/>
            </a:lvl2pPr>
            <a:lvl3pPr marL="828430" indent="0">
              <a:buNone/>
              <a:defRPr sz="900"/>
            </a:lvl3pPr>
            <a:lvl4pPr marL="1242643" indent="0">
              <a:buNone/>
              <a:defRPr sz="800"/>
            </a:lvl4pPr>
            <a:lvl5pPr marL="1656865" indent="0">
              <a:buNone/>
              <a:defRPr sz="800"/>
            </a:lvl5pPr>
            <a:lvl6pPr marL="2071087" indent="0">
              <a:buNone/>
              <a:defRPr sz="800"/>
            </a:lvl6pPr>
            <a:lvl7pPr marL="2485297" indent="0">
              <a:buNone/>
              <a:defRPr sz="800"/>
            </a:lvl7pPr>
            <a:lvl8pPr marL="2899517" indent="0">
              <a:buNone/>
              <a:defRPr sz="800"/>
            </a:lvl8pPr>
            <a:lvl9pPr marL="3313736" indent="0">
              <a:buNone/>
              <a:defRPr sz="8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endParaRPr/>
          </a:p>
        </p:txBody>
      </p:sp>
    </p:spTree>
    <p:extLst>
      <p:ext uri="{BB962C8B-B14F-4D97-AF65-F5344CB8AC3E}">
        <p14:creationId xmlns:p14="http://schemas.microsoft.com/office/powerpoint/2010/main" val="40292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endParaRPr/>
          </a:p>
        </p:txBody>
      </p:sp>
    </p:spTree>
    <p:extLst>
      <p:ext uri="{BB962C8B-B14F-4D97-AF65-F5344CB8AC3E}">
        <p14:creationId xmlns:p14="http://schemas.microsoft.com/office/powerpoint/2010/main" val="178970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415200" y="506933"/>
            <a:ext cx="1843200" cy="5070773"/>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85600" y="506933"/>
            <a:ext cx="5391360" cy="5070773"/>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endParaRPr/>
          </a:p>
        </p:txBody>
      </p:sp>
    </p:spTree>
    <p:extLst>
      <p:ext uri="{BB962C8B-B14F-4D97-AF65-F5344CB8AC3E}">
        <p14:creationId xmlns:p14="http://schemas.microsoft.com/office/powerpoint/2010/main" val="226147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6183" indent="0" algn="ctr">
              <a:buNone/>
              <a:defRPr/>
            </a:lvl2pPr>
            <a:lvl3pPr marL="912386" indent="0" algn="ctr">
              <a:buNone/>
              <a:defRPr/>
            </a:lvl3pPr>
            <a:lvl4pPr marL="1368590" indent="0" algn="ctr">
              <a:buNone/>
              <a:defRPr/>
            </a:lvl4pPr>
            <a:lvl5pPr marL="1824781" indent="0" algn="ctr">
              <a:buNone/>
              <a:defRPr/>
            </a:lvl5pPr>
            <a:lvl6pPr marL="2280970" indent="0" algn="ctr">
              <a:buNone/>
              <a:defRPr/>
            </a:lvl6pPr>
            <a:lvl7pPr marL="2737175" indent="0" algn="ctr">
              <a:buNone/>
              <a:defRPr/>
            </a:lvl7pPr>
            <a:lvl8pPr marL="3193366" indent="0" algn="ctr">
              <a:buNone/>
              <a:defRPr/>
            </a:lvl8pPr>
            <a:lvl9pPr marL="3649559" indent="0" algn="ctr">
              <a:buNone/>
              <a:defRPr/>
            </a:lvl9pPr>
          </a:lstStyle>
          <a:p>
            <a:r>
              <a:rPr lang="de-DE" smtClean="0"/>
              <a:t>Master-Untertitelformat bearbeiten</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8ACF2884-A54B-40BE-B1AD-98D2C0D48D7F}"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D69ECBA5-40E3-4117-9F03-8F9D166B08E8}"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2685711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A2D47925-735D-4C22-9EDE-A19F7EE12362}"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3FB34DC1-BC04-4ED7-A5EB-9ADA37197B0F}"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959284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43"/>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56"/>
            <a:ext cx="7772400" cy="1500187"/>
          </a:xfrm>
        </p:spPr>
        <p:txBody>
          <a:bodyPr anchor="b"/>
          <a:lstStyle>
            <a:lvl1pPr marL="0" indent="0">
              <a:buNone/>
              <a:defRPr sz="2000"/>
            </a:lvl1pPr>
            <a:lvl2pPr marL="456183" indent="0">
              <a:buNone/>
              <a:defRPr sz="1800"/>
            </a:lvl2pPr>
            <a:lvl3pPr marL="912386" indent="0">
              <a:buNone/>
              <a:defRPr sz="1600"/>
            </a:lvl3pPr>
            <a:lvl4pPr marL="1368590" indent="0">
              <a:buNone/>
              <a:defRPr sz="1400"/>
            </a:lvl4pPr>
            <a:lvl5pPr marL="1824781" indent="0">
              <a:buNone/>
              <a:defRPr sz="1400"/>
            </a:lvl5pPr>
            <a:lvl6pPr marL="2280970" indent="0">
              <a:buNone/>
              <a:defRPr sz="1400"/>
            </a:lvl6pPr>
            <a:lvl7pPr marL="2737175" indent="0">
              <a:buNone/>
              <a:defRPr sz="1400"/>
            </a:lvl7pPr>
            <a:lvl8pPr marL="3193366" indent="0">
              <a:buNone/>
              <a:defRPr sz="1400"/>
            </a:lvl8pPr>
            <a:lvl9pPr marL="3649559" indent="0">
              <a:buNone/>
              <a:defRPr sz="1400"/>
            </a:lvl9pPr>
          </a:lstStyle>
          <a:p>
            <a:pPr lvl="0"/>
            <a:r>
              <a:rPr lang="de-DE" smtClean="0"/>
              <a:t>Mastertextformat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CCC5E2BB-3AC0-4A22-86FB-84CC71A6BD5F}"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0604550E-AAE8-4874-B1AC-8485AACFB5B6}"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387940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861347DE-D54B-479E-8DCE-B4D1CE4DDECA}" type="datetimeFigureOut">
              <a:rPr lang="nb-NO"/>
              <a:pPr>
                <a:defRPr/>
              </a:pPr>
              <a:t>26.04.2016</a:t>
            </a:fld>
            <a:endParaRPr lang="nb-NO"/>
          </a:p>
        </p:txBody>
      </p:sp>
      <p:sp>
        <p:nvSpPr>
          <p:cNvPr id="4" name="Plassholder for bunntekst 3"/>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5" name="Plassholder for lysbildenummer 4"/>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991EA2E3-2B1D-480C-8420-FC5D8C2399FF}" type="slidenum">
              <a:rPr lang="nb-NO"/>
              <a:pPr>
                <a:defRPr/>
              </a:pPr>
              <a:t>‹#›</a:t>
            </a:fld>
            <a:endParaRPr lang="nb-NO"/>
          </a:p>
        </p:txBody>
      </p:sp>
    </p:spTree>
    <p:extLst>
      <p:ext uri="{BB962C8B-B14F-4D97-AF65-F5344CB8AC3E}">
        <p14:creationId xmlns:p14="http://schemas.microsoft.com/office/powerpoint/2010/main" val="90393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2667001"/>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2667001"/>
            <a:ext cx="40386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BE622696-B799-4291-B947-7880AA13E7E8}" type="slidenum">
              <a:rPr lang="en-GB">
                <a:solidFill>
                  <a:srgbClr val="FFFFFF"/>
                </a:solidFill>
              </a:rPr>
              <a:pPr>
                <a:defRPr/>
              </a:pPr>
              <a:t>‹#›</a:t>
            </a:fld>
            <a:endParaRPr lang="en-GB">
              <a:solidFill>
                <a:srgbClr val="FFFFFF"/>
              </a:solidFill>
              <a:latin typeface="Georgia" pitchFamily="-110" charset="0"/>
            </a:endParaRPr>
          </a:p>
        </p:txBody>
      </p:sp>
      <p:sp>
        <p:nvSpPr>
          <p:cNvPr id="7" name="Rectangle 4"/>
          <p:cNvSpPr>
            <a:spLocks noGrp="1" noChangeArrowheads="1"/>
          </p:cNvSpPr>
          <p:nvPr>
            <p:ph type="dt" sz="half" idx="12"/>
          </p:nvPr>
        </p:nvSpPr>
        <p:spPr>
          <a:ln/>
        </p:spPr>
        <p:txBody>
          <a:bodyPr/>
          <a:lstStyle>
            <a:lvl1pPr>
              <a:defRPr/>
            </a:lvl1pPr>
          </a:lstStyle>
          <a:p>
            <a:pPr>
              <a:defRPr/>
            </a:pPr>
            <a:fld id="{A499C5C0-0760-4704-999B-D040361BE6F6}"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2239609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42E2C793-6BED-46AD-83DE-59D759F7C051}" type="slidenum">
              <a:rPr lang="en-GB">
                <a:solidFill>
                  <a:srgbClr val="FFFFFF"/>
                </a:solidFill>
              </a:rPr>
              <a:pPr>
                <a:defRPr/>
              </a:pPr>
              <a:t>‹#›</a:t>
            </a:fld>
            <a:endParaRPr lang="en-GB">
              <a:solidFill>
                <a:srgbClr val="FFFFFF"/>
              </a:solidFill>
              <a:latin typeface="Georgia" pitchFamily="-110" charset="0"/>
            </a:endParaRPr>
          </a:p>
        </p:txBody>
      </p:sp>
      <p:sp>
        <p:nvSpPr>
          <p:cNvPr id="9" name="Rectangle 4"/>
          <p:cNvSpPr>
            <a:spLocks noGrp="1" noChangeArrowheads="1"/>
          </p:cNvSpPr>
          <p:nvPr>
            <p:ph type="dt" sz="half" idx="12"/>
          </p:nvPr>
        </p:nvSpPr>
        <p:spPr>
          <a:ln/>
        </p:spPr>
        <p:txBody>
          <a:bodyPr/>
          <a:lstStyle>
            <a:lvl1pPr>
              <a:defRPr/>
            </a:lvl1pPr>
          </a:lstStyle>
          <a:p>
            <a:pPr>
              <a:defRPr/>
            </a:pPr>
            <a:fld id="{5FF560F4-03CA-43E3-B4D2-AE610B573E79}"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9617318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030BEF89-E5EB-45B8-B1B6-51472A3CAA09}" type="slidenum">
              <a:rPr lang="en-GB">
                <a:solidFill>
                  <a:srgbClr val="FFFFFF"/>
                </a:solidFill>
              </a:rPr>
              <a:pPr>
                <a:defRPr/>
              </a:pPr>
              <a:t>‹#›</a:t>
            </a:fld>
            <a:endParaRPr lang="en-GB">
              <a:solidFill>
                <a:srgbClr val="FFFFFF"/>
              </a:solidFill>
              <a:latin typeface="Georgia" pitchFamily="-110" charset="0"/>
            </a:endParaRPr>
          </a:p>
        </p:txBody>
      </p:sp>
      <p:sp>
        <p:nvSpPr>
          <p:cNvPr id="5" name="Rectangle 4"/>
          <p:cNvSpPr>
            <a:spLocks noGrp="1" noChangeArrowheads="1"/>
          </p:cNvSpPr>
          <p:nvPr>
            <p:ph type="dt" sz="half" idx="12"/>
          </p:nvPr>
        </p:nvSpPr>
        <p:spPr>
          <a:ln/>
        </p:spPr>
        <p:txBody>
          <a:bodyPr/>
          <a:lstStyle>
            <a:lvl1pPr>
              <a:defRPr/>
            </a:lvl1pPr>
          </a:lstStyle>
          <a:p>
            <a:pPr>
              <a:defRPr/>
            </a:pPr>
            <a:fld id="{8514DA33-1DE8-450E-A024-F4B6A18C7B70}"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4423437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p>
        </p:txBody>
      </p:sp>
      <p:sp>
        <p:nvSpPr>
          <p:cNvPr id="3" name="Rectangle 6"/>
          <p:cNvSpPr>
            <a:spLocks noGrp="1" noChangeArrowheads="1"/>
          </p:cNvSpPr>
          <p:nvPr>
            <p:ph type="sldNum" sz="quarter" idx="11"/>
          </p:nvPr>
        </p:nvSpPr>
        <p:spPr>
          <a:ln/>
        </p:spPr>
        <p:txBody>
          <a:bodyPr/>
          <a:lstStyle>
            <a:lvl1pPr>
              <a:defRPr/>
            </a:lvl1pPr>
          </a:lstStyle>
          <a:p>
            <a:pPr>
              <a:defRPr/>
            </a:pPr>
            <a:fld id="{6525F194-CBFD-49F3-937E-58103E881579}" type="slidenum">
              <a:rPr lang="en-GB">
                <a:solidFill>
                  <a:srgbClr val="FFFFFF"/>
                </a:solidFill>
              </a:rPr>
              <a:pPr>
                <a:defRPr/>
              </a:pPr>
              <a:t>‹#›</a:t>
            </a:fld>
            <a:endParaRPr lang="en-GB">
              <a:solidFill>
                <a:srgbClr val="FFFFFF"/>
              </a:solidFill>
              <a:latin typeface="Georgia" pitchFamily="-110" charset="0"/>
            </a:endParaRPr>
          </a:p>
        </p:txBody>
      </p:sp>
      <p:sp>
        <p:nvSpPr>
          <p:cNvPr id="4" name="Rectangle 4"/>
          <p:cNvSpPr>
            <a:spLocks noGrp="1" noChangeArrowheads="1"/>
          </p:cNvSpPr>
          <p:nvPr>
            <p:ph type="dt" sz="half" idx="12"/>
          </p:nvPr>
        </p:nvSpPr>
        <p:spPr>
          <a:ln/>
        </p:spPr>
        <p:txBody>
          <a:bodyPr/>
          <a:lstStyle>
            <a:lvl1pPr>
              <a:defRPr/>
            </a:lvl1pPr>
          </a:lstStyle>
          <a:p>
            <a:pPr>
              <a:defRPr/>
            </a:pPr>
            <a:fld id="{B553C783-1F79-4194-A3BE-5E7407A75154}"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4152763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2" y="1435101"/>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lang="de-DE" smtClean="0"/>
              <a:t>Mastertextformat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51D2E3F9-010E-4A7C-835D-B3B4A2D51330}" type="slidenum">
              <a:rPr lang="en-GB">
                <a:solidFill>
                  <a:srgbClr val="FFFFFF"/>
                </a:solidFill>
              </a:rPr>
              <a:pPr>
                <a:defRPr/>
              </a:pPr>
              <a:t>‹#›</a:t>
            </a:fld>
            <a:endParaRPr lang="en-GB">
              <a:solidFill>
                <a:srgbClr val="FFFFFF"/>
              </a:solidFill>
              <a:latin typeface="Georgia" pitchFamily="-110" charset="0"/>
            </a:endParaRPr>
          </a:p>
        </p:txBody>
      </p:sp>
      <p:sp>
        <p:nvSpPr>
          <p:cNvPr id="7" name="Rectangle 4"/>
          <p:cNvSpPr>
            <a:spLocks noGrp="1" noChangeArrowheads="1"/>
          </p:cNvSpPr>
          <p:nvPr>
            <p:ph type="dt" sz="half" idx="12"/>
          </p:nvPr>
        </p:nvSpPr>
        <p:spPr>
          <a:ln/>
        </p:spPr>
        <p:txBody>
          <a:bodyPr/>
          <a:lstStyle>
            <a:lvl1pPr>
              <a:defRPr/>
            </a:lvl1pPr>
          </a:lstStyle>
          <a:p>
            <a:pPr>
              <a:defRPr/>
            </a:pPr>
            <a:fld id="{EBAD90D8-D791-4BD9-9816-8AA6AC62A92A}"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2821917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lang="de-DE" smtClean="0"/>
              <a:t>Mastertextformat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F1EEC50A-3FF6-4561-A07A-27FF7EB23C09}" type="slidenum">
              <a:rPr lang="en-GB">
                <a:solidFill>
                  <a:srgbClr val="FFFFFF"/>
                </a:solidFill>
              </a:rPr>
              <a:pPr>
                <a:defRPr/>
              </a:pPr>
              <a:t>‹#›</a:t>
            </a:fld>
            <a:endParaRPr lang="en-GB">
              <a:solidFill>
                <a:srgbClr val="FFFFFF"/>
              </a:solidFill>
              <a:latin typeface="Georgia" pitchFamily="-110" charset="0"/>
            </a:endParaRPr>
          </a:p>
        </p:txBody>
      </p:sp>
      <p:sp>
        <p:nvSpPr>
          <p:cNvPr id="7" name="Rectangle 4"/>
          <p:cNvSpPr>
            <a:spLocks noGrp="1" noChangeArrowheads="1"/>
          </p:cNvSpPr>
          <p:nvPr>
            <p:ph type="dt" sz="half" idx="12"/>
          </p:nvPr>
        </p:nvSpPr>
        <p:spPr>
          <a:ln/>
        </p:spPr>
        <p:txBody>
          <a:bodyPr/>
          <a:lstStyle>
            <a:lvl1pPr>
              <a:defRPr/>
            </a:lvl1pPr>
          </a:lstStyle>
          <a:p>
            <a:pPr>
              <a:defRPr/>
            </a:pPr>
            <a:fld id="{2399AB80-C60B-40D0-958B-FA5F24E8586D}"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3241187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32961C19-B5F0-4137-A2F7-21888279489D}"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F3C56241-7489-4BDE-BAEF-49218CB88791}"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1158452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447800"/>
            <a:ext cx="2057400" cy="4800600"/>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1447800"/>
            <a:ext cx="6019800" cy="4800600"/>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2DDB6579-65BA-4600-ACA8-F17B6ED8A336}" type="slidenum">
              <a:rPr lang="en-GB">
                <a:solidFill>
                  <a:srgbClr val="FFFFFF"/>
                </a:solidFill>
              </a:rPr>
              <a:pPr>
                <a:defRPr/>
              </a:pPr>
              <a:t>‹#›</a:t>
            </a:fld>
            <a:endParaRPr lang="en-GB">
              <a:solidFill>
                <a:srgbClr val="FFFFFF"/>
              </a:solidFill>
              <a:latin typeface="Georgia" pitchFamily="-110" charset="0"/>
            </a:endParaRPr>
          </a:p>
        </p:txBody>
      </p:sp>
      <p:sp>
        <p:nvSpPr>
          <p:cNvPr id="6" name="Rectangle 4"/>
          <p:cNvSpPr>
            <a:spLocks noGrp="1" noChangeArrowheads="1"/>
          </p:cNvSpPr>
          <p:nvPr>
            <p:ph type="dt" sz="half" idx="12"/>
          </p:nvPr>
        </p:nvSpPr>
        <p:spPr>
          <a:ln/>
        </p:spPr>
        <p:txBody>
          <a:bodyPr/>
          <a:lstStyle>
            <a:lvl1pPr>
              <a:defRPr/>
            </a:lvl1pPr>
          </a:lstStyle>
          <a:p>
            <a:pPr>
              <a:defRPr/>
            </a:pPr>
            <a:fld id="{279B6BCE-6E5B-47FE-9B4A-9BA31F51927B}" type="datetime1">
              <a:rPr lang="en-GB">
                <a:solidFill>
                  <a:srgbClr val="FFFFFF"/>
                </a:solidFill>
              </a:rPr>
              <a:pPr>
                <a:defRPr/>
              </a:pPr>
              <a:t>26/04/2016</a:t>
            </a:fld>
            <a:endParaRPr lang="en-GB" sz="1200">
              <a:solidFill>
                <a:srgbClr val="FFFFFF"/>
              </a:solidFill>
            </a:endParaRPr>
          </a:p>
        </p:txBody>
      </p:sp>
    </p:spTree>
    <p:extLst>
      <p:ext uri="{BB962C8B-B14F-4D97-AF65-F5344CB8AC3E}">
        <p14:creationId xmlns:p14="http://schemas.microsoft.com/office/powerpoint/2010/main" val="3071803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6"/>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6633" indent="0" algn="ctr">
              <a:buNone/>
              <a:defRPr/>
            </a:lvl2pPr>
            <a:lvl3pPr marL="913274" indent="0" algn="ctr">
              <a:buNone/>
              <a:defRPr/>
            </a:lvl3pPr>
            <a:lvl4pPr marL="1369920" indent="0" algn="ctr">
              <a:buNone/>
              <a:defRPr/>
            </a:lvl4pPr>
            <a:lvl5pPr marL="1826557" indent="0" algn="ctr">
              <a:buNone/>
              <a:defRPr/>
            </a:lvl5pPr>
            <a:lvl6pPr marL="2283192" indent="0" algn="ctr">
              <a:buNone/>
              <a:defRPr/>
            </a:lvl6pPr>
            <a:lvl7pPr marL="2739836" indent="0" algn="ctr">
              <a:buNone/>
              <a:defRPr/>
            </a:lvl7pPr>
            <a:lvl8pPr marL="3196470" indent="0" algn="ctr">
              <a:buNone/>
              <a:defRPr/>
            </a:lvl8pPr>
            <a:lvl9pPr marL="3653112"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CBF57842-CEFF-4B83-BC0B-9CEB3F91D843}"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6766103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D80CB0F6-2B2B-4B96-9270-7942725761E7}"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79993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93654BEE-30B3-4DAF-AE5D-0FCC2148ECA9}" type="datetimeFigureOut">
              <a:rPr lang="nb-NO"/>
              <a:pPr>
                <a:defRPr/>
              </a:pPr>
              <a:t>26.04.2016</a:t>
            </a:fld>
            <a:endParaRPr lang="nb-NO"/>
          </a:p>
        </p:txBody>
      </p:sp>
      <p:sp>
        <p:nvSpPr>
          <p:cNvPr id="3" name="Plassholder for bunntekst 2"/>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4" name="Plassholder for lysbildenummer 3"/>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8F2517F6-16B3-4A83-A99E-D58BE74CD7F0}" type="slidenum">
              <a:rPr lang="nb-NO"/>
              <a:pPr>
                <a:defRPr/>
              </a:pPr>
              <a:t>‹#›</a:t>
            </a:fld>
            <a:endParaRPr lang="nb-NO"/>
          </a:p>
        </p:txBody>
      </p:sp>
    </p:spTree>
    <p:extLst>
      <p:ext uri="{BB962C8B-B14F-4D97-AF65-F5344CB8AC3E}">
        <p14:creationId xmlns:p14="http://schemas.microsoft.com/office/powerpoint/2010/main" val="3346499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24"/>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37"/>
            <a:ext cx="7772400" cy="1500187"/>
          </a:xfrm>
        </p:spPr>
        <p:txBody>
          <a:bodyPr anchor="b"/>
          <a:lstStyle>
            <a:lvl1pPr marL="0" indent="0">
              <a:buNone/>
              <a:defRPr sz="2000"/>
            </a:lvl1pPr>
            <a:lvl2pPr marL="456633" indent="0">
              <a:buNone/>
              <a:defRPr sz="1800"/>
            </a:lvl2pPr>
            <a:lvl3pPr marL="913274" indent="0">
              <a:buNone/>
              <a:defRPr sz="1600"/>
            </a:lvl3pPr>
            <a:lvl4pPr marL="1369920" indent="0">
              <a:buNone/>
              <a:defRPr sz="1400"/>
            </a:lvl4pPr>
            <a:lvl5pPr marL="1826557" indent="0">
              <a:buNone/>
              <a:defRPr sz="1400"/>
            </a:lvl5pPr>
            <a:lvl6pPr marL="2283192" indent="0">
              <a:buNone/>
              <a:defRPr sz="1400"/>
            </a:lvl6pPr>
            <a:lvl7pPr marL="2739836" indent="0">
              <a:buNone/>
              <a:defRPr sz="1400"/>
            </a:lvl7pPr>
            <a:lvl8pPr marL="3196470" indent="0">
              <a:buNone/>
              <a:defRPr sz="1400"/>
            </a:lvl8pPr>
            <a:lvl9pPr marL="3653112"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E216C718-44BE-4384-9D42-F86796B72C3B}"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427744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36069373-E961-4EF0-B96B-52C0BB5189CA}"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609624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6633" indent="0">
              <a:buNone/>
              <a:defRPr sz="2000" b="1"/>
            </a:lvl2pPr>
            <a:lvl3pPr marL="913274" indent="0">
              <a:buNone/>
              <a:defRPr sz="1800" b="1"/>
            </a:lvl3pPr>
            <a:lvl4pPr marL="1369920" indent="0">
              <a:buNone/>
              <a:defRPr sz="1600" b="1"/>
            </a:lvl4pPr>
            <a:lvl5pPr marL="1826557" indent="0">
              <a:buNone/>
              <a:defRPr sz="1600" b="1"/>
            </a:lvl5pPr>
            <a:lvl6pPr marL="2283192" indent="0">
              <a:buNone/>
              <a:defRPr sz="1600" b="1"/>
            </a:lvl6pPr>
            <a:lvl7pPr marL="2739836" indent="0">
              <a:buNone/>
              <a:defRPr sz="1600" b="1"/>
            </a:lvl7pPr>
            <a:lvl8pPr marL="3196470" indent="0">
              <a:buNone/>
              <a:defRPr sz="1600" b="1"/>
            </a:lvl8pPr>
            <a:lvl9pPr marL="3653112"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6" y="1535113"/>
            <a:ext cx="4041775" cy="639762"/>
          </a:xfrm>
        </p:spPr>
        <p:txBody>
          <a:bodyPr anchor="b"/>
          <a:lstStyle>
            <a:lvl1pPr marL="0" indent="0">
              <a:buNone/>
              <a:defRPr sz="2400" b="1"/>
            </a:lvl1pPr>
            <a:lvl2pPr marL="456633" indent="0">
              <a:buNone/>
              <a:defRPr sz="2000" b="1"/>
            </a:lvl2pPr>
            <a:lvl3pPr marL="913274" indent="0">
              <a:buNone/>
              <a:defRPr sz="1800" b="1"/>
            </a:lvl3pPr>
            <a:lvl4pPr marL="1369920" indent="0">
              <a:buNone/>
              <a:defRPr sz="1600" b="1"/>
            </a:lvl4pPr>
            <a:lvl5pPr marL="1826557" indent="0">
              <a:buNone/>
              <a:defRPr sz="1600" b="1"/>
            </a:lvl5pPr>
            <a:lvl6pPr marL="2283192" indent="0">
              <a:buNone/>
              <a:defRPr sz="1600" b="1"/>
            </a:lvl6pPr>
            <a:lvl7pPr marL="2739836" indent="0">
              <a:buNone/>
              <a:defRPr sz="1600" b="1"/>
            </a:lvl7pPr>
            <a:lvl8pPr marL="3196470" indent="0">
              <a:buNone/>
              <a:defRPr sz="1600" b="1"/>
            </a:lvl8pPr>
            <a:lvl9pPr marL="3653112"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a:defRPr/>
            </a:lvl1pPr>
          </a:lstStyle>
          <a:p>
            <a:endParaRPr lang="nb-NO">
              <a:solidFill>
                <a:srgbClr val="000000"/>
              </a:solidFill>
            </a:endParaRPr>
          </a:p>
        </p:txBody>
      </p:sp>
      <p:sp>
        <p:nvSpPr>
          <p:cNvPr id="8" name="Plassholder for bunntekst 7"/>
          <p:cNvSpPr>
            <a:spLocks noGrp="1"/>
          </p:cNvSpPr>
          <p:nvPr>
            <p:ph type="ftr" sz="quarter" idx="11"/>
          </p:nvPr>
        </p:nvSpPr>
        <p:spPr/>
        <p:txBody>
          <a:bodyPr/>
          <a:lstStyle>
            <a:lvl1pPr>
              <a:defRPr/>
            </a:lvl1pPr>
          </a:lstStyle>
          <a:p>
            <a:endParaRPr lang="nb-NO">
              <a:solidFill>
                <a:srgbClr val="000000"/>
              </a:solidFill>
            </a:endParaRPr>
          </a:p>
        </p:txBody>
      </p:sp>
      <p:sp>
        <p:nvSpPr>
          <p:cNvPr id="9" name="Plassholder for lysbildenummer 8"/>
          <p:cNvSpPr>
            <a:spLocks noGrp="1"/>
          </p:cNvSpPr>
          <p:nvPr>
            <p:ph type="sldNum" sz="quarter" idx="12"/>
          </p:nvPr>
        </p:nvSpPr>
        <p:spPr/>
        <p:txBody>
          <a:bodyPr/>
          <a:lstStyle>
            <a:lvl1pPr>
              <a:defRPr/>
            </a:lvl1pPr>
          </a:lstStyle>
          <a:p>
            <a:fld id="{4CC40A85-134C-4235-BD71-AA3FEFBD47E0}"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013580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a:defRPr/>
            </a:lvl1pPr>
          </a:lstStyle>
          <a:p>
            <a:endParaRPr lang="nb-NO">
              <a:solidFill>
                <a:srgbClr val="000000"/>
              </a:solidFill>
            </a:endParaRPr>
          </a:p>
        </p:txBody>
      </p:sp>
      <p:sp>
        <p:nvSpPr>
          <p:cNvPr id="4" name="Plassholder for bunntekst 3"/>
          <p:cNvSpPr>
            <a:spLocks noGrp="1"/>
          </p:cNvSpPr>
          <p:nvPr>
            <p:ph type="ftr" sz="quarter" idx="11"/>
          </p:nvPr>
        </p:nvSpPr>
        <p:spPr/>
        <p:txBody>
          <a:bodyPr/>
          <a:lstStyle>
            <a:lvl1pPr>
              <a:defRPr/>
            </a:lvl1pPr>
          </a:lstStyle>
          <a:p>
            <a:endParaRPr lang="nb-NO">
              <a:solidFill>
                <a:srgbClr val="000000"/>
              </a:solidFill>
            </a:endParaRPr>
          </a:p>
        </p:txBody>
      </p:sp>
      <p:sp>
        <p:nvSpPr>
          <p:cNvPr id="5" name="Plassholder for lysbildenummer 4"/>
          <p:cNvSpPr>
            <a:spLocks noGrp="1"/>
          </p:cNvSpPr>
          <p:nvPr>
            <p:ph type="sldNum" sz="quarter" idx="12"/>
          </p:nvPr>
        </p:nvSpPr>
        <p:spPr/>
        <p:txBody>
          <a:bodyPr/>
          <a:lstStyle>
            <a:lvl1pPr>
              <a:defRPr/>
            </a:lvl1pPr>
          </a:lstStyle>
          <a:p>
            <a:fld id="{C7AA337B-9019-49BC-8437-B8C7F2F13599}"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614608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solidFill>
                <a:srgbClr val="000000"/>
              </a:solidFill>
            </a:endParaRPr>
          </a:p>
        </p:txBody>
      </p:sp>
      <p:sp>
        <p:nvSpPr>
          <p:cNvPr id="3" name="Plassholder for bunntekst 2"/>
          <p:cNvSpPr>
            <a:spLocks noGrp="1"/>
          </p:cNvSpPr>
          <p:nvPr>
            <p:ph type="ftr" sz="quarter" idx="11"/>
          </p:nvPr>
        </p:nvSpPr>
        <p:spPr/>
        <p:txBody>
          <a:bodyPr/>
          <a:lstStyle>
            <a:lvl1pPr>
              <a:defRPr/>
            </a:lvl1pPr>
          </a:lstStyle>
          <a:p>
            <a:endParaRPr lang="nb-NO">
              <a:solidFill>
                <a:srgbClr val="000000"/>
              </a:solidFill>
            </a:endParaRPr>
          </a:p>
        </p:txBody>
      </p:sp>
      <p:sp>
        <p:nvSpPr>
          <p:cNvPr id="4" name="Plassholder for lysbildenummer 3"/>
          <p:cNvSpPr>
            <a:spLocks noGrp="1"/>
          </p:cNvSpPr>
          <p:nvPr>
            <p:ph type="sldNum" sz="quarter" idx="12"/>
          </p:nvPr>
        </p:nvSpPr>
        <p:spPr/>
        <p:txBody>
          <a:bodyPr/>
          <a:lstStyle>
            <a:lvl1pPr>
              <a:defRPr/>
            </a:lvl1pPr>
          </a:lstStyle>
          <a:p>
            <a:fld id="{34B0CAE5-B115-46A8-94EA-20F20581F182}"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0883641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2"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2" y="1435101"/>
            <a:ext cx="3008313" cy="4691063"/>
          </a:xfrm>
        </p:spPr>
        <p:txBody>
          <a:bodyPr/>
          <a:lstStyle>
            <a:lvl1pPr marL="0" indent="0">
              <a:buNone/>
              <a:defRPr sz="1400"/>
            </a:lvl1pPr>
            <a:lvl2pPr marL="456633" indent="0">
              <a:buNone/>
              <a:defRPr sz="1200"/>
            </a:lvl2pPr>
            <a:lvl3pPr marL="913274" indent="0">
              <a:buNone/>
              <a:defRPr sz="1000"/>
            </a:lvl3pPr>
            <a:lvl4pPr marL="1369920" indent="0">
              <a:buNone/>
              <a:defRPr sz="900"/>
            </a:lvl4pPr>
            <a:lvl5pPr marL="1826557" indent="0">
              <a:buNone/>
              <a:defRPr sz="900"/>
            </a:lvl5pPr>
            <a:lvl6pPr marL="2283192" indent="0">
              <a:buNone/>
              <a:defRPr sz="900"/>
            </a:lvl6pPr>
            <a:lvl7pPr marL="2739836" indent="0">
              <a:buNone/>
              <a:defRPr sz="900"/>
            </a:lvl7pPr>
            <a:lvl8pPr marL="3196470" indent="0">
              <a:buNone/>
              <a:defRPr sz="900"/>
            </a:lvl8pPr>
            <a:lvl9pPr marL="3653112"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99C0E98E-3629-41A4-9ADC-7350E9B74C94}"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4187046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6633" indent="0">
              <a:buNone/>
              <a:defRPr sz="2800"/>
            </a:lvl2pPr>
            <a:lvl3pPr marL="913274" indent="0">
              <a:buNone/>
              <a:defRPr sz="2400"/>
            </a:lvl3pPr>
            <a:lvl4pPr marL="1369920" indent="0">
              <a:buNone/>
              <a:defRPr sz="2000"/>
            </a:lvl4pPr>
            <a:lvl5pPr marL="1826557" indent="0">
              <a:buNone/>
              <a:defRPr sz="2000"/>
            </a:lvl5pPr>
            <a:lvl6pPr marL="2283192" indent="0">
              <a:buNone/>
              <a:defRPr sz="2000"/>
            </a:lvl6pPr>
            <a:lvl7pPr marL="2739836" indent="0">
              <a:buNone/>
              <a:defRPr sz="2000"/>
            </a:lvl7pPr>
            <a:lvl8pPr marL="3196470" indent="0">
              <a:buNone/>
              <a:defRPr sz="2000"/>
            </a:lvl8pPr>
            <a:lvl9pPr marL="3653112"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6633" indent="0">
              <a:buNone/>
              <a:defRPr sz="1200"/>
            </a:lvl2pPr>
            <a:lvl3pPr marL="913274" indent="0">
              <a:buNone/>
              <a:defRPr sz="1000"/>
            </a:lvl3pPr>
            <a:lvl4pPr marL="1369920" indent="0">
              <a:buNone/>
              <a:defRPr sz="900"/>
            </a:lvl4pPr>
            <a:lvl5pPr marL="1826557" indent="0">
              <a:buNone/>
              <a:defRPr sz="900"/>
            </a:lvl5pPr>
            <a:lvl6pPr marL="2283192" indent="0">
              <a:buNone/>
              <a:defRPr sz="900"/>
            </a:lvl6pPr>
            <a:lvl7pPr marL="2739836" indent="0">
              <a:buNone/>
              <a:defRPr sz="900"/>
            </a:lvl7pPr>
            <a:lvl8pPr marL="3196470" indent="0">
              <a:buNone/>
              <a:defRPr sz="900"/>
            </a:lvl8pPr>
            <a:lvl9pPr marL="3653112"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nb-NO">
              <a:solidFill>
                <a:srgbClr val="000000"/>
              </a:solidFill>
            </a:endParaRPr>
          </a:p>
        </p:txBody>
      </p:sp>
      <p:sp>
        <p:nvSpPr>
          <p:cNvPr id="7" name="Plassholder for lysbildenummer 6"/>
          <p:cNvSpPr>
            <a:spLocks noGrp="1"/>
          </p:cNvSpPr>
          <p:nvPr>
            <p:ph type="sldNum" sz="quarter" idx="12"/>
          </p:nvPr>
        </p:nvSpPr>
        <p:spPr/>
        <p:txBody>
          <a:bodyPr/>
          <a:lstStyle>
            <a:lvl1pPr>
              <a:defRPr/>
            </a:lvl1pPr>
          </a:lstStyle>
          <a:p>
            <a:fld id="{B9A1DEB6-8DCA-4A89-9C01-F0F1DDB46632}"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9408045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7868F804-4D84-4690-8995-3900E6586119}"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874696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62"/>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62"/>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p:txBody>
          <a:bodyPr/>
          <a:lstStyle>
            <a:lvl1pPr>
              <a:defRPr/>
            </a:lvl1pPr>
          </a:lstStyle>
          <a:p>
            <a:fld id="{F6D7CD00-2410-4A60-AFA9-903616CE1A79}"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4212375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smtClean="0"/>
              <a:t>Klikk for å redigere tittelstil</a:t>
            </a:r>
            <a:endParaRPr lang="nb-NO"/>
          </a:p>
        </p:txBody>
      </p:sp>
      <p:sp>
        <p:nvSpPr>
          <p:cNvPr id="3" name="Plassholder for tabell 2"/>
          <p:cNvSpPr>
            <a:spLocks noGrp="1"/>
          </p:cNvSpPr>
          <p:nvPr>
            <p:ph type="tbl" idx="1"/>
          </p:nvPr>
        </p:nvSpPr>
        <p:spPr>
          <a:xfrm>
            <a:off x="457200" y="1600224"/>
            <a:ext cx="8229600" cy="4525963"/>
          </a:xfrm>
        </p:spPr>
        <p:txBody>
          <a:bodyPr/>
          <a:lstStyle/>
          <a:p>
            <a:endParaRPr lang="nb-NO"/>
          </a:p>
        </p:txBody>
      </p:sp>
      <p:sp>
        <p:nvSpPr>
          <p:cNvPr id="4" name="Plassholder for dato 3"/>
          <p:cNvSpPr>
            <a:spLocks noGrp="1"/>
          </p:cNvSpPr>
          <p:nvPr>
            <p:ph type="dt" sz="half" idx="10"/>
          </p:nvPr>
        </p:nvSpPr>
        <p:spPr>
          <a:xfrm>
            <a:off x="457200" y="6245225"/>
            <a:ext cx="2133600" cy="476250"/>
          </a:xfrm>
        </p:spPr>
        <p:txBody>
          <a:bodyPr/>
          <a:lstStyle>
            <a:lvl1pPr>
              <a:defRPr/>
            </a:lvl1pPr>
          </a:lstStyle>
          <a:p>
            <a:endParaRPr lang="nb-NO">
              <a:solidFill>
                <a:srgbClr val="000000"/>
              </a:solidFill>
            </a:endParaRPr>
          </a:p>
        </p:txBody>
      </p:sp>
      <p:sp>
        <p:nvSpPr>
          <p:cNvPr id="5" name="Plassholder for bunntekst 4"/>
          <p:cNvSpPr>
            <a:spLocks noGrp="1"/>
          </p:cNvSpPr>
          <p:nvPr>
            <p:ph type="ftr" sz="quarter" idx="11"/>
          </p:nvPr>
        </p:nvSpPr>
        <p:spPr>
          <a:xfrm>
            <a:off x="3124201" y="6245225"/>
            <a:ext cx="2895600" cy="476250"/>
          </a:xfrm>
        </p:spPr>
        <p:txBody>
          <a:bodyPr/>
          <a:lstStyle>
            <a:lvl1pPr>
              <a:defRPr/>
            </a:lvl1pPr>
          </a:lstStyle>
          <a:p>
            <a:endParaRPr lang="nb-NO">
              <a:solidFill>
                <a:srgbClr val="000000"/>
              </a:solidFill>
            </a:endParaRPr>
          </a:p>
        </p:txBody>
      </p:sp>
      <p:sp>
        <p:nvSpPr>
          <p:cNvPr id="6" name="Plassholder for lysbildenummer 5"/>
          <p:cNvSpPr>
            <a:spLocks noGrp="1"/>
          </p:cNvSpPr>
          <p:nvPr>
            <p:ph type="sldNum" sz="quarter" idx="12"/>
          </p:nvPr>
        </p:nvSpPr>
        <p:spPr>
          <a:xfrm>
            <a:off x="6553200" y="6245225"/>
            <a:ext cx="2133600" cy="476250"/>
          </a:xfrm>
        </p:spPr>
        <p:txBody>
          <a:bodyPr/>
          <a:lstStyle>
            <a:lvl1pPr>
              <a:defRPr/>
            </a:lvl1pPr>
          </a:lstStyle>
          <a:p>
            <a:fld id="{167BD1CF-D7DB-4EC2-8AF3-725F4393B212}"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235740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2"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2" y="1435101"/>
            <a:ext cx="3008313" cy="4691063"/>
          </a:xfrm>
        </p:spPr>
        <p:txBody>
          <a:bodyPr/>
          <a:lstStyle>
            <a:lvl1pPr marL="0" indent="0">
              <a:buNone/>
              <a:defRPr sz="1400"/>
            </a:lvl1pPr>
            <a:lvl2pPr marL="456585" indent="0">
              <a:buNone/>
              <a:defRPr sz="1200"/>
            </a:lvl2pPr>
            <a:lvl3pPr marL="913180" indent="0">
              <a:buNone/>
              <a:defRPr sz="1000"/>
            </a:lvl3pPr>
            <a:lvl4pPr marL="1369780" indent="0">
              <a:buNone/>
              <a:defRPr sz="900"/>
            </a:lvl4pPr>
            <a:lvl5pPr marL="1826370" indent="0">
              <a:buNone/>
              <a:defRPr sz="900"/>
            </a:lvl5pPr>
            <a:lvl6pPr marL="2282958" indent="0">
              <a:buNone/>
              <a:defRPr sz="900"/>
            </a:lvl6pPr>
            <a:lvl7pPr marL="2739556" indent="0">
              <a:buNone/>
              <a:defRPr sz="900"/>
            </a:lvl7pPr>
            <a:lvl8pPr marL="3196144" indent="0">
              <a:buNone/>
              <a:defRPr sz="900"/>
            </a:lvl8pPr>
            <a:lvl9pPr marL="3652738"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412CA8CC-48F6-4654-BF78-0F1E1C5BB9C9}"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53A0DE95-808B-49A2-AB63-2F07505DF603}" type="slidenum">
              <a:rPr lang="nb-NO"/>
              <a:pPr>
                <a:defRPr/>
              </a:pPr>
              <a:t>‹#›</a:t>
            </a:fld>
            <a:endParaRPr lang="nb-NO"/>
          </a:p>
        </p:txBody>
      </p:sp>
    </p:spTree>
    <p:extLst>
      <p:ext uri="{BB962C8B-B14F-4D97-AF65-F5344CB8AC3E}">
        <p14:creationId xmlns:p14="http://schemas.microsoft.com/office/powerpoint/2010/main" val="3331639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457200" y="1600224"/>
            <a:ext cx="40386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4648200" y="1600200"/>
            <a:ext cx="40386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4648200" y="3938589"/>
            <a:ext cx="40386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dato 5"/>
          <p:cNvSpPr>
            <a:spLocks noGrp="1"/>
          </p:cNvSpPr>
          <p:nvPr>
            <p:ph type="dt" sz="half" idx="10"/>
          </p:nvPr>
        </p:nvSpPr>
        <p:spPr>
          <a:xfrm>
            <a:off x="457200" y="6245225"/>
            <a:ext cx="2133600" cy="476250"/>
          </a:xfrm>
        </p:spPr>
        <p:txBody>
          <a:bodyPr/>
          <a:lstStyle>
            <a:lvl1pPr>
              <a:defRPr/>
            </a:lvl1pPr>
          </a:lstStyle>
          <a:p>
            <a:endParaRPr lang="nb-NO">
              <a:solidFill>
                <a:srgbClr val="000000"/>
              </a:solidFill>
            </a:endParaRPr>
          </a:p>
        </p:txBody>
      </p:sp>
      <p:sp>
        <p:nvSpPr>
          <p:cNvPr id="7" name="Plassholder for bunntekst 6"/>
          <p:cNvSpPr>
            <a:spLocks noGrp="1"/>
          </p:cNvSpPr>
          <p:nvPr>
            <p:ph type="ftr" sz="quarter" idx="11"/>
          </p:nvPr>
        </p:nvSpPr>
        <p:spPr>
          <a:xfrm>
            <a:off x="3124201" y="6245225"/>
            <a:ext cx="2895600" cy="476250"/>
          </a:xfrm>
        </p:spPr>
        <p:txBody>
          <a:bodyPr/>
          <a:lstStyle>
            <a:lvl1pPr>
              <a:defRPr/>
            </a:lvl1pPr>
          </a:lstStyle>
          <a:p>
            <a:endParaRPr lang="nb-NO">
              <a:solidFill>
                <a:srgbClr val="000000"/>
              </a:solidFill>
            </a:endParaRPr>
          </a:p>
        </p:txBody>
      </p:sp>
      <p:sp>
        <p:nvSpPr>
          <p:cNvPr id="8" name="Plassholder for lysbildenummer 7"/>
          <p:cNvSpPr>
            <a:spLocks noGrp="1"/>
          </p:cNvSpPr>
          <p:nvPr>
            <p:ph type="sldNum" sz="quarter" idx="12"/>
          </p:nvPr>
        </p:nvSpPr>
        <p:spPr>
          <a:xfrm>
            <a:off x="6553200" y="6245225"/>
            <a:ext cx="2133600" cy="476250"/>
          </a:xfrm>
        </p:spPr>
        <p:txBody>
          <a:bodyPr/>
          <a:lstStyle>
            <a:lvl1pPr>
              <a:defRPr/>
            </a:lvl1pPr>
          </a:lstStyle>
          <a:p>
            <a:fld id="{9920A663-FD87-4BD8-89DF-9D59B6976C6C}"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15596634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smtClean="0"/>
              <a:t>Klikk for å redigere tittelstil</a:t>
            </a:r>
            <a:endParaRPr lang="nb-NO"/>
          </a:p>
        </p:txBody>
      </p:sp>
      <p:sp>
        <p:nvSpPr>
          <p:cNvPr id="3" name="Plassholder for dato 2"/>
          <p:cNvSpPr>
            <a:spLocks noGrp="1"/>
          </p:cNvSpPr>
          <p:nvPr>
            <p:ph type="dt" sz="half" idx="10"/>
          </p:nvPr>
        </p:nvSpPr>
        <p:spPr>
          <a:xfrm>
            <a:off x="457200" y="6245225"/>
            <a:ext cx="2133600" cy="476250"/>
          </a:xfrm>
        </p:spPr>
        <p:txBody>
          <a:bodyPr/>
          <a:lstStyle>
            <a:lvl1pPr>
              <a:defRPr/>
            </a:lvl1pPr>
          </a:lstStyle>
          <a:p>
            <a:endParaRPr lang="nb-NO">
              <a:solidFill>
                <a:srgbClr val="000000"/>
              </a:solidFill>
            </a:endParaRPr>
          </a:p>
        </p:txBody>
      </p:sp>
      <p:sp>
        <p:nvSpPr>
          <p:cNvPr id="4" name="Plassholder for bunntekst 3"/>
          <p:cNvSpPr>
            <a:spLocks noGrp="1"/>
          </p:cNvSpPr>
          <p:nvPr>
            <p:ph type="ftr" sz="quarter" idx="11"/>
          </p:nvPr>
        </p:nvSpPr>
        <p:spPr>
          <a:xfrm>
            <a:off x="3124201" y="6245225"/>
            <a:ext cx="2895600" cy="476250"/>
          </a:xfrm>
        </p:spPr>
        <p:txBody>
          <a:bodyPr/>
          <a:lstStyle>
            <a:lvl1pPr>
              <a:defRPr/>
            </a:lvl1pPr>
          </a:lstStyle>
          <a:p>
            <a:endParaRPr lang="nb-NO">
              <a:solidFill>
                <a:srgbClr val="000000"/>
              </a:solidFill>
            </a:endParaRPr>
          </a:p>
        </p:txBody>
      </p:sp>
      <p:sp>
        <p:nvSpPr>
          <p:cNvPr id="5" name="Plassholder for lysbildenummer 4"/>
          <p:cNvSpPr>
            <a:spLocks noGrp="1"/>
          </p:cNvSpPr>
          <p:nvPr>
            <p:ph type="sldNum" sz="quarter" idx="12"/>
          </p:nvPr>
        </p:nvSpPr>
        <p:spPr>
          <a:xfrm>
            <a:off x="6553200" y="6245225"/>
            <a:ext cx="2133600" cy="476250"/>
          </a:xfrm>
        </p:spPr>
        <p:txBody>
          <a:bodyPr/>
          <a:lstStyle>
            <a:lvl1pPr>
              <a:defRPr/>
            </a:lvl1pPr>
          </a:lstStyle>
          <a:p>
            <a:fld id="{EBE02D17-51D2-40F7-ADA3-AB922323020A}" type="slidenum">
              <a:rPr lang="nb-NO">
                <a:solidFill>
                  <a:srgbClr val="000000"/>
                </a:solidFill>
              </a:rPr>
              <a:pPr/>
              <a:t>‹#›</a:t>
            </a:fld>
            <a:endParaRPr lang="nb-NO">
              <a:solidFill>
                <a:srgbClr val="000000"/>
              </a:solidFill>
            </a:endParaRPr>
          </a:p>
        </p:txBody>
      </p:sp>
    </p:spTree>
    <p:extLst>
      <p:ext uri="{BB962C8B-B14F-4D97-AF65-F5344CB8AC3E}">
        <p14:creationId xmlns:p14="http://schemas.microsoft.com/office/powerpoint/2010/main" val="922202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57"/>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3"/>
            <a:ext cx="6400800" cy="1752600"/>
          </a:xfrm>
        </p:spPr>
        <p:txBody>
          <a:bodyPr/>
          <a:lstStyle>
            <a:lvl1pPr marL="0" indent="0" algn="ctr">
              <a:buNone/>
              <a:defRPr>
                <a:solidFill>
                  <a:schemeClr val="tx1">
                    <a:tint val="75000"/>
                  </a:schemeClr>
                </a:solidFill>
              </a:defRPr>
            </a:lvl1pPr>
            <a:lvl2pPr marL="454387" indent="0" algn="ctr">
              <a:buNone/>
              <a:defRPr>
                <a:solidFill>
                  <a:schemeClr val="tx1">
                    <a:tint val="75000"/>
                  </a:schemeClr>
                </a:solidFill>
              </a:defRPr>
            </a:lvl2pPr>
            <a:lvl3pPr marL="908727" indent="0" algn="ctr">
              <a:buNone/>
              <a:defRPr>
                <a:solidFill>
                  <a:schemeClr val="tx1">
                    <a:tint val="75000"/>
                  </a:schemeClr>
                </a:solidFill>
              </a:defRPr>
            </a:lvl3pPr>
            <a:lvl4pPr marL="1363118" indent="0" algn="ctr">
              <a:buNone/>
              <a:defRPr>
                <a:solidFill>
                  <a:schemeClr val="tx1">
                    <a:tint val="75000"/>
                  </a:schemeClr>
                </a:solidFill>
              </a:defRPr>
            </a:lvl4pPr>
            <a:lvl5pPr marL="1817494" indent="0" algn="ctr">
              <a:buNone/>
              <a:defRPr>
                <a:solidFill>
                  <a:schemeClr val="tx1">
                    <a:tint val="75000"/>
                  </a:schemeClr>
                </a:solidFill>
              </a:defRPr>
            </a:lvl5pPr>
            <a:lvl6pPr marL="2271867" indent="0" algn="ctr">
              <a:buNone/>
              <a:defRPr>
                <a:solidFill>
                  <a:schemeClr val="tx1">
                    <a:tint val="75000"/>
                  </a:schemeClr>
                </a:solidFill>
              </a:defRPr>
            </a:lvl6pPr>
            <a:lvl7pPr marL="2726225" indent="0" algn="ctr">
              <a:buNone/>
              <a:defRPr>
                <a:solidFill>
                  <a:schemeClr val="tx1">
                    <a:tint val="75000"/>
                  </a:schemeClr>
                </a:solidFill>
              </a:defRPr>
            </a:lvl7pPr>
            <a:lvl8pPr marL="3180600" indent="0" algn="ctr">
              <a:buNone/>
              <a:defRPr>
                <a:solidFill>
                  <a:schemeClr val="tx1">
                    <a:tint val="75000"/>
                  </a:schemeClr>
                </a:solidFill>
              </a:defRPr>
            </a:lvl8pPr>
            <a:lvl9pPr marL="3634973"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C0F6F01A-9322-4B62-8619-11F0B4B87ACB}"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E615201D-222A-4654-981D-554FFD6F9267}" type="slidenum">
              <a:rPr lang="nb-NO"/>
              <a:pPr>
                <a:defRPr/>
              </a:pPr>
              <a:t>‹#›</a:t>
            </a:fld>
            <a:endParaRPr lang="nb-NO"/>
          </a:p>
        </p:txBody>
      </p:sp>
    </p:spTree>
    <p:extLst>
      <p:ext uri="{BB962C8B-B14F-4D97-AF65-F5344CB8AC3E}">
        <p14:creationId xmlns:p14="http://schemas.microsoft.com/office/powerpoint/2010/main" val="24112551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3FD3BA94-C006-4CA2-8FF8-C09A03FC4C7D}"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BB541449-40B8-486A-BAFB-90EE6D220BA8}" type="slidenum">
              <a:rPr lang="nb-NO"/>
              <a:pPr>
                <a:defRPr/>
              </a:pPr>
              <a:t>‹#›</a:t>
            </a:fld>
            <a:endParaRPr lang="nb-NO"/>
          </a:p>
        </p:txBody>
      </p:sp>
    </p:spTree>
    <p:extLst>
      <p:ext uri="{BB962C8B-B14F-4D97-AF65-F5344CB8AC3E}">
        <p14:creationId xmlns:p14="http://schemas.microsoft.com/office/powerpoint/2010/main" val="3566785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45"/>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65"/>
            <a:ext cx="7772400" cy="1500187"/>
          </a:xfrm>
        </p:spPr>
        <p:txBody>
          <a:bodyPr anchor="b"/>
          <a:lstStyle>
            <a:lvl1pPr marL="0" indent="0">
              <a:buNone/>
              <a:defRPr sz="2000">
                <a:solidFill>
                  <a:schemeClr val="tx1">
                    <a:tint val="75000"/>
                  </a:schemeClr>
                </a:solidFill>
              </a:defRPr>
            </a:lvl1pPr>
            <a:lvl2pPr marL="454387" indent="0">
              <a:buNone/>
              <a:defRPr sz="1800">
                <a:solidFill>
                  <a:schemeClr val="tx1">
                    <a:tint val="75000"/>
                  </a:schemeClr>
                </a:solidFill>
              </a:defRPr>
            </a:lvl2pPr>
            <a:lvl3pPr marL="908727" indent="0">
              <a:buNone/>
              <a:defRPr sz="1600">
                <a:solidFill>
                  <a:schemeClr val="tx1">
                    <a:tint val="75000"/>
                  </a:schemeClr>
                </a:solidFill>
              </a:defRPr>
            </a:lvl3pPr>
            <a:lvl4pPr marL="1363118" indent="0">
              <a:buNone/>
              <a:defRPr sz="1400">
                <a:solidFill>
                  <a:schemeClr val="tx1">
                    <a:tint val="75000"/>
                  </a:schemeClr>
                </a:solidFill>
              </a:defRPr>
            </a:lvl4pPr>
            <a:lvl5pPr marL="1817494" indent="0">
              <a:buNone/>
              <a:defRPr sz="1400">
                <a:solidFill>
                  <a:schemeClr val="tx1">
                    <a:tint val="75000"/>
                  </a:schemeClr>
                </a:solidFill>
              </a:defRPr>
            </a:lvl5pPr>
            <a:lvl6pPr marL="2271867" indent="0">
              <a:buNone/>
              <a:defRPr sz="1400">
                <a:solidFill>
                  <a:schemeClr val="tx1">
                    <a:tint val="75000"/>
                  </a:schemeClr>
                </a:solidFill>
              </a:defRPr>
            </a:lvl6pPr>
            <a:lvl7pPr marL="2726225" indent="0">
              <a:buNone/>
              <a:defRPr sz="1400">
                <a:solidFill>
                  <a:schemeClr val="tx1">
                    <a:tint val="75000"/>
                  </a:schemeClr>
                </a:solidFill>
              </a:defRPr>
            </a:lvl7pPr>
            <a:lvl8pPr marL="3180600" indent="0">
              <a:buNone/>
              <a:defRPr sz="1400">
                <a:solidFill>
                  <a:schemeClr val="tx1">
                    <a:tint val="75000"/>
                  </a:schemeClr>
                </a:solidFill>
              </a:defRPr>
            </a:lvl8pPr>
            <a:lvl9pPr marL="3634973"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7AA14997-9F41-446A-80DC-BBAB55D52F7B}"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ED1C83A2-F752-4758-B49C-A5123444382F}" type="slidenum">
              <a:rPr lang="nb-NO"/>
              <a:pPr>
                <a:defRPr/>
              </a:pPr>
              <a:t>‹#›</a:t>
            </a:fld>
            <a:endParaRPr lang="nb-NO"/>
          </a:p>
        </p:txBody>
      </p:sp>
    </p:spTree>
    <p:extLst>
      <p:ext uri="{BB962C8B-B14F-4D97-AF65-F5344CB8AC3E}">
        <p14:creationId xmlns:p14="http://schemas.microsoft.com/office/powerpoint/2010/main" val="14785420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29" y="160025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5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82063E2D-FB1A-46A6-A368-81E184035AD0}"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4002E0D9-0CFA-47E6-9A9B-6B73323DCD6B}" type="slidenum">
              <a:rPr lang="nb-NO"/>
              <a:pPr>
                <a:defRPr/>
              </a:pPr>
              <a:t>‹#›</a:t>
            </a:fld>
            <a:endParaRPr lang="nb-NO"/>
          </a:p>
        </p:txBody>
      </p:sp>
    </p:spTree>
    <p:extLst>
      <p:ext uri="{BB962C8B-B14F-4D97-AF65-F5344CB8AC3E}">
        <p14:creationId xmlns:p14="http://schemas.microsoft.com/office/powerpoint/2010/main" val="1057439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4"/>
            <a:ext cx="4040188" cy="639762"/>
          </a:xfrm>
        </p:spPr>
        <p:txBody>
          <a:bodyPr anchor="b"/>
          <a:lstStyle>
            <a:lvl1pPr marL="0" indent="0">
              <a:buNone/>
              <a:defRPr sz="2400" b="1"/>
            </a:lvl1pPr>
            <a:lvl2pPr marL="454387" indent="0">
              <a:buNone/>
              <a:defRPr sz="2000" b="1"/>
            </a:lvl2pPr>
            <a:lvl3pPr marL="908727" indent="0">
              <a:buNone/>
              <a:defRPr sz="1800" b="1"/>
            </a:lvl3pPr>
            <a:lvl4pPr marL="1363118" indent="0">
              <a:buNone/>
              <a:defRPr sz="1600" b="1"/>
            </a:lvl4pPr>
            <a:lvl5pPr marL="1817494" indent="0">
              <a:buNone/>
              <a:defRPr sz="1600" b="1"/>
            </a:lvl5pPr>
            <a:lvl6pPr marL="2271867" indent="0">
              <a:buNone/>
              <a:defRPr sz="1600" b="1"/>
            </a:lvl6pPr>
            <a:lvl7pPr marL="2726225" indent="0">
              <a:buNone/>
              <a:defRPr sz="1600" b="1"/>
            </a:lvl7pPr>
            <a:lvl8pPr marL="3180600" indent="0">
              <a:buNone/>
              <a:defRPr sz="1600" b="1"/>
            </a:lvl8pPr>
            <a:lvl9pPr marL="3634973"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90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53" y="1535114"/>
            <a:ext cx="4041775" cy="639762"/>
          </a:xfrm>
        </p:spPr>
        <p:txBody>
          <a:bodyPr anchor="b"/>
          <a:lstStyle>
            <a:lvl1pPr marL="0" indent="0">
              <a:buNone/>
              <a:defRPr sz="2400" b="1"/>
            </a:lvl1pPr>
            <a:lvl2pPr marL="454387" indent="0">
              <a:buNone/>
              <a:defRPr sz="2000" b="1"/>
            </a:lvl2pPr>
            <a:lvl3pPr marL="908727" indent="0">
              <a:buNone/>
              <a:defRPr sz="1800" b="1"/>
            </a:lvl3pPr>
            <a:lvl4pPr marL="1363118" indent="0">
              <a:buNone/>
              <a:defRPr sz="1600" b="1"/>
            </a:lvl4pPr>
            <a:lvl5pPr marL="1817494" indent="0">
              <a:buNone/>
              <a:defRPr sz="1600" b="1"/>
            </a:lvl5pPr>
            <a:lvl6pPr marL="2271867" indent="0">
              <a:buNone/>
              <a:defRPr sz="1600" b="1"/>
            </a:lvl6pPr>
            <a:lvl7pPr marL="2726225" indent="0">
              <a:buNone/>
              <a:defRPr sz="1600" b="1"/>
            </a:lvl7pPr>
            <a:lvl8pPr marL="3180600" indent="0">
              <a:buNone/>
              <a:defRPr sz="1600" b="1"/>
            </a:lvl8pPr>
            <a:lvl9pPr marL="3634973"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53" y="217490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0BB969B8-C528-4A84-B2DD-750229DDFBBB}" type="datetimeFigureOut">
              <a:rPr lang="nb-NO"/>
              <a:pPr>
                <a:defRPr/>
              </a:pPr>
              <a:t>26.04.2016</a:t>
            </a:fld>
            <a:endParaRPr lang="nb-NO"/>
          </a:p>
        </p:txBody>
      </p:sp>
      <p:sp>
        <p:nvSpPr>
          <p:cNvPr id="8" name="Plassholder for bunntekst 7"/>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9" name="Plassholder for lysbildenummer 8"/>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7ECD2B34-FD67-4E64-AF4B-882227EF2DE5}" type="slidenum">
              <a:rPr lang="nb-NO"/>
              <a:pPr>
                <a:defRPr/>
              </a:pPr>
              <a:t>‹#›</a:t>
            </a:fld>
            <a:endParaRPr lang="nb-NO"/>
          </a:p>
        </p:txBody>
      </p:sp>
    </p:spTree>
    <p:extLst>
      <p:ext uri="{BB962C8B-B14F-4D97-AF65-F5344CB8AC3E}">
        <p14:creationId xmlns:p14="http://schemas.microsoft.com/office/powerpoint/2010/main" val="1396293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57D9A765-BE52-4DCE-AA6B-9BD78387C9D2}" type="datetimeFigureOut">
              <a:rPr lang="nb-NO"/>
              <a:pPr>
                <a:defRPr/>
              </a:pPr>
              <a:t>26.04.2016</a:t>
            </a:fld>
            <a:endParaRPr lang="nb-NO"/>
          </a:p>
        </p:txBody>
      </p:sp>
      <p:sp>
        <p:nvSpPr>
          <p:cNvPr id="4" name="Plassholder for bunntekst 3"/>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5" name="Plassholder for lysbildenummer 4"/>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2924FF65-D645-40B4-B689-82D863D8EB83}" type="slidenum">
              <a:rPr lang="nb-NO"/>
              <a:pPr>
                <a:defRPr/>
              </a:pPr>
              <a:t>‹#›</a:t>
            </a:fld>
            <a:endParaRPr lang="nb-NO"/>
          </a:p>
        </p:txBody>
      </p:sp>
    </p:spTree>
    <p:extLst>
      <p:ext uri="{BB962C8B-B14F-4D97-AF65-F5344CB8AC3E}">
        <p14:creationId xmlns:p14="http://schemas.microsoft.com/office/powerpoint/2010/main" val="1096611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54BBCDAC-BA6C-4EDE-8E4B-EE5489ED996E}" type="datetimeFigureOut">
              <a:rPr lang="nb-NO"/>
              <a:pPr>
                <a:defRPr/>
              </a:pPr>
              <a:t>26.04.2016</a:t>
            </a:fld>
            <a:endParaRPr lang="nb-NO"/>
          </a:p>
        </p:txBody>
      </p:sp>
      <p:sp>
        <p:nvSpPr>
          <p:cNvPr id="3" name="Plassholder for bunntekst 2"/>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4" name="Plassholder for lysbildenummer 3"/>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453E94DB-6D1B-4E2A-9978-91C91659FBFC}" type="slidenum">
              <a:rPr lang="nb-NO"/>
              <a:pPr>
                <a:defRPr/>
              </a:pPr>
              <a:t>‹#›</a:t>
            </a:fld>
            <a:endParaRPr lang="nb-NO"/>
          </a:p>
        </p:txBody>
      </p:sp>
    </p:spTree>
    <p:extLst>
      <p:ext uri="{BB962C8B-B14F-4D97-AF65-F5344CB8AC3E}">
        <p14:creationId xmlns:p14="http://schemas.microsoft.com/office/powerpoint/2010/main" val="17822947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32"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4" y="27312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32" y="1435134"/>
            <a:ext cx="3008313" cy="4691063"/>
          </a:xfrm>
        </p:spPr>
        <p:txBody>
          <a:bodyPr/>
          <a:lstStyle>
            <a:lvl1pPr marL="0" indent="0">
              <a:buNone/>
              <a:defRPr sz="1400"/>
            </a:lvl1pPr>
            <a:lvl2pPr marL="454387" indent="0">
              <a:buNone/>
              <a:defRPr sz="1200"/>
            </a:lvl2pPr>
            <a:lvl3pPr marL="908727" indent="0">
              <a:buNone/>
              <a:defRPr sz="1000"/>
            </a:lvl3pPr>
            <a:lvl4pPr marL="1363118" indent="0">
              <a:buNone/>
              <a:defRPr sz="900"/>
            </a:lvl4pPr>
            <a:lvl5pPr marL="1817494" indent="0">
              <a:buNone/>
              <a:defRPr sz="900"/>
            </a:lvl5pPr>
            <a:lvl6pPr marL="2271867" indent="0">
              <a:buNone/>
              <a:defRPr sz="900"/>
            </a:lvl6pPr>
            <a:lvl7pPr marL="2726225" indent="0">
              <a:buNone/>
              <a:defRPr sz="900"/>
            </a:lvl7pPr>
            <a:lvl8pPr marL="3180600" indent="0">
              <a:buNone/>
              <a:defRPr sz="900"/>
            </a:lvl8pPr>
            <a:lvl9pPr marL="3634973"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AF5D255D-2BE6-4AF0-B82E-C3001B60FE9C}"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C00FFF28-2A07-43B5-8D2C-20E8C60EC415}" type="slidenum">
              <a:rPr lang="nb-NO"/>
              <a:pPr>
                <a:defRPr/>
              </a:pPr>
              <a:t>‹#›</a:t>
            </a:fld>
            <a:endParaRPr lang="nb-NO"/>
          </a:p>
        </p:txBody>
      </p:sp>
    </p:spTree>
    <p:extLst>
      <p:ext uri="{BB962C8B-B14F-4D97-AF65-F5344CB8AC3E}">
        <p14:creationId xmlns:p14="http://schemas.microsoft.com/office/powerpoint/2010/main" val="210532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6585" indent="0">
              <a:buNone/>
              <a:defRPr sz="2800"/>
            </a:lvl2pPr>
            <a:lvl3pPr marL="913180" indent="0">
              <a:buNone/>
              <a:defRPr sz="2400"/>
            </a:lvl3pPr>
            <a:lvl4pPr marL="1369780" indent="0">
              <a:buNone/>
              <a:defRPr sz="2000"/>
            </a:lvl4pPr>
            <a:lvl5pPr marL="1826370" indent="0">
              <a:buNone/>
              <a:defRPr sz="2000"/>
            </a:lvl5pPr>
            <a:lvl6pPr marL="2282958" indent="0">
              <a:buNone/>
              <a:defRPr sz="2000"/>
            </a:lvl6pPr>
            <a:lvl7pPr marL="2739556" indent="0">
              <a:buNone/>
              <a:defRPr sz="2000"/>
            </a:lvl7pPr>
            <a:lvl8pPr marL="3196144" indent="0">
              <a:buNone/>
              <a:defRPr sz="2000"/>
            </a:lvl8pPr>
            <a:lvl9pPr marL="3652738"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6585" indent="0">
              <a:buNone/>
              <a:defRPr sz="1200"/>
            </a:lvl2pPr>
            <a:lvl3pPr marL="913180" indent="0">
              <a:buNone/>
              <a:defRPr sz="1000"/>
            </a:lvl3pPr>
            <a:lvl4pPr marL="1369780" indent="0">
              <a:buNone/>
              <a:defRPr sz="900"/>
            </a:lvl4pPr>
            <a:lvl5pPr marL="1826370" indent="0">
              <a:buNone/>
              <a:defRPr sz="900"/>
            </a:lvl5pPr>
            <a:lvl6pPr marL="2282958" indent="0">
              <a:buNone/>
              <a:defRPr sz="900"/>
            </a:lvl6pPr>
            <a:lvl7pPr marL="2739556" indent="0">
              <a:buNone/>
              <a:defRPr sz="900"/>
            </a:lvl7pPr>
            <a:lvl8pPr marL="3196144" indent="0">
              <a:buNone/>
              <a:defRPr sz="900"/>
            </a:lvl8pPr>
            <a:lvl9pPr marL="3652738"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CF64DD38-FCA5-436E-B837-B031B6F8659F}"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00F86838-0020-4EA1-8E78-9DAD1DF5C641}" type="slidenum">
              <a:rPr lang="nb-NO"/>
              <a:pPr>
                <a:defRPr/>
              </a:pPr>
              <a:t>‹#›</a:t>
            </a:fld>
            <a:endParaRPr lang="nb-NO"/>
          </a:p>
        </p:txBody>
      </p:sp>
    </p:spTree>
    <p:extLst>
      <p:ext uri="{BB962C8B-B14F-4D97-AF65-F5344CB8AC3E}">
        <p14:creationId xmlns:p14="http://schemas.microsoft.com/office/powerpoint/2010/main" val="19858937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28"/>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805"/>
            <a:ext cx="5486400" cy="4114800"/>
          </a:xfrm>
        </p:spPr>
        <p:txBody>
          <a:bodyPr rtlCol="0">
            <a:normAutofit/>
          </a:bodyPr>
          <a:lstStyle>
            <a:lvl1pPr marL="0" indent="0">
              <a:buNone/>
              <a:defRPr sz="3200"/>
            </a:lvl1pPr>
            <a:lvl2pPr marL="454387" indent="0">
              <a:buNone/>
              <a:defRPr sz="2800"/>
            </a:lvl2pPr>
            <a:lvl3pPr marL="908727" indent="0">
              <a:buNone/>
              <a:defRPr sz="2400"/>
            </a:lvl3pPr>
            <a:lvl4pPr marL="1363118" indent="0">
              <a:buNone/>
              <a:defRPr sz="2000"/>
            </a:lvl4pPr>
            <a:lvl5pPr marL="1817494" indent="0">
              <a:buNone/>
              <a:defRPr sz="2000"/>
            </a:lvl5pPr>
            <a:lvl6pPr marL="2271867" indent="0">
              <a:buNone/>
              <a:defRPr sz="2000"/>
            </a:lvl6pPr>
            <a:lvl7pPr marL="2726225" indent="0">
              <a:buNone/>
              <a:defRPr sz="2000"/>
            </a:lvl7pPr>
            <a:lvl8pPr marL="3180600" indent="0">
              <a:buNone/>
              <a:defRPr sz="2000"/>
            </a:lvl8pPr>
            <a:lvl9pPr marL="3634973"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4387" indent="0">
              <a:buNone/>
              <a:defRPr sz="1200"/>
            </a:lvl2pPr>
            <a:lvl3pPr marL="908727" indent="0">
              <a:buNone/>
              <a:defRPr sz="1000"/>
            </a:lvl3pPr>
            <a:lvl4pPr marL="1363118" indent="0">
              <a:buNone/>
              <a:defRPr sz="900"/>
            </a:lvl4pPr>
            <a:lvl5pPr marL="1817494" indent="0">
              <a:buNone/>
              <a:defRPr sz="900"/>
            </a:lvl5pPr>
            <a:lvl6pPr marL="2271867" indent="0">
              <a:buNone/>
              <a:defRPr sz="900"/>
            </a:lvl6pPr>
            <a:lvl7pPr marL="2726225" indent="0">
              <a:buNone/>
              <a:defRPr sz="900"/>
            </a:lvl7pPr>
            <a:lvl8pPr marL="3180600" indent="0">
              <a:buNone/>
              <a:defRPr sz="900"/>
            </a:lvl8pPr>
            <a:lvl9pPr marL="3634973"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70C93FF4-652A-4F62-8CB5-A7BD2F613C52}" type="datetimeFigureOut">
              <a:rPr lang="nb-NO"/>
              <a:pPr>
                <a:defRPr/>
              </a:pPr>
              <a:t>26.04.2016</a:t>
            </a:fld>
            <a:endParaRPr lang="nb-NO"/>
          </a:p>
        </p:txBody>
      </p:sp>
      <p:sp>
        <p:nvSpPr>
          <p:cNvPr id="6" name="Plassholder for bunntekst 5"/>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18EB7987-0A71-4E55-BD49-82079DFB9EC4}" type="slidenum">
              <a:rPr lang="nb-NO"/>
              <a:pPr>
                <a:defRPr/>
              </a:pPr>
              <a:t>‹#›</a:t>
            </a:fld>
            <a:endParaRPr lang="nb-NO"/>
          </a:p>
        </p:txBody>
      </p:sp>
    </p:spTree>
    <p:extLst>
      <p:ext uri="{BB962C8B-B14F-4D97-AF65-F5344CB8AC3E}">
        <p14:creationId xmlns:p14="http://schemas.microsoft.com/office/powerpoint/2010/main" val="4064848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2E3182C4-905F-4867-932A-417B25897EEE}"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930F5D8E-E893-4883-9F59-48B7A76A814B}" type="slidenum">
              <a:rPr lang="nb-NO"/>
              <a:pPr>
                <a:defRPr/>
              </a:pPr>
              <a:t>‹#›</a:t>
            </a:fld>
            <a:endParaRPr lang="nb-NO"/>
          </a:p>
        </p:txBody>
      </p:sp>
    </p:spTree>
    <p:extLst>
      <p:ext uri="{BB962C8B-B14F-4D97-AF65-F5344CB8AC3E}">
        <p14:creationId xmlns:p14="http://schemas.microsoft.com/office/powerpoint/2010/main" val="3958619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1" y="274683"/>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28" y="274683"/>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F6FBA7D7-C4B5-4AD8-8545-C8403F60E31D}" type="datetimeFigureOut">
              <a:rPr lang="nb-NO"/>
              <a:pPr>
                <a:defRPr/>
              </a:pPr>
              <a:t>26.04.2016</a:t>
            </a:fld>
            <a:endParaRPr lang="nb-NO"/>
          </a:p>
        </p:txBody>
      </p:sp>
      <p:sp>
        <p:nvSpPr>
          <p:cNvPr id="5" name="Plassholder for bunntekst 4"/>
          <p:cNvSpPr>
            <a:spLocks noGrp="1"/>
          </p:cNvSpPr>
          <p:nvPr>
            <p:ph type="ftr" sz="quarter" idx="11"/>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fontAlgn="base" hangingPunct="0">
              <a:spcBef>
                <a:spcPct val="50000"/>
              </a:spcBef>
              <a:spcAft>
                <a:spcPct val="0"/>
              </a:spcAft>
              <a:buClr>
                <a:srgbClr val="FF9900"/>
              </a:buClr>
              <a:buFont typeface="Wingdings" pitchFamily="2" charset="2"/>
              <a:buNone/>
              <a:defRPr>
                <a:latin typeface="Arial" charset="0"/>
              </a:defRPr>
            </a:lvl1pPr>
          </a:lstStyle>
          <a:p>
            <a:pPr>
              <a:defRPr/>
            </a:pPr>
            <a:fld id="{110DE8E4-F478-4314-84D0-B854BC941D42}" type="slidenum">
              <a:rPr lang="nb-NO"/>
              <a:pPr>
                <a:defRPr/>
              </a:pPr>
              <a:t>‹#›</a:t>
            </a:fld>
            <a:endParaRPr lang="nb-NO"/>
          </a:p>
        </p:txBody>
      </p:sp>
    </p:spTree>
    <p:extLst>
      <p:ext uri="{BB962C8B-B14F-4D97-AF65-F5344CB8AC3E}">
        <p14:creationId xmlns:p14="http://schemas.microsoft.com/office/powerpoint/2010/main" val="9372566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omt">
    <p:spTree>
      <p:nvGrpSpPr>
        <p:cNvPr id="1" name=""/>
        <p:cNvGrpSpPr/>
        <p:nvPr/>
      </p:nvGrpSpPr>
      <p:grpSpPr>
        <a:xfrm>
          <a:off x="0" y="0"/>
          <a:ext cx="0" cy="0"/>
          <a:chOff x="0" y="0"/>
          <a:chExt cx="0" cy="0"/>
        </a:xfrm>
      </p:grpSpPr>
      <p:sp>
        <p:nvSpPr>
          <p:cNvPr id="2" name="Plassholder for lysbildenummer 1"/>
          <p:cNvSpPr>
            <a:spLocks noGrp="1"/>
          </p:cNvSpPr>
          <p:nvPr>
            <p:ph type="sldNum" sz="quarter" idx="10"/>
          </p:nvPr>
        </p:nvSpPr>
        <p:spPr/>
        <p:txBody>
          <a:bodyPr/>
          <a:lstStyle>
            <a:lvl1pPr>
              <a:defRPr/>
            </a:lvl1pPr>
          </a:lstStyle>
          <a:p>
            <a:fld id="{2CAD023A-CD54-4F0C-A6FF-0A56EBD19588}" type="slidenum">
              <a:rPr lang="en-US" altLang="ja-JP"/>
              <a:pPr/>
              <a:t>‹#›</a:t>
            </a:fld>
            <a:endParaRPr lang="en-US" altLang="ja-JP"/>
          </a:p>
        </p:txBody>
      </p:sp>
      <p:sp>
        <p:nvSpPr>
          <p:cNvPr id="4" name="Plassholder for innhold 3"/>
          <p:cNvSpPr>
            <a:spLocks noGrp="1"/>
          </p:cNvSpPr>
          <p:nvPr>
            <p:ph sz="quarter" idx="11"/>
          </p:nvPr>
        </p:nvSpPr>
        <p:spPr>
          <a:xfrm>
            <a:off x="1619250" y="6669088"/>
            <a:ext cx="914400" cy="9144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2490765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7"/>
          <p:cNvSpPr txBox="1">
            <a:spLocks noChangeArrowheads="1"/>
          </p:cNvSpPr>
          <p:nvPr/>
        </p:nvSpPr>
        <p:spPr bwMode="auto">
          <a:xfrm>
            <a:off x="468313" y="1341439"/>
            <a:ext cx="1079500" cy="373659"/>
          </a:xfrm>
          <a:prstGeom prst="rect">
            <a:avLst/>
          </a:prstGeom>
          <a:noFill/>
          <a:ln>
            <a:noFill/>
          </a:ln>
          <a:effectLst/>
          <a:extLst/>
        </p:spPr>
        <p:txBody>
          <a:bodyPr lIns="91326" tIns="45664" rIns="91326" bIns="45664">
            <a:spAutoFit/>
          </a:bodyPr>
          <a:lstStyle>
            <a:lvl1pPr>
              <a:spcBef>
                <a:spcPct val="0"/>
              </a:spcBef>
              <a:defRPr sz="2400">
                <a:solidFill>
                  <a:schemeClr val="tx1"/>
                </a:solidFill>
                <a:latin typeface="Times" charset="0"/>
                <a:ea typeface="ＭＳ Ｐゴシック" charset="0"/>
              </a:defRPr>
            </a:lvl1pPr>
            <a:lvl2pPr marL="742950" indent="-285750">
              <a:spcBef>
                <a:spcPct val="0"/>
              </a:spcBef>
              <a:defRPr sz="2400">
                <a:solidFill>
                  <a:schemeClr val="tx1"/>
                </a:solidFill>
                <a:latin typeface="Times" charset="0"/>
                <a:ea typeface="ＭＳ Ｐゴシック" charset="0"/>
              </a:defRPr>
            </a:lvl2pPr>
            <a:lvl3pPr marL="1143000" indent="-228600">
              <a:spcBef>
                <a:spcPct val="0"/>
              </a:spcBef>
              <a:defRPr sz="2400">
                <a:solidFill>
                  <a:schemeClr val="tx1"/>
                </a:solidFill>
                <a:latin typeface="Times" charset="0"/>
                <a:ea typeface="ＭＳ Ｐゴシック" charset="0"/>
              </a:defRPr>
            </a:lvl3pPr>
            <a:lvl4pPr marL="1600200" indent="-228600">
              <a:spcBef>
                <a:spcPct val="0"/>
              </a:spcBef>
              <a:defRPr sz="2400">
                <a:solidFill>
                  <a:schemeClr val="tx1"/>
                </a:solidFill>
                <a:latin typeface="Times" charset="0"/>
                <a:ea typeface="ＭＳ Ｐゴシック" charset="0"/>
              </a:defRPr>
            </a:lvl4pPr>
            <a:lvl5pPr marL="2057400" indent="-228600">
              <a:spcBef>
                <a:spcPct val="0"/>
              </a:spcBef>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fontAlgn="base" hangingPunct="0">
              <a:spcBef>
                <a:spcPct val="50000"/>
              </a:spcBef>
              <a:spcAft>
                <a:spcPct val="0"/>
              </a:spcAft>
              <a:defRPr/>
            </a:pPr>
            <a:r>
              <a:rPr lang="en-US" sz="1800">
                <a:solidFill>
                  <a:srgbClr val="FFFFFF"/>
                </a:solidFill>
                <a:latin typeface="Arial Black" charset="0"/>
                <a:cs typeface="Arial" charset="0"/>
              </a:rPr>
              <a:t>WMO</a:t>
            </a:r>
          </a:p>
        </p:txBody>
      </p:sp>
      <p:sp>
        <p:nvSpPr>
          <p:cNvPr id="38916" name="Rectangle 3"/>
          <p:cNvSpPr>
            <a:spLocks noGrp="1" noChangeArrowheads="1"/>
          </p:cNvSpPr>
          <p:nvPr>
            <p:ph type="ctrTitle"/>
          </p:nvPr>
        </p:nvSpPr>
        <p:spPr>
          <a:xfrm>
            <a:off x="611212" y="3211514"/>
            <a:ext cx="7921625" cy="1730375"/>
          </a:xfrm>
        </p:spPr>
        <p:txBody>
          <a:bodyPr/>
          <a:lstStyle>
            <a:lvl1pPr algn="ctr">
              <a:defRPr sz="400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212" y="5106988"/>
            <a:ext cx="7921625" cy="914400"/>
          </a:xfrm>
        </p:spPr>
        <p:txBody>
          <a:bodyPr/>
          <a:lstStyle>
            <a:lvl1pPr marL="0" indent="0" algn="ctr">
              <a:buFont typeface="Wingdings" charset="0"/>
              <a:buNone/>
              <a:defRPr>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87" y="6467475"/>
            <a:ext cx="1152525" cy="331788"/>
          </a:xfrm>
        </p:spPr>
        <p:txBody>
          <a:bodyPr/>
          <a:lstStyle>
            <a:lvl1pPr>
              <a:defRPr/>
            </a:lvl1pPr>
          </a:lstStyle>
          <a:p>
            <a:pPr>
              <a:defRPr/>
            </a:pPr>
            <a:fld id="{CC76EBDB-0F29-4739-BBAD-B7103D681C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031209"/>
      </p:ext>
    </p:extLst>
  </p:cSld>
  <p:clrMapOvr>
    <a:masterClrMapping/>
  </p:clrMapOvr>
  <p:transition spd="slow"/>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7"/>
          <p:cNvSpPr txBox="1">
            <a:spLocks noChangeArrowheads="1"/>
          </p:cNvSpPr>
          <p:nvPr/>
        </p:nvSpPr>
        <p:spPr bwMode="auto">
          <a:xfrm>
            <a:off x="468313" y="1341439"/>
            <a:ext cx="1079500" cy="373659"/>
          </a:xfrm>
          <a:prstGeom prst="rect">
            <a:avLst/>
          </a:prstGeom>
          <a:noFill/>
          <a:ln>
            <a:noFill/>
          </a:ln>
          <a:effectLst/>
          <a:extLst/>
        </p:spPr>
        <p:txBody>
          <a:bodyPr lIns="91326" tIns="45664" rIns="91326" bIns="45664">
            <a:spAutoFit/>
          </a:bodyPr>
          <a:lstStyle>
            <a:lvl1pPr>
              <a:spcBef>
                <a:spcPct val="0"/>
              </a:spcBef>
              <a:defRPr sz="2400">
                <a:solidFill>
                  <a:schemeClr val="tx1"/>
                </a:solidFill>
                <a:latin typeface="Times" charset="0"/>
                <a:ea typeface="ＭＳ Ｐゴシック" charset="0"/>
              </a:defRPr>
            </a:lvl1pPr>
            <a:lvl2pPr marL="742950" indent="-285750">
              <a:spcBef>
                <a:spcPct val="0"/>
              </a:spcBef>
              <a:defRPr sz="2400">
                <a:solidFill>
                  <a:schemeClr val="tx1"/>
                </a:solidFill>
                <a:latin typeface="Times" charset="0"/>
                <a:ea typeface="ＭＳ Ｐゴシック" charset="0"/>
              </a:defRPr>
            </a:lvl2pPr>
            <a:lvl3pPr marL="1143000" indent="-228600">
              <a:spcBef>
                <a:spcPct val="0"/>
              </a:spcBef>
              <a:defRPr sz="2400">
                <a:solidFill>
                  <a:schemeClr val="tx1"/>
                </a:solidFill>
                <a:latin typeface="Times" charset="0"/>
                <a:ea typeface="ＭＳ Ｐゴシック" charset="0"/>
              </a:defRPr>
            </a:lvl3pPr>
            <a:lvl4pPr marL="1600200" indent="-228600">
              <a:spcBef>
                <a:spcPct val="0"/>
              </a:spcBef>
              <a:defRPr sz="2400">
                <a:solidFill>
                  <a:schemeClr val="tx1"/>
                </a:solidFill>
                <a:latin typeface="Times" charset="0"/>
                <a:ea typeface="ＭＳ Ｐゴシック" charset="0"/>
              </a:defRPr>
            </a:lvl4pPr>
            <a:lvl5pPr marL="2057400" indent="-228600">
              <a:spcBef>
                <a:spcPct val="0"/>
              </a:spcBef>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fontAlgn="base" hangingPunct="0">
              <a:spcBef>
                <a:spcPct val="50000"/>
              </a:spcBef>
              <a:spcAft>
                <a:spcPct val="0"/>
              </a:spcAft>
              <a:defRPr/>
            </a:pPr>
            <a:r>
              <a:rPr lang="en-US" sz="1800">
                <a:solidFill>
                  <a:srgbClr val="FFFFFF"/>
                </a:solidFill>
                <a:latin typeface="Arial Black" charset="0"/>
                <a:cs typeface="Arial"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4"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87" y="6467475"/>
            <a:ext cx="1152525" cy="331788"/>
          </a:xfrm>
        </p:spPr>
        <p:txBody>
          <a:bodyPr/>
          <a:lstStyle>
            <a:lvl1pPr>
              <a:defRPr/>
            </a:lvl1pPr>
          </a:lstStyle>
          <a:p>
            <a:pPr>
              <a:defRPr/>
            </a:pPr>
            <a:fld id="{2BB4A3A9-9335-4C67-8AA1-1104F8808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191942"/>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497DF78A-FAC9-429F-A648-01CE6EE88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913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37"/>
            <a:ext cx="7772400" cy="1500187"/>
          </a:xfrm>
        </p:spPr>
        <p:txBody>
          <a:bodyPr anchor="b"/>
          <a:lstStyle>
            <a:lvl1pPr marL="0" indent="0">
              <a:buNone/>
              <a:defRPr sz="2000"/>
            </a:lvl1pPr>
            <a:lvl2pPr marL="456633" indent="0">
              <a:buNone/>
              <a:defRPr sz="1800"/>
            </a:lvl2pPr>
            <a:lvl3pPr marL="913274" indent="0">
              <a:buNone/>
              <a:defRPr sz="1600"/>
            </a:lvl3pPr>
            <a:lvl4pPr marL="1369920" indent="0">
              <a:buNone/>
              <a:defRPr sz="1400"/>
            </a:lvl4pPr>
            <a:lvl5pPr marL="1826557" indent="0">
              <a:buNone/>
              <a:defRPr sz="1400"/>
            </a:lvl5pPr>
            <a:lvl6pPr marL="2283192" indent="0">
              <a:buNone/>
              <a:defRPr sz="1400"/>
            </a:lvl6pPr>
            <a:lvl7pPr marL="2739836" indent="0">
              <a:buNone/>
              <a:defRPr sz="1400"/>
            </a:lvl7pPr>
            <a:lvl8pPr marL="3196470" indent="0">
              <a:buNone/>
              <a:defRPr sz="1400"/>
            </a:lvl8pPr>
            <a:lvl9pPr marL="3653112"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pPr>
              <a:defRPr/>
            </a:pPr>
            <a:fld id="{2082BF0B-FDAA-45FA-B838-FFFE65F0E6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0248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412"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pPr>
              <a:defRPr/>
            </a:pPr>
            <a:fld id="{D6CCD255-9563-4D4A-AA2D-15BFB3D0A4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5677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33" indent="0">
              <a:buNone/>
              <a:defRPr sz="2000" b="1"/>
            </a:lvl2pPr>
            <a:lvl3pPr marL="913274" indent="0">
              <a:buNone/>
              <a:defRPr sz="1800" b="1"/>
            </a:lvl3pPr>
            <a:lvl4pPr marL="1369920" indent="0">
              <a:buNone/>
              <a:defRPr sz="1600" b="1"/>
            </a:lvl4pPr>
            <a:lvl5pPr marL="1826557" indent="0">
              <a:buNone/>
              <a:defRPr sz="1600" b="1"/>
            </a:lvl5pPr>
            <a:lvl6pPr marL="2283192" indent="0">
              <a:buNone/>
              <a:defRPr sz="1600" b="1"/>
            </a:lvl6pPr>
            <a:lvl7pPr marL="2739836" indent="0">
              <a:buNone/>
              <a:defRPr sz="1600" b="1"/>
            </a:lvl7pPr>
            <a:lvl8pPr marL="3196470" indent="0">
              <a:buNone/>
              <a:defRPr sz="1600" b="1"/>
            </a:lvl8pPr>
            <a:lvl9pPr marL="36531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633" indent="0">
              <a:buNone/>
              <a:defRPr sz="2000" b="1"/>
            </a:lvl2pPr>
            <a:lvl3pPr marL="913274" indent="0">
              <a:buNone/>
              <a:defRPr sz="1800" b="1"/>
            </a:lvl3pPr>
            <a:lvl4pPr marL="1369920" indent="0">
              <a:buNone/>
              <a:defRPr sz="1600" b="1"/>
            </a:lvl4pPr>
            <a:lvl5pPr marL="1826557" indent="0">
              <a:buNone/>
              <a:defRPr sz="1600" b="1"/>
            </a:lvl5pPr>
            <a:lvl6pPr marL="2283192" indent="0">
              <a:buNone/>
              <a:defRPr sz="1600" b="1"/>
            </a:lvl6pPr>
            <a:lvl7pPr marL="2739836" indent="0">
              <a:buNone/>
              <a:defRPr sz="1600" b="1"/>
            </a:lvl7pPr>
            <a:lvl8pPr marL="3196470" indent="0">
              <a:buNone/>
              <a:defRPr sz="1600" b="1"/>
            </a:lvl8pPr>
            <a:lvl9pPr marL="36531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8" name="Rectangle 7"/>
          <p:cNvSpPr>
            <a:spLocks noGrp="1" noChangeArrowheads="1"/>
          </p:cNvSpPr>
          <p:nvPr>
            <p:ph type="sldNum" sz="quarter" idx="11"/>
          </p:nvPr>
        </p:nvSpPr>
        <p:spPr>
          <a:ln/>
        </p:spPr>
        <p:txBody>
          <a:bodyPr/>
          <a:lstStyle>
            <a:lvl1pPr>
              <a:defRPr/>
            </a:lvl1pPr>
          </a:lstStyle>
          <a:p>
            <a:pPr>
              <a:defRPr/>
            </a:pPr>
            <a:fld id="{8B3C60A3-C95A-4C34-B137-2B9B0A067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615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4.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image" Target="../media/image4.jpe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2.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5.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6.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4.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image" Target="../media/image4.jpeg"/><Relationship Id="rId2" Type="http://schemas.openxmlformats.org/officeDocument/2006/relationships/slideLayout" Target="../slideLayouts/slideLayout203.xml"/><Relationship Id="rId16" Type="http://schemas.openxmlformats.org/officeDocument/2006/relationships/theme" Target="../theme/theme18.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image" Target="../media/image4.jpeg"/><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6" Type="http://schemas.openxmlformats.org/officeDocument/2006/relationships/image" Target="../media/image4.jpeg"/><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21.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2.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6.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3.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6.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4.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6.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5.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theme" Target="../theme/theme27.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theme" Target="../theme/theme28.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6.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29.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10.pn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0.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gi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7.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image" Target="../media/image4.jpe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9.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Plassholder for tit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7" tIns="45659" rIns="91317" bIns="45659" numCol="1" anchor="ctr" anchorCtr="0" compatLnSpc="1">
            <a:prstTxWarp prst="textNoShape">
              <a:avLst/>
            </a:prstTxWarp>
          </a:bodyPr>
          <a:lstStyle/>
          <a:p>
            <a:pPr lvl="0"/>
            <a:r>
              <a:rPr lang="nb-NO" altLang="nb-NO" smtClean="0"/>
              <a:t>Klikk for å redigere tittelstil</a:t>
            </a:r>
          </a:p>
        </p:txBody>
      </p:sp>
      <p:sp>
        <p:nvSpPr>
          <p:cNvPr id="2051" name="Plassholder for tekst 2"/>
          <p:cNvSpPr>
            <a:spLocks noGrp="1"/>
          </p:cNvSpPr>
          <p:nvPr>
            <p:ph type="body" idx="1"/>
          </p:nvPr>
        </p:nvSpPr>
        <p:spPr bwMode="auto">
          <a:xfrm>
            <a:off x="457200" y="160022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7" tIns="45659" rIns="91317" bIns="45659"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457200" y="6356374"/>
            <a:ext cx="2133600" cy="365125"/>
          </a:xfrm>
          <a:prstGeom prst="rect">
            <a:avLst/>
          </a:prstGeom>
        </p:spPr>
        <p:txBody>
          <a:bodyPr vert="horz" lIns="91317" tIns="45659" rIns="91317" bIns="45659" rtlCol="0" anchor="ctr"/>
          <a:lstStyle>
            <a:lvl1pPr algn="l" eaLnBrk="1" fontAlgn="auto" hangingPunct="1">
              <a:spcBef>
                <a:spcPts val="0"/>
              </a:spcBef>
              <a:spcAft>
                <a:spcPts val="0"/>
              </a:spcAft>
              <a:buClrTx/>
              <a:buFontTx/>
              <a:buNone/>
              <a:defRPr sz="1200">
                <a:solidFill>
                  <a:prstClr val="black">
                    <a:tint val="75000"/>
                  </a:prstClr>
                </a:solidFill>
                <a:latin typeface="Calibri"/>
              </a:defRPr>
            </a:lvl1pPr>
          </a:lstStyle>
          <a:p>
            <a:pPr>
              <a:defRPr/>
            </a:pPr>
            <a:fld id="{DF15DED0-7733-4D26-B1D5-71745AFEA3F3}" type="datetimeFigureOut">
              <a:rPr lang="nb-NO"/>
              <a:pPr>
                <a:defRPr/>
              </a:pPr>
              <a:t>26.04.2016</a:t>
            </a:fld>
            <a:endParaRPr lang="nb-NO"/>
          </a:p>
        </p:txBody>
      </p:sp>
      <p:sp>
        <p:nvSpPr>
          <p:cNvPr id="5" name="Plassholder for bunntekst 4"/>
          <p:cNvSpPr>
            <a:spLocks noGrp="1"/>
          </p:cNvSpPr>
          <p:nvPr>
            <p:ph type="ftr" sz="quarter" idx="3"/>
          </p:nvPr>
        </p:nvSpPr>
        <p:spPr>
          <a:xfrm>
            <a:off x="3124201" y="6356374"/>
            <a:ext cx="2895600" cy="365125"/>
          </a:xfrm>
          <a:prstGeom prst="rect">
            <a:avLst/>
          </a:prstGeom>
        </p:spPr>
        <p:txBody>
          <a:bodyPr vert="horz" lIns="91317" tIns="45659" rIns="91317" bIns="45659" rtlCol="0" anchor="ctr"/>
          <a:lstStyle>
            <a:lvl1pPr algn="ctr" eaLnBrk="1" fontAlgn="auto" hangingPunct="1">
              <a:spcBef>
                <a:spcPts val="0"/>
              </a:spcBef>
              <a:spcAft>
                <a:spcPts val="0"/>
              </a:spcAft>
              <a:buClrTx/>
              <a:buFontTx/>
              <a:buNone/>
              <a:defRPr sz="1200">
                <a:solidFill>
                  <a:prstClr val="black">
                    <a:tint val="75000"/>
                  </a:prstClr>
                </a:solidFill>
                <a:latin typeface="Calibri"/>
              </a:defRPr>
            </a:lvl1pPr>
          </a:lstStyle>
          <a:p>
            <a:pPr>
              <a:defRPr/>
            </a:pPr>
            <a:endParaRPr lang="nb-NO"/>
          </a:p>
        </p:txBody>
      </p:sp>
      <p:sp>
        <p:nvSpPr>
          <p:cNvPr id="6" name="Plassholder for lysbildenummer 5"/>
          <p:cNvSpPr>
            <a:spLocks noGrp="1"/>
          </p:cNvSpPr>
          <p:nvPr>
            <p:ph type="sldNum" sz="quarter" idx="4"/>
          </p:nvPr>
        </p:nvSpPr>
        <p:spPr>
          <a:xfrm>
            <a:off x="6553200" y="6356374"/>
            <a:ext cx="2133600" cy="365125"/>
          </a:xfrm>
          <a:prstGeom prst="rect">
            <a:avLst/>
          </a:prstGeom>
        </p:spPr>
        <p:txBody>
          <a:bodyPr vert="horz" lIns="91317" tIns="45659" rIns="91317" bIns="45659" rtlCol="0" anchor="ctr"/>
          <a:lstStyle>
            <a:lvl1pPr algn="r" eaLnBrk="1" fontAlgn="auto" hangingPunct="1">
              <a:spcBef>
                <a:spcPts val="0"/>
              </a:spcBef>
              <a:spcAft>
                <a:spcPts val="0"/>
              </a:spcAft>
              <a:buClrTx/>
              <a:buFontTx/>
              <a:buNone/>
              <a:defRPr sz="1200">
                <a:solidFill>
                  <a:prstClr val="black">
                    <a:tint val="75000"/>
                  </a:prstClr>
                </a:solidFill>
                <a:latin typeface="Calibri"/>
              </a:defRPr>
            </a:lvl1pPr>
          </a:lstStyle>
          <a:p>
            <a:pPr>
              <a:defRPr/>
            </a:pPr>
            <a:fld id="{7AEB78F0-E9C0-4EEA-8C4A-CDA3DAC958E8}" type="slidenum">
              <a:rPr lang="nb-NO"/>
              <a:pPr>
                <a:defRPr/>
              </a:pPr>
              <a:t>‹#›</a:t>
            </a:fld>
            <a:endParaRPr lang="nb-NO"/>
          </a:p>
        </p:txBody>
      </p:sp>
    </p:spTree>
    <p:extLst>
      <p:ext uri="{BB962C8B-B14F-4D97-AF65-F5344CB8AC3E}">
        <p14:creationId xmlns:p14="http://schemas.microsoft.com/office/powerpoint/2010/main" val="35801406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585" algn="ctr" rtl="0" fontAlgn="base">
        <a:spcBef>
          <a:spcPct val="0"/>
        </a:spcBef>
        <a:spcAft>
          <a:spcPct val="0"/>
        </a:spcAft>
        <a:defRPr sz="4400">
          <a:solidFill>
            <a:schemeClr val="tx1"/>
          </a:solidFill>
          <a:latin typeface="Calibri" pitchFamily="34" charset="0"/>
        </a:defRPr>
      </a:lvl6pPr>
      <a:lvl7pPr marL="913180" algn="ctr" rtl="0" fontAlgn="base">
        <a:spcBef>
          <a:spcPct val="0"/>
        </a:spcBef>
        <a:spcAft>
          <a:spcPct val="0"/>
        </a:spcAft>
        <a:defRPr sz="4400">
          <a:solidFill>
            <a:schemeClr val="tx1"/>
          </a:solidFill>
          <a:latin typeface="Calibri" pitchFamily="34" charset="0"/>
        </a:defRPr>
      </a:lvl7pPr>
      <a:lvl8pPr marL="1369780" algn="ctr" rtl="0" fontAlgn="base">
        <a:spcBef>
          <a:spcPct val="0"/>
        </a:spcBef>
        <a:spcAft>
          <a:spcPct val="0"/>
        </a:spcAft>
        <a:defRPr sz="4400">
          <a:solidFill>
            <a:schemeClr val="tx1"/>
          </a:solidFill>
          <a:latin typeface="Calibri" pitchFamily="34" charset="0"/>
        </a:defRPr>
      </a:lvl8pPr>
      <a:lvl9pPr marL="1826370" algn="ctr" rtl="0" fontAlgn="base">
        <a:spcBef>
          <a:spcPct val="0"/>
        </a:spcBef>
        <a:spcAft>
          <a:spcPct val="0"/>
        </a:spcAft>
        <a:defRPr sz="4400">
          <a:solidFill>
            <a:schemeClr val="tx1"/>
          </a:solidFill>
          <a:latin typeface="Calibri" pitchFamily="34" charset="0"/>
        </a:defRPr>
      </a:lvl9pPr>
    </p:titleStyle>
    <p:bodyStyle>
      <a:lvl1pPr marL="340897" indent="-340897"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451" indent="-283822"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017" indent="-22672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6648" indent="-22672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293" indent="-22672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259" indent="-228292" algn="l" defTabSz="913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848" indent="-228292" algn="l" defTabSz="913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444" indent="-228292" algn="l" defTabSz="913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028" indent="-228292" algn="l" defTabSz="9131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3180" rtl="0" eaLnBrk="1" latinLnBrk="0" hangingPunct="1">
        <a:defRPr sz="1800" kern="1200">
          <a:solidFill>
            <a:schemeClr val="tx1"/>
          </a:solidFill>
          <a:latin typeface="+mn-lt"/>
          <a:ea typeface="+mn-ea"/>
          <a:cs typeface="+mn-cs"/>
        </a:defRPr>
      </a:lvl1pPr>
      <a:lvl2pPr marL="456585"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80" algn="l" defTabSz="913180" rtl="0" eaLnBrk="1" latinLnBrk="0" hangingPunct="1">
        <a:defRPr sz="1800" kern="1200">
          <a:solidFill>
            <a:schemeClr val="tx1"/>
          </a:solidFill>
          <a:latin typeface="+mn-lt"/>
          <a:ea typeface="+mn-ea"/>
          <a:cs typeface="+mn-cs"/>
        </a:defRPr>
      </a:lvl4pPr>
      <a:lvl5pPr marL="1826370" algn="l" defTabSz="913180" rtl="0" eaLnBrk="1" latinLnBrk="0" hangingPunct="1">
        <a:defRPr sz="1800" kern="1200">
          <a:solidFill>
            <a:schemeClr val="tx1"/>
          </a:solidFill>
          <a:latin typeface="+mn-lt"/>
          <a:ea typeface="+mn-ea"/>
          <a:cs typeface="+mn-cs"/>
        </a:defRPr>
      </a:lvl5pPr>
      <a:lvl6pPr marL="2282958" algn="l" defTabSz="913180" rtl="0" eaLnBrk="1" latinLnBrk="0" hangingPunct="1">
        <a:defRPr sz="1800" kern="1200">
          <a:solidFill>
            <a:schemeClr val="tx1"/>
          </a:solidFill>
          <a:latin typeface="+mn-lt"/>
          <a:ea typeface="+mn-ea"/>
          <a:cs typeface="+mn-cs"/>
        </a:defRPr>
      </a:lvl6pPr>
      <a:lvl7pPr marL="2739556" algn="l" defTabSz="913180" rtl="0" eaLnBrk="1" latinLnBrk="0" hangingPunct="1">
        <a:defRPr sz="1800" kern="1200">
          <a:solidFill>
            <a:schemeClr val="tx1"/>
          </a:solidFill>
          <a:latin typeface="+mn-lt"/>
          <a:ea typeface="+mn-ea"/>
          <a:cs typeface="+mn-cs"/>
        </a:defRPr>
      </a:lvl7pPr>
      <a:lvl8pPr marL="3196144" algn="l" defTabSz="913180" rtl="0" eaLnBrk="1" latinLnBrk="0" hangingPunct="1">
        <a:defRPr sz="1800" kern="1200">
          <a:solidFill>
            <a:schemeClr val="tx1"/>
          </a:solidFill>
          <a:latin typeface="+mn-lt"/>
          <a:ea typeface="+mn-ea"/>
          <a:cs typeface="+mn-cs"/>
        </a:defRPr>
      </a:lvl8pPr>
      <a:lvl9pPr marL="3652738" algn="l" defTabSz="9131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6" tIns="45623" rIns="91246" bIns="45623" numCol="1" anchor="ctr" anchorCtr="0" compatLnSpc="1">
            <a:prstTxWarp prst="textNoShape">
              <a:avLst/>
            </a:prstTxWarp>
          </a:bodyPr>
          <a:lstStyle/>
          <a:p>
            <a:pPr lvl="0"/>
            <a:r>
              <a:rPr lang="en-US" altLang="nb-NO" smtClean="0"/>
              <a:t>Click to edit Master title style</a:t>
            </a:r>
          </a:p>
        </p:txBody>
      </p:sp>
      <p:sp>
        <p:nvSpPr>
          <p:cNvPr id="1028" name="Rectangle 4"/>
          <p:cNvSpPr>
            <a:spLocks noGrp="1" noChangeArrowheads="1"/>
          </p:cNvSpPr>
          <p:nvPr>
            <p:ph type="body" idx="1"/>
          </p:nvPr>
        </p:nvSpPr>
        <p:spPr bwMode="auto">
          <a:xfrm>
            <a:off x="250825" y="1052514"/>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6" tIns="45623" rIns="91246" bIns="45623" numCol="1" anchor="t" anchorCtr="0" compatLnSpc="1">
            <a:prstTxWarp prst="textNoShape">
              <a:avLst/>
            </a:prstTxWarp>
          </a:bodyPr>
          <a:lstStyle/>
          <a:p>
            <a:pPr lvl="0"/>
            <a:r>
              <a:rPr lang="en-US" altLang="nb-NO" smtClean="0"/>
              <a:t>Click to edit Master text styles</a:t>
            </a:r>
          </a:p>
          <a:p>
            <a:pPr lvl="0"/>
            <a:r>
              <a:rPr lang="en-US" altLang="nb-NO" smtClean="0"/>
              <a:t>First level</a:t>
            </a:r>
          </a:p>
          <a:p>
            <a:pPr lvl="1"/>
            <a:r>
              <a:rPr lang="en-US" altLang="nb-NO" smtClean="0"/>
              <a:t>Second level</a:t>
            </a:r>
          </a:p>
          <a:p>
            <a:pPr lvl="2"/>
            <a:r>
              <a:rPr lang="en-US" altLang="nb-NO" smtClean="0"/>
              <a:t>Third level</a:t>
            </a:r>
          </a:p>
          <a:p>
            <a:pPr lvl="3"/>
            <a:r>
              <a:rPr lang="en-US" altLang="nb-NO" smtClean="0"/>
              <a:t>Fourth level</a:t>
            </a:r>
          </a:p>
          <a:p>
            <a:pPr lvl="4"/>
            <a:r>
              <a:rPr lang="en-US" altLang="nb-NO" smtClean="0"/>
              <a:t>Fifth level</a:t>
            </a:r>
          </a:p>
        </p:txBody>
      </p:sp>
      <p:sp>
        <p:nvSpPr>
          <p:cNvPr id="24582" name="Rectangle 6"/>
          <p:cNvSpPr>
            <a:spLocks noGrp="1" noChangeArrowheads="1"/>
          </p:cNvSpPr>
          <p:nvPr>
            <p:ph type="ftr" sz="quarter" idx="3"/>
          </p:nvPr>
        </p:nvSpPr>
        <p:spPr bwMode="auto">
          <a:xfrm>
            <a:off x="1042990" y="6453189"/>
            <a:ext cx="4465637" cy="312737"/>
          </a:xfrm>
          <a:prstGeom prst="rect">
            <a:avLst/>
          </a:prstGeom>
          <a:noFill/>
          <a:ln w="9525">
            <a:noFill/>
            <a:miter lim="800000"/>
            <a:headEnd/>
            <a:tailEnd/>
          </a:ln>
          <a:effectLst/>
        </p:spPr>
        <p:txBody>
          <a:bodyPr vert="horz" wrap="square" lIns="91246" tIns="45623" rIns="91246" bIns="45623" numCol="1" anchor="t" anchorCtr="0" compatLnSpc="1">
            <a:prstTxWarp prst="textNoShape">
              <a:avLst/>
            </a:prstTxWarp>
          </a:bodyPr>
          <a:lstStyle>
            <a:lvl1pPr>
              <a:spcBef>
                <a:spcPct val="0"/>
              </a:spcBef>
              <a:buClrTx/>
              <a:buFontTx/>
              <a:buNone/>
              <a:defRPr sz="1200">
                <a:latin typeface="Arial" charset="0"/>
              </a:defRPr>
            </a:lvl1pPr>
          </a:lstStyle>
          <a:p>
            <a:pPr eaLnBrk="0" fontAlgn="base" hangingPunct="0">
              <a:spcAft>
                <a:spcPct val="0"/>
              </a:spcAft>
              <a:defRPr/>
            </a:pPr>
            <a:r>
              <a:rPr lang="en-US">
                <a:solidFill>
                  <a:srgbClr val="000000"/>
                </a:solidFill>
                <a:ea typeface="ＭＳ Ｐゴシック" pitchFamily="34" charset="-128"/>
                <a:cs typeface="Arial" charset="0"/>
              </a:rPr>
              <a:t>test footer</a:t>
            </a:r>
          </a:p>
        </p:txBody>
      </p:sp>
      <p:sp>
        <p:nvSpPr>
          <p:cNvPr id="24583" name="Rectangle 7"/>
          <p:cNvSpPr>
            <a:spLocks noGrp="1" noChangeArrowheads="1"/>
          </p:cNvSpPr>
          <p:nvPr>
            <p:ph type="sldNum" sz="quarter" idx="4"/>
          </p:nvPr>
        </p:nvSpPr>
        <p:spPr bwMode="auto">
          <a:xfrm>
            <a:off x="5867439" y="6478588"/>
            <a:ext cx="1152525" cy="312737"/>
          </a:xfrm>
          <a:prstGeom prst="rect">
            <a:avLst/>
          </a:prstGeom>
          <a:noFill/>
          <a:ln w="9525">
            <a:noFill/>
            <a:miter lim="800000"/>
            <a:headEnd/>
            <a:tailEnd/>
          </a:ln>
          <a:effectLst/>
        </p:spPr>
        <p:txBody>
          <a:bodyPr vert="horz" wrap="square" lIns="91246" tIns="45623" rIns="91246" bIns="45623" numCol="1" anchor="t" anchorCtr="0" compatLnSpc="1">
            <a:prstTxWarp prst="textNoShape">
              <a:avLst/>
            </a:prstTxWarp>
          </a:bodyPr>
          <a:lstStyle>
            <a:lvl1pPr algn="r">
              <a:spcBef>
                <a:spcPct val="0"/>
              </a:spcBef>
              <a:buClrTx/>
              <a:buFontTx/>
              <a:buNone/>
              <a:defRPr sz="1200"/>
            </a:lvl1pPr>
          </a:lstStyle>
          <a:p>
            <a:pPr eaLnBrk="0" fontAlgn="base" hangingPunct="0">
              <a:spcAft>
                <a:spcPct val="0"/>
              </a:spcAft>
              <a:defRPr/>
            </a:pPr>
            <a:fld id="{1EFFC85D-BEEC-4E50-8694-F6D210994873}" type="slidenum">
              <a:rPr lang="en-US" altLang="en-US">
                <a:solidFill>
                  <a:srgbClr val="000000"/>
                </a:solidFill>
                <a:latin typeface="Arial" charset="0"/>
                <a:ea typeface="ＭＳ Ｐゴシック" pitchFamily="34" charset="-128"/>
                <a:cs typeface="Arial" charset="0"/>
              </a:rPr>
              <a:pPr eaLnBrk="0" fontAlgn="base" hangingPunct="0">
                <a:spcAft>
                  <a:spcPct val="0"/>
                </a:spcAft>
                <a:defRPr/>
              </a:pPr>
              <a:t>‹#›</a:t>
            </a:fld>
            <a:endParaRPr lang="en-US" altLang="en-US">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1504923938"/>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Lst>
  <p:hf hdr="0" dt="0"/>
  <p:txStyles>
    <p:titleStyle>
      <a:lvl1pPr algn="l" rtl="0" eaLnBrk="0" fontAlgn="base" hangingPunct="0">
        <a:spcBef>
          <a:spcPct val="0"/>
        </a:spcBef>
        <a:spcAft>
          <a:spcPct val="0"/>
        </a:spcAft>
        <a:defRPr sz="3000">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6230" algn="l" rtl="0" eaLnBrk="0" fontAlgn="base" hangingPunct="0">
        <a:spcBef>
          <a:spcPct val="0"/>
        </a:spcBef>
        <a:spcAft>
          <a:spcPct val="0"/>
        </a:spcAft>
        <a:defRPr sz="3200">
          <a:solidFill>
            <a:schemeClr val="tx2"/>
          </a:solidFill>
          <a:latin typeface="Arial Narrow" pitchFamily="34" charset="0"/>
        </a:defRPr>
      </a:lvl6pPr>
      <a:lvl7pPr marL="912479" algn="l" rtl="0" eaLnBrk="0" fontAlgn="base" hangingPunct="0">
        <a:spcBef>
          <a:spcPct val="0"/>
        </a:spcBef>
        <a:spcAft>
          <a:spcPct val="0"/>
        </a:spcAft>
        <a:defRPr sz="3200">
          <a:solidFill>
            <a:schemeClr val="tx2"/>
          </a:solidFill>
          <a:latin typeface="Arial Narrow" pitchFamily="34" charset="0"/>
        </a:defRPr>
      </a:lvl7pPr>
      <a:lvl8pPr marL="1368730" algn="l" rtl="0" eaLnBrk="0" fontAlgn="base" hangingPunct="0">
        <a:spcBef>
          <a:spcPct val="0"/>
        </a:spcBef>
        <a:spcAft>
          <a:spcPct val="0"/>
        </a:spcAft>
        <a:defRPr sz="3200">
          <a:solidFill>
            <a:schemeClr val="tx2"/>
          </a:solidFill>
          <a:latin typeface="Arial Narrow" pitchFamily="34" charset="0"/>
        </a:defRPr>
      </a:lvl8pPr>
      <a:lvl9pPr marL="1824968" algn="l" rtl="0" eaLnBrk="0" fontAlgn="base" hangingPunct="0">
        <a:spcBef>
          <a:spcPct val="0"/>
        </a:spcBef>
        <a:spcAft>
          <a:spcPct val="0"/>
        </a:spcAft>
        <a:defRPr sz="3200">
          <a:solidFill>
            <a:schemeClr val="tx2"/>
          </a:solidFill>
          <a:latin typeface="Arial Narrow" pitchFamily="34" charset="0"/>
        </a:defRPr>
      </a:lvl9pPr>
    </p:titleStyle>
    <p:bodyStyle>
      <a:lvl1pPr marL="530758" indent="-530758"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87050" indent="-530758"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defRPr>
      </a:lvl2pPr>
      <a:lvl3pPr marL="1367283" indent="-454703" algn="l" rtl="0" eaLnBrk="0" fontAlgn="base" hangingPunct="0">
        <a:spcBef>
          <a:spcPct val="20000"/>
        </a:spcBef>
        <a:spcAft>
          <a:spcPct val="0"/>
        </a:spcAft>
        <a:buClr>
          <a:srgbClr val="FF9900"/>
        </a:buClr>
        <a:buFont typeface="Wingdings" pitchFamily="2" charset="2"/>
        <a:buChar char="§"/>
        <a:defRPr sz="2400">
          <a:solidFill>
            <a:schemeClr val="tx1"/>
          </a:solidFill>
          <a:latin typeface="Arial" charset="0"/>
        </a:defRPr>
      </a:lvl3pPr>
      <a:lvl4pPr marL="1747504" indent="-378669"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4pPr>
      <a:lvl5pPr marL="2203806" indent="-378669"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5pPr>
      <a:lvl6pPr marL="2661404" indent="-380215"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17649" indent="-380215"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73896" indent="-380215"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0152" indent="-380215"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2479" rtl="0" eaLnBrk="1" latinLnBrk="0" hangingPunct="1">
        <a:defRPr sz="1800" kern="1200">
          <a:solidFill>
            <a:schemeClr val="tx1"/>
          </a:solidFill>
          <a:latin typeface="+mn-lt"/>
          <a:ea typeface="+mn-ea"/>
          <a:cs typeface="+mn-cs"/>
        </a:defRPr>
      </a:lvl1pPr>
      <a:lvl2pPr marL="456230" algn="l" defTabSz="912479" rtl="0" eaLnBrk="1" latinLnBrk="0" hangingPunct="1">
        <a:defRPr sz="1800" kern="1200">
          <a:solidFill>
            <a:schemeClr val="tx1"/>
          </a:solidFill>
          <a:latin typeface="+mn-lt"/>
          <a:ea typeface="+mn-ea"/>
          <a:cs typeface="+mn-cs"/>
        </a:defRPr>
      </a:lvl2pPr>
      <a:lvl3pPr marL="912479" algn="l" defTabSz="912479" rtl="0" eaLnBrk="1" latinLnBrk="0" hangingPunct="1">
        <a:defRPr sz="1800" kern="1200">
          <a:solidFill>
            <a:schemeClr val="tx1"/>
          </a:solidFill>
          <a:latin typeface="+mn-lt"/>
          <a:ea typeface="+mn-ea"/>
          <a:cs typeface="+mn-cs"/>
        </a:defRPr>
      </a:lvl3pPr>
      <a:lvl4pPr marL="1368730" algn="l" defTabSz="912479" rtl="0" eaLnBrk="1" latinLnBrk="0" hangingPunct="1">
        <a:defRPr sz="1800" kern="1200">
          <a:solidFill>
            <a:schemeClr val="tx1"/>
          </a:solidFill>
          <a:latin typeface="+mn-lt"/>
          <a:ea typeface="+mn-ea"/>
          <a:cs typeface="+mn-cs"/>
        </a:defRPr>
      </a:lvl4pPr>
      <a:lvl5pPr marL="1824968" algn="l" defTabSz="912479" rtl="0" eaLnBrk="1" latinLnBrk="0" hangingPunct="1">
        <a:defRPr sz="1800" kern="1200">
          <a:solidFill>
            <a:schemeClr val="tx1"/>
          </a:solidFill>
          <a:latin typeface="+mn-lt"/>
          <a:ea typeface="+mn-ea"/>
          <a:cs typeface="+mn-cs"/>
        </a:defRPr>
      </a:lvl5pPr>
      <a:lvl6pPr marL="2281203" algn="l" defTabSz="912479" rtl="0" eaLnBrk="1" latinLnBrk="0" hangingPunct="1">
        <a:defRPr sz="1800" kern="1200">
          <a:solidFill>
            <a:schemeClr val="tx1"/>
          </a:solidFill>
          <a:latin typeface="+mn-lt"/>
          <a:ea typeface="+mn-ea"/>
          <a:cs typeface="+mn-cs"/>
        </a:defRPr>
      </a:lvl6pPr>
      <a:lvl7pPr marL="2737455" algn="l" defTabSz="912479" rtl="0" eaLnBrk="1" latinLnBrk="0" hangingPunct="1">
        <a:defRPr sz="1800" kern="1200">
          <a:solidFill>
            <a:schemeClr val="tx1"/>
          </a:solidFill>
          <a:latin typeface="+mn-lt"/>
          <a:ea typeface="+mn-ea"/>
          <a:cs typeface="+mn-cs"/>
        </a:defRPr>
      </a:lvl7pPr>
      <a:lvl8pPr marL="3193693" algn="l" defTabSz="912479" rtl="0" eaLnBrk="1" latinLnBrk="0" hangingPunct="1">
        <a:defRPr sz="1800" kern="1200">
          <a:solidFill>
            <a:schemeClr val="tx1"/>
          </a:solidFill>
          <a:latin typeface="+mn-lt"/>
          <a:ea typeface="+mn-ea"/>
          <a:cs typeface="+mn-cs"/>
        </a:defRPr>
      </a:lvl8pPr>
      <a:lvl9pPr marL="3649933" algn="l" defTabSz="91247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3" descr="wmo_ppt_201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6" tIns="45664" rIns="91326" bIns="45664" numCol="1" anchor="ctr"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250825" y="1052514"/>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6" tIns="45664" rIns="91326" bIns="45664" numCol="1" anchor="t" anchorCtr="0" compatLnSpc="1">
            <a:prstTxWarp prst="textNoShape">
              <a:avLst/>
            </a:prstTxWarp>
          </a:bodyPr>
          <a:lstStyle/>
          <a:p>
            <a:pPr lvl="0"/>
            <a:r>
              <a:rPr lang="en-US" altLang="en-US" smtClean="0"/>
              <a:t>Click to edit Master text styles</a:t>
            </a:r>
          </a:p>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82" name="Rectangle 6"/>
          <p:cNvSpPr>
            <a:spLocks noGrp="1" noChangeArrowheads="1"/>
          </p:cNvSpPr>
          <p:nvPr>
            <p:ph type="ftr" sz="quarter" idx="3"/>
          </p:nvPr>
        </p:nvSpPr>
        <p:spPr bwMode="auto">
          <a:xfrm>
            <a:off x="1042990" y="6453189"/>
            <a:ext cx="4465637" cy="312737"/>
          </a:xfrm>
          <a:prstGeom prst="rect">
            <a:avLst/>
          </a:prstGeom>
          <a:noFill/>
          <a:ln w="9525">
            <a:noFill/>
            <a:miter lim="800000"/>
            <a:headEnd/>
            <a:tailEnd/>
          </a:ln>
          <a:effectLst/>
        </p:spPr>
        <p:txBody>
          <a:bodyPr vert="horz" wrap="square" lIns="91326" tIns="45664" rIns="91326" bIns="45664" numCol="1" anchor="t" anchorCtr="0" compatLnSpc="1">
            <a:prstTxWarp prst="textNoShape">
              <a:avLst/>
            </a:prstTxWarp>
          </a:bodyPr>
          <a:lstStyle>
            <a:lvl1pPr>
              <a:spcBef>
                <a:spcPct val="0"/>
              </a:spcBef>
              <a:buClrTx/>
              <a:buFontTx/>
              <a:buNone/>
              <a:defRPr sz="1200"/>
            </a:lvl1pPr>
          </a:lstStyle>
          <a:p>
            <a:pPr eaLnBrk="0" fontAlgn="base" hangingPunct="0">
              <a:spcAft>
                <a:spcPct val="0"/>
              </a:spcAft>
            </a:pPr>
            <a:r>
              <a:rPr lang="en-US" altLang="en-US">
                <a:solidFill>
                  <a:srgbClr val="000000"/>
                </a:solidFill>
                <a:latin typeface="Arial" charset="0"/>
                <a:ea typeface="ＭＳ Ｐゴシック" pitchFamily="34" charset="-128"/>
                <a:cs typeface="Arial" charset="0"/>
              </a:rPr>
              <a:t>test footer</a:t>
            </a:r>
          </a:p>
        </p:txBody>
      </p:sp>
      <p:sp>
        <p:nvSpPr>
          <p:cNvPr id="24583" name="Rectangle 7"/>
          <p:cNvSpPr>
            <a:spLocks noGrp="1" noChangeArrowheads="1"/>
          </p:cNvSpPr>
          <p:nvPr>
            <p:ph type="sldNum" sz="quarter" idx="4"/>
          </p:nvPr>
        </p:nvSpPr>
        <p:spPr bwMode="auto">
          <a:xfrm>
            <a:off x="5867424" y="6478588"/>
            <a:ext cx="1152525" cy="312737"/>
          </a:xfrm>
          <a:prstGeom prst="rect">
            <a:avLst/>
          </a:prstGeom>
          <a:noFill/>
          <a:ln w="9525">
            <a:noFill/>
            <a:miter lim="800000"/>
            <a:headEnd/>
            <a:tailEnd/>
          </a:ln>
          <a:effectLst/>
        </p:spPr>
        <p:txBody>
          <a:bodyPr vert="horz" wrap="square" lIns="91326" tIns="45664" rIns="91326" bIns="45664" numCol="1" anchor="t" anchorCtr="0" compatLnSpc="1">
            <a:prstTxWarp prst="textNoShape">
              <a:avLst/>
            </a:prstTxWarp>
          </a:bodyPr>
          <a:lstStyle>
            <a:lvl1pPr algn="r">
              <a:spcBef>
                <a:spcPct val="0"/>
              </a:spcBef>
              <a:buClrTx/>
              <a:buFontTx/>
              <a:buNone/>
              <a:defRPr sz="1200"/>
            </a:lvl1pPr>
          </a:lstStyle>
          <a:p>
            <a:pPr eaLnBrk="0" fontAlgn="base" hangingPunct="0">
              <a:spcAft>
                <a:spcPct val="0"/>
              </a:spcAft>
            </a:pPr>
            <a:fld id="{3B323A9F-0146-48A1-BCC1-8D40DBDFB715}" type="slidenum">
              <a:rPr lang="en-US" altLang="en-US">
                <a:solidFill>
                  <a:srgbClr val="000000"/>
                </a:solidFill>
                <a:latin typeface="Arial" charset="0"/>
                <a:ea typeface="ＭＳ Ｐゴシック" pitchFamily="34" charset="-128"/>
                <a:cs typeface="Arial" charset="0"/>
              </a:rPr>
              <a:pPr eaLnBrk="0" fontAlgn="base" hangingPunct="0">
                <a:spcAft>
                  <a:spcPct val="0"/>
                </a:spcAft>
              </a:pPr>
              <a:t>‹#›</a:t>
            </a:fld>
            <a:endParaRPr lang="en-US" altLang="en-US">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423862147"/>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hf hdr="0" dt="0"/>
  <p:txStyles>
    <p:titleStyle>
      <a:lvl1pPr algn="l" rtl="0" eaLnBrk="1" fontAlgn="base" hangingPunct="1">
        <a:spcBef>
          <a:spcPct val="0"/>
        </a:spcBef>
        <a:spcAft>
          <a:spcPct val="0"/>
        </a:spcAft>
        <a:defRPr sz="3000">
          <a:solidFill>
            <a:schemeClr val="tx2"/>
          </a:solidFill>
          <a:latin typeface="Arial" charset="0"/>
          <a:ea typeface="+mj-ea"/>
          <a:cs typeface="+mj-cs"/>
        </a:defRPr>
      </a:lvl1pPr>
      <a:lvl2pPr algn="l" rtl="0" eaLnBrk="1" fontAlgn="base" hangingPunct="1">
        <a:spcBef>
          <a:spcPct val="0"/>
        </a:spcBef>
        <a:spcAft>
          <a:spcPct val="0"/>
        </a:spcAft>
        <a:defRPr sz="3000">
          <a:solidFill>
            <a:schemeClr val="tx2"/>
          </a:solidFill>
          <a:latin typeface="Arial" charset="0"/>
        </a:defRPr>
      </a:lvl2pPr>
      <a:lvl3pPr algn="l" rtl="0" eaLnBrk="1" fontAlgn="base" hangingPunct="1">
        <a:spcBef>
          <a:spcPct val="0"/>
        </a:spcBef>
        <a:spcAft>
          <a:spcPct val="0"/>
        </a:spcAft>
        <a:defRPr sz="3000">
          <a:solidFill>
            <a:schemeClr val="tx2"/>
          </a:solidFill>
          <a:latin typeface="Arial" charset="0"/>
        </a:defRPr>
      </a:lvl3pPr>
      <a:lvl4pPr algn="l" rtl="0" eaLnBrk="1" fontAlgn="base" hangingPunct="1">
        <a:spcBef>
          <a:spcPct val="0"/>
        </a:spcBef>
        <a:spcAft>
          <a:spcPct val="0"/>
        </a:spcAft>
        <a:defRPr sz="3000">
          <a:solidFill>
            <a:schemeClr val="tx2"/>
          </a:solidFill>
          <a:latin typeface="Arial" charset="0"/>
        </a:defRPr>
      </a:lvl4pPr>
      <a:lvl5pPr algn="l" rtl="0" eaLnBrk="1" fontAlgn="base" hangingPunct="1">
        <a:spcBef>
          <a:spcPct val="0"/>
        </a:spcBef>
        <a:spcAft>
          <a:spcPct val="0"/>
        </a:spcAft>
        <a:defRPr sz="3000">
          <a:solidFill>
            <a:schemeClr val="tx2"/>
          </a:solidFill>
          <a:latin typeface="Arial" charset="0"/>
        </a:defRPr>
      </a:lvl5pPr>
      <a:lvl6pPr marL="456633" algn="l" rtl="0" eaLnBrk="1" fontAlgn="base" hangingPunct="1">
        <a:spcBef>
          <a:spcPct val="0"/>
        </a:spcBef>
        <a:spcAft>
          <a:spcPct val="0"/>
        </a:spcAft>
        <a:defRPr sz="3200">
          <a:solidFill>
            <a:schemeClr val="tx2"/>
          </a:solidFill>
          <a:latin typeface="Arial Narrow" pitchFamily="34" charset="0"/>
        </a:defRPr>
      </a:lvl6pPr>
      <a:lvl7pPr marL="913274" algn="l" rtl="0" eaLnBrk="1" fontAlgn="base" hangingPunct="1">
        <a:spcBef>
          <a:spcPct val="0"/>
        </a:spcBef>
        <a:spcAft>
          <a:spcPct val="0"/>
        </a:spcAft>
        <a:defRPr sz="3200">
          <a:solidFill>
            <a:schemeClr val="tx2"/>
          </a:solidFill>
          <a:latin typeface="Arial Narrow" pitchFamily="34" charset="0"/>
        </a:defRPr>
      </a:lvl7pPr>
      <a:lvl8pPr marL="1369920" algn="l" rtl="0" eaLnBrk="1" fontAlgn="base" hangingPunct="1">
        <a:spcBef>
          <a:spcPct val="0"/>
        </a:spcBef>
        <a:spcAft>
          <a:spcPct val="0"/>
        </a:spcAft>
        <a:defRPr sz="3200">
          <a:solidFill>
            <a:schemeClr val="tx2"/>
          </a:solidFill>
          <a:latin typeface="Arial Narrow" pitchFamily="34" charset="0"/>
        </a:defRPr>
      </a:lvl8pPr>
      <a:lvl9pPr marL="1826557" algn="l" rtl="0" eaLnBrk="1" fontAlgn="base" hangingPunct="1">
        <a:spcBef>
          <a:spcPct val="0"/>
        </a:spcBef>
        <a:spcAft>
          <a:spcPct val="0"/>
        </a:spcAft>
        <a:defRPr sz="3200">
          <a:solidFill>
            <a:schemeClr val="tx2"/>
          </a:solidFill>
          <a:latin typeface="Arial Narrow" pitchFamily="34" charset="0"/>
        </a:defRPr>
      </a:lvl9pPr>
    </p:titleStyle>
    <p:bodyStyle>
      <a:lvl1pPr marL="532746" indent="-532746"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89385" indent="-532746"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charset="0"/>
        </a:defRPr>
      </a:lvl2pPr>
      <a:lvl3pPr marL="1369920" indent="-456633" algn="l" rtl="0" eaLnBrk="1" fontAlgn="base" hangingPunct="1">
        <a:spcBef>
          <a:spcPct val="20000"/>
        </a:spcBef>
        <a:spcAft>
          <a:spcPct val="0"/>
        </a:spcAft>
        <a:buClr>
          <a:srgbClr val="FF9900"/>
        </a:buClr>
        <a:buFont typeface="Wingdings" pitchFamily="2" charset="2"/>
        <a:buChar char="§"/>
        <a:defRPr sz="2400">
          <a:solidFill>
            <a:schemeClr val="tx1"/>
          </a:solidFill>
          <a:latin typeface="Arial" charset="0"/>
        </a:defRPr>
      </a:lvl3pPr>
      <a:lvl4pPr marL="1750441" indent="-380539"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charset="0"/>
        </a:defRPr>
      </a:lvl4pPr>
      <a:lvl5pPr marL="2207088" indent="-380539"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charset="0"/>
        </a:defRPr>
      </a:lvl5pPr>
      <a:lvl6pPr marL="2663720" indent="-380539"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6pPr>
      <a:lvl7pPr marL="3120362" indent="-380539"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7pPr>
      <a:lvl8pPr marL="3577007" indent="-380539"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8pPr>
      <a:lvl9pPr marL="4033654" indent="-380539"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3274" rtl="0" eaLnBrk="1" latinLnBrk="0" hangingPunct="1">
        <a:defRPr sz="1800" kern="1200">
          <a:solidFill>
            <a:schemeClr val="tx1"/>
          </a:solidFill>
          <a:latin typeface="+mn-lt"/>
          <a:ea typeface="+mn-ea"/>
          <a:cs typeface="+mn-cs"/>
        </a:defRPr>
      </a:lvl1pPr>
      <a:lvl2pPr marL="456633" algn="l" defTabSz="913274" rtl="0" eaLnBrk="1" latinLnBrk="0" hangingPunct="1">
        <a:defRPr sz="1800" kern="1200">
          <a:solidFill>
            <a:schemeClr val="tx1"/>
          </a:solidFill>
          <a:latin typeface="+mn-lt"/>
          <a:ea typeface="+mn-ea"/>
          <a:cs typeface="+mn-cs"/>
        </a:defRPr>
      </a:lvl2pPr>
      <a:lvl3pPr marL="913274" algn="l" defTabSz="913274" rtl="0" eaLnBrk="1" latinLnBrk="0" hangingPunct="1">
        <a:defRPr sz="1800" kern="1200">
          <a:solidFill>
            <a:schemeClr val="tx1"/>
          </a:solidFill>
          <a:latin typeface="+mn-lt"/>
          <a:ea typeface="+mn-ea"/>
          <a:cs typeface="+mn-cs"/>
        </a:defRPr>
      </a:lvl3pPr>
      <a:lvl4pPr marL="1369920" algn="l" defTabSz="913274" rtl="0" eaLnBrk="1" latinLnBrk="0" hangingPunct="1">
        <a:defRPr sz="1800" kern="1200">
          <a:solidFill>
            <a:schemeClr val="tx1"/>
          </a:solidFill>
          <a:latin typeface="+mn-lt"/>
          <a:ea typeface="+mn-ea"/>
          <a:cs typeface="+mn-cs"/>
        </a:defRPr>
      </a:lvl4pPr>
      <a:lvl5pPr marL="1826557" algn="l" defTabSz="913274" rtl="0" eaLnBrk="1" latinLnBrk="0" hangingPunct="1">
        <a:defRPr sz="1800" kern="1200">
          <a:solidFill>
            <a:schemeClr val="tx1"/>
          </a:solidFill>
          <a:latin typeface="+mn-lt"/>
          <a:ea typeface="+mn-ea"/>
          <a:cs typeface="+mn-cs"/>
        </a:defRPr>
      </a:lvl5pPr>
      <a:lvl6pPr marL="2283192" algn="l" defTabSz="913274" rtl="0" eaLnBrk="1" latinLnBrk="0" hangingPunct="1">
        <a:defRPr sz="1800" kern="1200">
          <a:solidFill>
            <a:schemeClr val="tx1"/>
          </a:solidFill>
          <a:latin typeface="+mn-lt"/>
          <a:ea typeface="+mn-ea"/>
          <a:cs typeface="+mn-cs"/>
        </a:defRPr>
      </a:lvl6pPr>
      <a:lvl7pPr marL="2739836" algn="l" defTabSz="913274" rtl="0" eaLnBrk="1" latinLnBrk="0" hangingPunct="1">
        <a:defRPr sz="1800" kern="1200">
          <a:solidFill>
            <a:schemeClr val="tx1"/>
          </a:solidFill>
          <a:latin typeface="+mn-lt"/>
          <a:ea typeface="+mn-ea"/>
          <a:cs typeface="+mn-cs"/>
        </a:defRPr>
      </a:lvl7pPr>
      <a:lvl8pPr marL="3196470" algn="l" defTabSz="913274" rtl="0" eaLnBrk="1" latinLnBrk="0" hangingPunct="1">
        <a:defRPr sz="1800" kern="1200">
          <a:solidFill>
            <a:schemeClr val="tx1"/>
          </a:solidFill>
          <a:latin typeface="+mn-lt"/>
          <a:ea typeface="+mn-ea"/>
          <a:cs typeface="+mn-cs"/>
        </a:defRPr>
      </a:lvl8pPr>
      <a:lvl9pPr marL="3653112" algn="l" defTabSz="91327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userDrawn="1"/>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250825" y="188913"/>
            <a:ext cx="8713788" cy="792162"/>
          </a:xfrm>
          <a:prstGeom prst="rect">
            <a:avLst/>
          </a:prstGeom>
          <a:noFill/>
          <a:ln w="9525">
            <a:noFill/>
            <a:miter lim="800000"/>
            <a:headEnd/>
            <a:tailEnd/>
          </a:ln>
        </p:spPr>
        <p:txBody>
          <a:bodyPr vert="horz" wrap="square" lIns="91236" tIns="45619" rIns="91236" bIns="45619"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250825" y="1052514"/>
            <a:ext cx="8713788" cy="4897437"/>
          </a:xfrm>
          <a:prstGeom prst="rect">
            <a:avLst/>
          </a:prstGeom>
          <a:noFill/>
          <a:ln w="9525">
            <a:noFill/>
            <a:miter lim="800000"/>
            <a:headEnd/>
            <a:tailEnd/>
          </a:ln>
        </p:spPr>
        <p:txBody>
          <a:bodyPr vert="horz" wrap="square" lIns="91236" tIns="45619" rIns="91236" bIns="45619" numCol="1" anchor="t" anchorCtr="0" compatLnSpc="1">
            <a:prstTxWarp prst="textNoShape">
              <a:avLst/>
            </a:prstTxWarp>
          </a:bodyPr>
          <a:lstStyle/>
          <a:p>
            <a:pPr lvl="0"/>
            <a:r>
              <a:rPr lang="en-US" smtClean="0"/>
              <a:t>Click to edit Master text styles</a:t>
            </a:r>
          </a:p>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2" name="Rectangle 6"/>
          <p:cNvSpPr>
            <a:spLocks noGrp="1" noChangeArrowheads="1"/>
          </p:cNvSpPr>
          <p:nvPr>
            <p:ph type="ftr" sz="quarter" idx="3"/>
          </p:nvPr>
        </p:nvSpPr>
        <p:spPr bwMode="auto">
          <a:xfrm>
            <a:off x="1042990" y="6453189"/>
            <a:ext cx="4465637" cy="312737"/>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eaLnBrk="0" hangingPunct="0">
              <a:spcBef>
                <a:spcPct val="0"/>
              </a:spcBef>
              <a:buClrTx/>
              <a:buFontTx/>
              <a:buNone/>
              <a:defRPr sz="1200">
                <a:ea typeface="ＭＳ Ｐゴシック" charset="0"/>
                <a:cs typeface="+mn-cs"/>
              </a:defRPr>
            </a:lvl1pPr>
          </a:lstStyle>
          <a:p>
            <a:pPr fontAlgn="base">
              <a:spcAft>
                <a:spcPct val="0"/>
              </a:spcAft>
              <a:defRPr/>
            </a:pPr>
            <a:r>
              <a:rPr lang="en-US">
                <a:solidFill>
                  <a:srgbClr val="000000"/>
                </a:solidFill>
                <a:latin typeface="Arial" charset="0"/>
              </a:rPr>
              <a:t>test footer</a:t>
            </a:r>
          </a:p>
        </p:txBody>
      </p:sp>
      <p:sp>
        <p:nvSpPr>
          <p:cNvPr id="24583" name="Rectangle 7"/>
          <p:cNvSpPr>
            <a:spLocks noGrp="1" noChangeArrowheads="1"/>
          </p:cNvSpPr>
          <p:nvPr>
            <p:ph type="sldNum" sz="quarter" idx="4"/>
          </p:nvPr>
        </p:nvSpPr>
        <p:spPr bwMode="auto">
          <a:xfrm>
            <a:off x="5867443" y="6478588"/>
            <a:ext cx="1152525" cy="312737"/>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lgn="r" eaLnBrk="0" hangingPunct="0">
              <a:spcBef>
                <a:spcPct val="0"/>
              </a:spcBef>
              <a:buClrTx/>
              <a:buFontTx/>
              <a:buNone/>
              <a:defRPr sz="1200">
                <a:ea typeface="ＭＳ Ｐゴシック" charset="0"/>
                <a:cs typeface="+mn-cs"/>
              </a:defRPr>
            </a:lvl1pPr>
          </a:lstStyle>
          <a:p>
            <a:pPr fontAlgn="base">
              <a:spcAft>
                <a:spcPct val="0"/>
              </a:spcAft>
              <a:defRPr/>
            </a:pPr>
            <a:fld id="{18E289A9-EEAF-4358-83B3-456AD90AC532}" type="slidenum">
              <a:rPr lang="en-US">
                <a:solidFill>
                  <a:srgbClr val="000000"/>
                </a:solidFill>
                <a:latin typeface="Arial" charset="0"/>
              </a:rPr>
              <a:pPr fontAlgn="base">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141548260"/>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Lst>
  <p:hf hdr="0" dt="0"/>
  <p:txStyles>
    <p:titleStyle>
      <a:lvl1pPr algn="l" rtl="0" eaLnBrk="0" fontAlgn="base" hangingPunct="0">
        <a:spcBef>
          <a:spcPct val="0"/>
        </a:spcBef>
        <a:spcAft>
          <a:spcPct val="0"/>
        </a:spcAft>
        <a:defRPr sz="3000">
          <a:solidFill>
            <a:schemeClr val="tx2"/>
          </a:solidFill>
          <a:latin typeface="Arial" charset="0"/>
          <a:ea typeface="ＭＳ Ｐゴシック" charset="0"/>
          <a:cs typeface="+mj-cs"/>
        </a:defRPr>
      </a:lvl1pPr>
      <a:lvl2pPr algn="l" rtl="0" eaLnBrk="0" fontAlgn="base" hangingPunct="0">
        <a:spcBef>
          <a:spcPct val="0"/>
        </a:spcBef>
        <a:spcAft>
          <a:spcPct val="0"/>
        </a:spcAft>
        <a:defRPr sz="3000">
          <a:solidFill>
            <a:schemeClr val="tx2"/>
          </a:solidFill>
          <a:latin typeface="Arial" charset="0"/>
          <a:ea typeface="ＭＳ Ｐゴシック" charset="0"/>
        </a:defRPr>
      </a:lvl2pPr>
      <a:lvl3pPr algn="l" rtl="0" eaLnBrk="0" fontAlgn="base" hangingPunct="0">
        <a:spcBef>
          <a:spcPct val="0"/>
        </a:spcBef>
        <a:spcAft>
          <a:spcPct val="0"/>
        </a:spcAft>
        <a:defRPr sz="3000">
          <a:solidFill>
            <a:schemeClr val="tx2"/>
          </a:solidFill>
          <a:latin typeface="Arial" charset="0"/>
          <a:ea typeface="ＭＳ Ｐゴシック" charset="0"/>
        </a:defRPr>
      </a:lvl3pPr>
      <a:lvl4pPr algn="l" rtl="0" eaLnBrk="0" fontAlgn="base" hangingPunct="0">
        <a:spcBef>
          <a:spcPct val="0"/>
        </a:spcBef>
        <a:spcAft>
          <a:spcPct val="0"/>
        </a:spcAft>
        <a:defRPr sz="3000">
          <a:solidFill>
            <a:schemeClr val="tx2"/>
          </a:solidFill>
          <a:latin typeface="Arial" charset="0"/>
          <a:ea typeface="ＭＳ Ｐゴシック" charset="0"/>
        </a:defRPr>
      </a:lvl4pPr>
      <a:lvl5pPr algn="l" rtl="0" eaLnBrk="0" fontAlgn="base" hangingPunct="0">
        <a:spcBef>
          <a:spcPct val="0"/>
        </a:spcBef>
        <a:spcAft>
          <a:spcPct val="0"/>
        </a:spcAft>
        <a:defRPr sz="3000">
          <a:solidFill>
            <a:schemeClr val="tx2"/>
          </a:solidFill>
          <a:latin typeface="Arial" charset="0"/>
          <a:ea typeface="ＭＳ Ｐゴシック" charset="0"/>
        </a:defRPr>
      </a:lvl5pPr>
      <a:lvl6pPr marL="456183" algn="l" rtl="0" eaLnBrk="0" fontAlgn="base" hangingPunct="0">
        <a:spcBef>
          <a:spcPct val="0"/>
        </a:spcBef>
        <a:spcAft>
          <a:spcPct val="0"/>
        </a:spcAft>
        <a:defRPr sz="3200">
          <a:solidFill>
            <a:schemeClr val="tx2"/>
          </a:solidFill>
          <a:latin typeface="Arial Narrow" pitchFamily="34" charset="0"/>
        </a:defRPr>
      </a:lvl6pPr>
      <a:lvl7pPr marL="912386" algn="l" rtl="0" eaLnBrk="0" fontAlgn="base" hangingPunct="0">
        <a:spcBef>
          <a:spcPct val="0"/>
        </a:spcBef>
        <a:spcAft>
          <a:spcPct val="0"/>
        </a:spcAft>
        <a:defRPr sz="3200">
          <a:solidFill>
            <a:schemeClr val="tx2"/>
          </a:solidFill>
          <a:latin typeface="Arial Narrow" pitchFamily="34" charset="0"/>
        </a:defRPr>
      </a:lvl7pPr>
      <a:lvl8pPr marL="1368590" algn="l" rtl="0" eaLnBrk="0" fontAlgn="base" hangingPunct="0">
        <a:spcBef>
          <a:spcPct val="0"/>
        </a:spcBef>
        <a:spcAft>
          <a:spcPct val="0"/>
        </a:spcAft>
        <a:defRPr sz="3200">
          <a:solidFill>
            <a:schemeClr val="tx2"/>
          </a:solidFill>
          <a:latin typeface="Arial Narrow" pitchFamily="34" charset="0"/>
        </a:defRPr>
      </a:lvl8pPr>
      <a:lvl9pPr marL="1824781" algn="l" rtl="0" eaLnBrk="0" fontAlgn="base" hangingPunct="0">
        <a:spcBef>
          <a:spcPct val="0"/>
        </a:spcBef>
        <a:spcAft>
          <a:spcPct val="0"/>
        </a:spcAft>
        <a:defRPr sz="3200">
          <a:solidFill>
            <a:schemeClr val="tx2"/>
          </a:solidFill>
          <a:latin typeface="Arial Narrow" pitchFamily="34" charset="0"/>
        </a:defRPr>
      </a:lvl9pPr>
    </p:titleStyle>
    <p:bodyStyle>
      <a:lvl1pPr marL="532231" indent="-532231"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ＭＳ Ｐゴシック" charset="0"/>
          <a:cs typeface="+mn-cs"/>
        </a:defRPr>
      </a:lvl1pPr>
      <a:lvl2pPr marL="988424" indent="-532231" algn="l" rtl="0" eaLnBrk="0" fontAlgn="base" hangingPunct="0">
        <a:spcBef>
          <a:spcPct val="20000"/>
        </a:spcBef>
        <a:spcAft>
          <a:spcPct val="0"/>
        </a:spcAft>
        <a:buClr>
          <a:srgbClr val="FF9900"/>
        </a:buClr>
        <a:buFont typeface="Wingdings" pitchFamily="2" charset="2"/>
        <a:buChar char="§"/>
        <a:defRPr sz="2400">
          <a:solidFill>
            <a:srgbClr val="3366FF"/>
          </a:solidFill>
          <a:latin typeface="Arial" charset="0"/>
          <a:ea typeface="ＭＳ Ｐゴシック" charset="0"/>
        </a:defRPr>
      </a:lvl2pPr>
      <a:lvl3pPr marL="1368590" indent="-456183" algn="l" rtl="0" eaLnBrk="0" fontAlgn="base" hangingPunct="0">
        <a:spcBef>
          <a:spcPct val="20000"/>
        </a:spcBef>
        <a:spcAft>
          <a:spcPct val="0"/>
        </a:spcAft>
        <a:buClr>
          <a:srgbClr val="FF9900"/>
        </a:buClr>
        <a:buFont typeface="Wingdings" pitchFamily="2" charset="2"/>
        <a:buChar char="§"/>
        <a:defRPr>
          <a:solidFill>
            <a:schemeClr val="tx1"/>
          </a:solidFill>
          <a:latin typeface="Arial" charset="0"/>
          <a:ea typeface="ＭＳ Ｐゴシック" charset="0"/>
        </a:defRPr>
      </a:lvl3pPr>
      <a:lvl4pPr marL="1748731" indent="-380177"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ea typeface="ＭＳ Ｐゴシック" charset="0"/>
        </a:defRPr>
      </a:lvl4pPr>
      <a:lvl5pPr marL="2204941" indent="-380177"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ea typeface="ＭＳ Ｐゴシック" charset="0"/>
        </a:defRPr>
      </a:lvl5pPr>
      <a:lvl6pPr marL="2661132" indent="-380177"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17330" indent="-380177"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73530" indent="-380177"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29740" indent="-380177"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2386" rtl="0" eaLnBrk="1" latinLnBrk="0" hangingPunct="1">
        <a:defRPr sz="1800" kern="1200">
          <a:solidFill>
            <a:schemeClr val="tx1"/>
          </a:solidFill>
          <a:latin typeface="+mn-lt"/>
          <a:ea typeface="+mn-ea"/>
          <a:cs typeface="+mn-cs"/>
        </a:defRPr>
      </a:lvl1pPr>
      <a:lvl2pPr marL="456183" algn="l" defTabSz="912386" rtl="0" eaLnBrk="1" latinLnBrk="0" hangingPunct="1">
        <a:defRPr sz="1800" kern="1200">
          <a:solidFill>
            <a:schemeClr val="tx1"/>
          </a:solidFill>
          <a:latin typeface="+mn-lt"/>
          <a:ea typeface="+mn-ea"/>
          <a:cs typeface="+mn-cs"/>
        </a:defRPr>
      </a:lvl2pPr>
      <a:lvl3pPr marL="912386" algn="l" defTabSz="912386" rtl="0" eaLnBrk="1" latinLnBrk="0" hangingPunct="1">
        <a:defRPr sz="1800" kern="1200">
          <a:solidFill>
            <a:schemeClr val="tx1"/>
          </a:solidFill>
          <a:latin typeface="+mn-lt"/>
          <a:ea typeface="+mn-ea"/>
          <a:cs typeface="+mn-cs"/>
        </a:defRPr>
      </a:lvl3pPr>
      <a:lvl4pPr marL="1368590" algn="l" defTabSz="912386" rtl="0" eaLnBrk="1" latinLnBrk="0" hangingPunct="1">
        <a:defRPr sz="1800" kern="1200">
          <a:solidFill>
            <a:schemeClr val="tx1"/>
          </a:solidFill>
          <a:latin typeface="+mn-lt"/>
          <a:ea typeface="+mn-ea"/>
          <a:cs typeface="+mn-cs"/>
        </a:defRPr>
      </a:lvl4pPr>
      <a:lvl5pPr marL="1824781" algn="l" defTabSz="912386" rtl="0" eaLnBrk="1" latinLnBrk="0" hangingPunct="1">
        <a:defRPr sz="1800" kern="1200">
          <a:solidFill>
            <a:schemeClr val="tx1"/>
          </a:solidFill>
          <a:latin typeface="+mn-lt"/>
          <a:ea typeface="+mn-ea"/>
          <a:cs typeface="+mn-cs"/>
        </a:defRPr>
      </a:lvl5pPr>
      <a:lvl6pPr marL="2280970" algn="l" defTabSz="912386" rtl="0" eaLnBrk="1" latinLnBrk="0" hangingPunct="1">
        <a:defRPr sz="1800" kern="1200">
          <a:solidFill>
            <a:schemeClr val="tx1"/>
          </a:solidFill>
          <a:latin typeface="+mn-lt"/>
          <a:ea typeface="+mn-ea"/>
          <a:cs typeface="+mn-cs"/>
        </a:defRPr>
      </a:lvl6pPr>
      <a:lvl7pPr marL="2737175" algn="l" defTabSz="912386" rtl="0" eaLnBrk="1" latinLnBrk="0" hangingPunct="1">
        <a:defRPr sz="1800" kern="1200">
          <a:solidFill>
            <a:schemeClr val="tx1"/>
          </a:solidFill>
          <a:latin typeface="+mn-lt"/>
          <a:ea typeface="+mn-ea"/>
          <a:cs typeface="+mn-cs"/>
        </a:defRPr>
      </a:lvl7pPr>
      <a:lvl8pPr marL="3193366" algn="l" defTabSz="912386" rtl="0" eaLnBrk="1" latinLnBrk="0" hangingPunct="1">
        <a:defRPr sz="1800" kern="1200">
          <a:solidFill>
            <a:schemeClr val="tx1"/>
          </a:solidFill>
          <a:latin typeface="+mn-lt"/>
          <a:ea typeface="+mn-ea"/>
          <a:cs typeface="+mn-cs"/>
        </a:defRPr>
      </a:lvl8pPr>
      <a:lvl9pPr marL="3649559" algn="l" defTabSz="91238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250063" y="117204"/>
            <a:ext cx="8714259" cy="934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56" tIns="35656" rIns="76232" bIns="35656"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Grp="1" noChangeArrowheads="1"/>
          </p:cNvSpPr>
          <p:nvPr>
            <p:ph type="body" idx="1"/>
          </p:nvPr>
        </p:nvSpPr>
        <p:spPr bwMode="auto">
          <a:xfrm>
            <a:off x="250063" y="1051502"/>
            <a:ext cx="8714259" cy="58065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56" tIns="35656" rIns="76232" bIns="35656"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6250781" y="6467326"/>
            <a:ext cx="239986"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64191" tIns="32092" rIns="64191" bIns="32092" numCol="1" anchor="t" anchorCtr="0" compatLnSpc="1">
            <a:prstTxWarp prst="textNoShape">
              <a:avLst/>
            </a:prstTxWarp>
          </a:bodyPr>
          <a:lstStyle>
            <a:lvl1pPr algn="ctr">
              <a:spcBef>
                <a:spcPct val="0"/>
              </a:spcBef>
              <a:defRPr sz="1100">
                <a:solidFill>
                  <a:schemeClr val="tx1"/>
                </a:solidFill>
                <a:cs typeface="Arial" pitchFamily="34" charset="0"/>
              </a:defRPr>
            </a:lvl1pPr>
          </a:lstStyle>
          <a:p>
            <a:pPr defTabSz="913415" fontAlgn="base">
              <a:spcAft>
                <a:spcPct val="0"/>
              </a:spcAft>
            </a:pPr>
            <a:fld id="{08B0FDB9-4840-457F-B8D1-A6B1109D506F}" type="slidenum">
              <a:rPr lang="en-US" altLang="de-DE" smtClean="0">
                <a:solidFill>
                  <a:srgbClr val="000000"/>
                </a:solidFill>
                <a:sym typeface="Arial" pitchFamily="34" charset="0"/>
              </a:rPr>
              <a:pPr defTabSz="913415" fontAlgn="base">
                <a:spcAft>
                  <a:spcPct val="0"/>
                </a:spcAft>
              </a:pPr>
              <a:t>‹#›</a:t>
            </a:fld>
            <a:endParaRPr lang="en-US" altLang="de-DE">
              <a:solidFill>
                <a:srgbClr val="000000"/>
              </a:solidFill>
              <a:sym typeface="Arial" pitchFamily="34" charset="0"/>
            </a:endParaRPr>
          </a:p>
        </p:txBody>
      </p:sp>
    </p:spTree>
    <p:extLst>
      <p:ext uri="{BB962C8B-B14F-4D97-AF65-F5344CB8AC3E}">
        <p14:creationId xmlns:p14="http://schemas.microsoft.com/office/powerpoint/2010/main" val="1210400205"/>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p:hf hdr="0" ftr="0" dt="0"/>
  <p:txStyles>
    <p:titleStyle>
      <a:lvl1pPr algn="l" rtl="0" eaLnBrk="0" fontAlgn="base" hangingPunct="0">
        <a:spcBef>
          <a:spcPct val="0"/>
        </a:spcBef>
        <a:spcAft>
          <a:spcPct val="0"/>
        </a:spcAft>
        <a:defRPr sz="3000">
          <a:solidFill>
            <a:schemeClr val="tx1"/>
          </a:solidFill>
          <a:latin typeface="+mj-lt"/>
          <a:ea typeface="+mj-ea"/>
          <a:cs typeface="+mj-cs"/>
          <a:sym typeface="Arial" pitchFamily="34" charset="0"/>
        </a:defRPr>
      </a:lvl1pPr>
      <a:lvl2pPr algn="l" rtl="0" eaLnBrk="0" fontAlgn="base" hangingPunct="0">
        <a:spcBef>
          <a:spcPct val="0"/>
        </a:spcBef>
        <a:spcAft>
          <a:spcPct val="0"/>
        </a:spcAft>
        <a:defRPr sz="3000">
          <a:solidFill>
            <a:schemeClr val="tx1"/>
          </a:solidFill>
          <a:latin typeface="Arial" charset="0"/>
          <a:ea typeface="ヒラギノ角ゴ ProN W3" charset="0"/>
          <a:cs typeface="ヒラギノ角ゴ ProN W3" charset="0"/>
          <a:sym typeface="Arial" pitchFamily="34" charset="0"/>
        </a:defRPr>
      </a:lvl2pPr>
      <a:lvl3pPr algn="l" rtl="0" eaLnBrk="0" fontAlgn="base" hangingPunct="0">
        <a:spcBef>
          <a:spcPct val="0"/>
        </a:spcBef>
        <a:spcAft>
          <a:spcPct val="0"/>
        </a:spcAft>
        <a:defRPr sz="3000">
          <a:solidFill>
            <a:schemeClr val="tx1"/>
          </a:solidFill>
          <a:latin typeface="Arial" charset="0"/>
          <a:ea typeface="ヒラギノ角ゴ ProN W3" charset="0"/>
          <a:cs typeface="ヒラギノ角ゴ ProN W3" charset="0"/>
          <a:sym typeface="Arial" pitchFamily="34" charset="0"/>
        </a:defRPr>
      </a:lvl3pPr>
      <a:lvl4pPr algn="l" rtl="0" eaLnBrk="0" fontAlgn="base" hangingPunct="0">
        <a:spcBef>
          <a:spcPct val="0"/>
        </a:spcBef>
        <a:spcAft>
          <a:spcPct val="0"/>
        </a:spcAft>
        <a:defRPr sz="3000">
          <a:solidFill>
            <a:schemeClr val="tx1"/>
          </a:solidFill>
          <a:latin typeface="Arial" charset="0"/>
          <a:ea typeface="ヒラギノ角ゴ ProN W3" charset="0"/>
          <a:cs typeface="ヒラギノ角ゴ ProN W3" charset="0"/>
          <a:sym typeface="Arial" pitchFamily="34" charset="0"/>
        </a:defRPr>
      </a:lvl4pPr>
      <a:lvl5pPr algn="l" rtl="0" eaLnBrk="0" fontAlgn="base" hangingPunct="0">
        <a:spcBef>
          <a:spcPct val="0"/>
        </a:spcBef>
        <a:spcAft>
          <a:spcPct val="0"/>
        </a:spcAft>
        <a:defRPr sz="3000">
          <a:solidFill>
            <a:schemeClr val="tx1"/>
          </a:solidFill>
          <a:latin typeface="Arial" charset="0"/>
          <a:ea typeface="ヒラギノ角ゴ ProN W3" charset="0"/>
          <a:cs typeface="ヒラギノ角ゴ ProN W3" charset="0"/>
          <a:sym typeface="Arial" pitchFamily="34" charset="0"/>
        </a:defRPr>
      </a:lvl5pPr>
      <a:lvl6pPr marL="320943" algn="l" rtl="0" fontAlgn="base">
        <a:spcBef>
          <a:spcPct val="0"/>
        </a:spcBef>
        <a:spcAft>
          <a:spcPct val="0"/>
        </a:spcAft>
        <a:defRPr sz="3000">
          <a:solidFill>
            <a:schemeClr val="tx1"/>
          </a:solidFill>
          <a:latin typeface="Arial" charset="0"/>
          <a:ea typeface="ヒラギノ角ゴ ProN W3" charset="0"/>
          <a:cs typeface="ヒラギノ角ゴ ProN W3" charset="0"/>
          <a:sym typeface="Arial" charset="0"/>
        </a:defRPr>
      </a:lvl6pPr>
      <a:lvl7pPr marL="641892" algn="l" rtl="0" fontAlgn="base">
        <a:spcBef>
          <a:spcPct val="0"/>
        </a:spcBef>
        <a:spcAft>
          <a:spcPct val="0"/>
        </a:spcAft>
        <a:defRPr sz="3000">
          <a:solidFill>
            <a:schemeClr val="tx1"/>
          </a:solidFill>
          <a:latin typeface="Arial" charset="0"/>
          <a:ea typeface="ヒラギノ角ゴ ProN W3" charset="0"/>
          <a:cs typeface="ヒラギノ角ゴ ProN W3" charset="0"/>
          <a:sym typeface="Arial" charset="0"/>
        </a:defRPr>
      </a:lvl7pPr>
      <a:lvl8pPr marL="962841" algn="l" rtl="0" fontAlgn="base">
        <a:spcBef>
          <a:spcPct val="0"/>
        </a:spcBef>
        <a:spcAft>
          <a:spcPct val="0"/>
        </a:spcAft>
        <a:defRPr sz="3000">
          <a:solidFill>
            <a:schemeClr val="tx1"/>
          </a:solidFill>
          <a:latin typeface="Arial" charset="0"/>
          <a:ea typeface="ヒラギノ角ゴ ProN W3" charset="0"/>
          <a:cs typeface="ヒラギノ角ゴ ProN W3" charset="0"/>
          <a:sym typeface="Arial" charset="0"/>
        </a:defRPr>
      </a:lvl8pPr>
      <a:lvl9pPr marL="1283790" algn="l" rtl="0" fontAlgn="base">
        <a:spcBef>
          <a:spcPct val="0"/>
        </a:spcBef>
        <a:spcAft>
          <a:spcPct val="0"/>
        </a:spcAft>
        <a:defRPr sz="3000">
          <a:solidFill>
            <a:schemeClr val="tx1"/>
          </a:solidFill>
          <a:latin typeface="Arial" charset="0"/>
          <a:ea typeface="ヒラギノ角ゴ ProN W3" charset="0"/>
          <a:cs typeface="ヒラギノ角ゴ ProN W3" charset="0"/>
          <a:sym typeface="Arial" charset="0"/>
        </a:defRPr>
      </a:lvl9pPr>
    </p:titleStyle>
    <p:bodyStyle>
      <a:lvl1pPr marL="402294" indent="-374445" algn="l" rtl="0" eaLnBrk="0" fontAlgn="base" hangingPunct="0">
        <a:spcBef>
          <a:spcPts val="633"/>
        </a:spcBef>
        <a:spcAft>
          <a:spcPct val="0"/>
        </a:spcAft>
        <a:buClr>
          <a:srgbClr val="FF9900"/>
        </a:buClr>
        <a:buSzPct val="100000"/>
        <a:buFont typeface="Wingdings" pitchFamily="2" charset="2"/>
        <a:buChar char="§"/>
        <a:defRPr sz="2700">
          <a:solidFill>
            <a:schemeClr val="tx1"/>
          </a:solidFill>
          <a:latin typeface="+mn-lt"/>
          <a:ea typeface="+mn-ea"/>
          <a:cs typeface="+mn-cs"/>
          <a:sym typeface="Arial" pitchFamily="34" charset="0"/>
        </a:defRPr>
      </a:lvl1pPr>
      <a:lvl2pPr marL="651933" indent="-374445" algn="l" rtl="0" eaLnBrk="0" fontAlgn="base" hangingPunct="0">
        <a:spcBef>
          <a:spcPts val="633"/>
        </a:spcBef>
        <a:spcAft>
          <a:spcPct val="0"/>
        </a:spcAft>
        <a:buClr>
          <a:srgbClr val="FF9900"/>
        </a:buClr>
        <a:buSzPct val="100000"/>
        <a:buFont typeface="Wingdings" pitchFamily="2" charset="2"/>
        <a:buChar char="§"/>
        <a:defRPr sz="2700">
          <a:solidFill>
            <a:schemeClr val="tx1"/>
          </a:solidFill>
          <a:latin typeface="+mn-lt"/>
          <a:ea typeface="+mn-ea"/>
          <a:cs typeface="+mn-cs"/>
          <a:sym typeface="Arial" pitchFamily="34" charset="0"/>
        </a:defRPr>
      </a:lvl2pPr>
      <a:lvl3pPr marL="919385" indent="-320943" algn="l" rtl="0" eaLnBrk="0" fontAlgn="base" hangingPunct="0">
        <a:spcBef>
          <a:spcPts val="562"/>
        </a:spcBef>
        <a:spcAft>
          <a:spcPct val="0"/>
        </a:spcAft>
        <a:buClr>
          <a:srgbClr val="FF9900"/>
        </a:buClr>
        <a:buSzPct val="100000"/>
        <a:buFont typeface="Wingdings" pitchFamily="2" charset="2"/>
        <a:buChar char="§"/>
        <a:defRPr sz="2400">
          <a:solidFill>
            <a:schemeClr val="tx1"/>
          </a:solidFill>
          <a:latin typeface="+mn-lt"/>
          <a:ea typeface="+mn-ea"/>
          <a:cs typeface="+mn-cs"/>
          <a:sym typeface="Arial" pitchFamily="34" charset="0"/>
        </a:defRPr>
      </a:lvl3pPr>
      <a:lvl4pPr marL="1186834" indent="-267452" algn="l" rtl="0" eaLnBrk="0" fontAlgn="base" hangingPunct="0">
        <a:spcBef>
          <a:spcPts val="492"/>
        </a:spcBef>
        <a:spcAft>
          <a:spcPct val="0"/>
        </a:spcAft>
        <a:buClr>
          <a:srgbClr val="FF9900"/>
        </a:buClr>
        <a:buSzPct val="100000"/>
        <a:buFont typeface="Wingdings" pitchFamily="2" charset="2"/>
        <a:buChar char="§"/>
        <a:defRPr sz="2000">
          <a:solidFill>
            <a:schemeClr val="tx1"/>
          </a:solidFill>
          <a:latin typeface="+mn-lt"/>
          <a:ea typeface="+mn-ea"/>
          <a:cs typeface="+mn-cs"/>
          <a:sym typeface="Arial" pitchFamily="34" charset="0"/>
        </a:defRPr>
      </a:lvl4pPr>
      <a:lvl5pPr marL="1507789" indent="-267452" algn="l" rtl="0" eaLnBrk="0" fontAlgn="base" hangingPunct="0">
        <a:spcBef>
          <a:spcPts val="492"/>
        </a:spcBef>
        <a:spcAft>
          <a:spcPct val="0"/>
        </a:spcAft>
        <a:buClr>
          <a:srgbClr val="FF9900"/>
        </a:buClr>
        <a:buSzPct val="100000"/>
        <a:buFont typeface="Wingdings" pitchFamily="2" charset="2"/>
        <a:buChar char="§"/>
        <a:defRPr sz="2000">
          <a:solidFill>
            <a:schemeClr val="tx1"/>
          </a:solidFill>
          <a:latin typeface="+mn-lt"/>
          <a:ea typeface="+mn-ea"/>
          <a:cs typeface="+mn-cs"/>
          <a:sym typeface="Arial" pitchFamily="34" charset="0"/>
        </a:defRPr>
      </a:lvl5pPr>
      <a:lvl6pPr marL="1828734" indent="-267452" algn="l" rtl="0" fontAlgn="base">
        <a:spcBef>
          <a:spcPts val="492"/>
        </a:spcBef>
        <a:spcAft>
          <a:spcPct val="0"/>
        </a:spcAft>
        <a:buClr>
          <a:srgbClr val="FF9900"/>
        </a:buClr>
        <a:buSzPct val="100000"/>
        <a:buFont typeface="Wingdings" charset="2"/>
        <a:buChar char="§"/>
        <a:defRPr sz="2000">
          <a:solidFill>
            <a:schemeClr val="tx1"/>
          </a:solidFill>
          <a:latin typeface="+mn-lt"/>
          <a:ea typeface="+mn-ea"/>
          <a:cs typeface="+mn-cs"/>
          <a:sym typeface="Arial" charset="0"/>
        </a:defRPr>
      </a:lvl6pPr>
      <a:lvl7pPr marL="2149684" indent="-267452" algn="l" rtl="0" fontAlgn="base">
        <a:spcBef>
          <a:spcPts val="492"/>
        </a:spcBef>
        <a:spcAft>
          <a:spcPct val="0"/>
        </a:spcAft>
        <a:buClr>
          <a:srgbClr val="FF9900"/>
        </a:buClr>
        <a:buSzPct val="100000"/>
        <a:buFont typeface="Wingdings" charset="2"/>
        <a:buChar char="§"/>
        <a:defRPr sz="2000">
          <a:solidFill>
            <a:schemeClr val="tx1"/>
          </a:solidFill>
          <a:latin typeface="+mn-lt"/>
          <a:ea typeface="+mn-ea"/>
          <a:cs typeface="+mn-cs"/>
          <a:sym typeface="Arial" charset="0"/>
        </a:defRPr>
      </a:lvl7pPr>
      <a:lvl8pPr marL="2470634" indent="-267452" algn="l" rtl="0" fontAlgn="base">
        <a:spcBef>
          <a:spcPts val="492"/>
        </a:spcBef>
        <a:spcAft>
          <a:spcPct val="0"/>
        </a:spcAft>
        <a:buClr>
          <a:srgbClr val="FF9900"/>
        </a:buClr>
        <a:buSzPct val="100000"/>
        <a:buFont typeface="Wingdings" charset="2"/>
        <a:buChar char="§"/>
        <a:defRPr sz="2000">
          <a:solidFill>
            <a:schemeClr val="tx1"/>
          </a:solidFill>
          <a:latin typeface="+mn-lt"/>
          <a:ea typeface="+mn-ea"/>
          <a:cs typeface="+mn-cs"/>
          <a:sym typeface="Arial" charset="0"/>
        </a:defRPr>
      </a:lvl8pPr>
      <a:lvl9pPr marL="2791576" indent="-267452" algn="l" rtl="0" fontAlgn="base">
        <a:spcBef>
          <a:spcPts val="492"/>
        </a:spcBef>
        <a:spcAft>
          <a:spcPct val="0"/>
        </a:spcAft>
        <a:buClr>
          <a:srgbClr val="FF9900"/>
        </a:buClr>
        <a:buSzPct val="100000"/>
        <a:buFont typeface="Wingdings" charset="2"/>
        <a:buChar char="§"/>
        <a:defRPr sz="2000">
          <a:solidFill>
            <a:schemeClr val="tx1"/>
          </a:solidFill>
          <a:latin typeface="+mn-lt"/>
          <a:ea typeface="+mn-ea"/>
          <a:cs typeface="+mn-cs"/>
          <a:sym typeface="Arial" charset="0"/>
        </a:defRPr>
      </a:lvl9pPr>
    </p:bodyStyle>
    <p:otherStyle>
      <a:defPPr>
        <a:defRPr lang="en-US"/>
      </a:defPPr>
      <a:lvl1pPr marL="0" algn="l" defTabSz="641892" rtl="0" eaLnBrk="1" latinLnBrk="0" hangingPunct="1">
        <a:defRPr sz="1300" kern="1200">
          <a:solidFill>
            <a:schemeClr val="tx1"/>
          </a:solidFill>
          <a:latin typeface="+mn-lt"/>
          <a:ea typeface="+mn-ea"/>
          <a:cs typeface="+mn-cs"/>
        </a:defRPr>
      </a:lvl1pPr>
      <a:lvl2pPr marL="320943" algn="l" defTabSz="641892" rtl="0" eaLnBrk="1" latinLnBrk="0" hangingPunct="1">
        <a:defRPr sz="1300" kern="1200">
          <a:solidFill>
            <a:schemeClr val="tx1"/>
          </a:solidFill>
          <a:latin typeface="+mn-lt"/>
          <a:ea typeface="+mn-ea"/>
          <a:cs typeface="+mn-cs"/>
        </a:defRPr>
      </a:lvl2pPr>
      <a:lvl3pPr marL="641892" algn="l" defTabSz="641892" rtl="0" eaLnBrk="1" latinLnBrk="0" hangingPunct="1">
        <a:defRPr sz="1300" kern="1200">
          <a:solidFill>
            <a:schemeClr val="tx1"/>
          </a:solidFill>
          <a:latin typeface="+mn-lt"/>
          <a:ea typeface="+mn-ea"/>
          <a:cs typeface="+mn-cs"/>
        </a:defRPr>
      </a:lvl3pPr>
      <a:lvl4pPr marL="962841" algn="l" defTabSz="641892" rtl="0" eaLnBrk="1" latinLnBrk="0" hangingPunct="1">
        <a:defRPr sz="1300" kern="1200">
          <a:solidFill>
            <a:schemeClr val="tx1"/>
          </a:solidFill>
          <a:latin typeface="+mn-lt"/>
          <a:ea typeface="+mn-ea"/>
          <a:cs typeface="+mn-cs"/>
        </a:defRPr>
      </a:lvl4pPr>
      <a:lvl5pPr marL="1283790" algn="l" defTabSz="641892" rtl="0" eaLnBrk="1" latinLnBrk="0" hangingPunct="1">
        <a:defRPr sz="1300" kern="1200">
          <a:solidFill>
            <a:schemeClr val="tx1"/>
          </a:solidFill>
          <a:latin typeface="+mn-lt"/>
          <a:ea typeface="+mn-ea"/>
          <a:cs typeface="+mn-cs"/>
        </a:defRPr>
      </a:lvl5pPr>
      <a:lvl6pPr marL="1604740" algn="l" defTabSz="641892" rtl="0" eaLnBrk="1" latinLnBrk="0" hangingPunct="1">
        <a:defRPr sz="1300" kern="1200">
          <a:solidFill>
            <a:schemeClr val="tx1"/>
          </a:solidFill>
          <a:latin typeface="+mn-lt"/>
          <a:ea typeface="+mn-ea"/>
          <a:cs typeface="+mn-cs"/>
        </a:defRPr>
      </a:lvl6pPr>
      <a:lvl7pPr marL="1925685" algn="l" defTabSz="641892" rtl="0" eaLnBrk="1" latinLnBrk="0" hangingPunct="1">
        <a:defRPr sz="1300" kern="1200">
          <a:solidFill>
            <a:schemeClr val="tx1"/>
          </a:solidFill>
          <a:latin typeface="+mn-lt"/>
          <a:ea typeface="+mn-ea"/>
          <a:cs typeface="+mn-cs"/>
        </a:defRPr>
      </a:lvl7pPr>
      <a:lvl8pPr marL="2246636" algn="l" defTabSz="641892" rtl="0" eaLnBrk="1" latinLnBrk="0" hangingPunct="1">
        <a:defRPr sz="1300" kern="1200">
          <a:solidFill>
            <a:schemeClr val="tx1"/>
          </a:solidFill>
          <a:latin typeface="+mn-lt"/>
          <a:ea typeface="+mn-ea"/>
          <a:cs typeface="+mn-cs"/>
        </a:defRPr>
      </a:lvl8pPr>
      <a:lvl9pPr marL="2567581" algn="l" defTabSz="641892"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7586" y="383977"/>
            <a:ext cx="7768828" cy="1598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54" tIns="35654" rIns="76228" bIns="35654" numCol="1" anchor="ctr" anchorCtr="0" compatLnSpc="1">
            <a:prstTxWarp prst="textNoShape">
              <a:avLst/>
            </a:prstTxWarp>
          </a:bodyPr>
          <a:lstStyle/>
          <a:p>
            <a:pPr lvl="0"/>
            <a:r>
              <a:rPr lang="en-US">
                <a:sym typeface="Times" charset="0"/>
              </a:rPr>
              <a:t>Click to edit Master title style</a:t>
            </a:r>
          </a:p>
        </p:txBody>
      </p:sp>
      <p:sp>
        <p:nvSpPr>
          <p:cNvPr id="2051" name="Rectangle 2"/>
          <p:cNvSpPr>
            <a:spLocks noGrp="1" noChangeArrowheads="1"/>
          </p:cNvSpPr>
          <p:nvPr>
            <p:ph type="body" idx="1"/>
          </p:nvPr>
        </p:nvSpPr>
        <p:spPr bwMode="auto">
          <a:xfrm>
            <a:off x="687586" y="1982423"/>
            <a:ext cx="7768828" cy="4875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54" tIns="35654" rIns="76228" bIns="35654"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 name="Text Box 3"/>
          <p:cNvSpPr txBox="1">
            <a:spLocks noGrp="1" noChangeArrowheads="1"/>
          </p:cNvSpPr>
          <p:nvPr>
            <p:ph type="sldNum" sz="quarter" idx="4"/>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64187" tIns="32090" rIns="64187" bIns="32090" numCol="1" anchor="t" anchorCtr="0" compatLnSpc="1">
            <a:prstTxWarp prst="textNoShape">
              <a:avLst/>
            </a:prstTxWarp>
          </a:bodyPr>
          <a:lstStyle>
            <a:lvl1pPr algn="ctr">
              <a:spcBef>
                <a:spcPct val="0"/>
              </a:spcBef>
              <a:defRPr sz="1300">
                <a:solidFill>
                  <a:schemeClr val="tx1"/>
                </a:solidFill>
                <a:latin typeface="Times" charset="0"/>
                <a:sym typeface="Times" charset="0"/>
              </a:defRPr>
            </a:lvl1pPr>
          </a:lstStyle>
          <a:p>
            <a:pPr defTabSz="913415" fontAlgn="base">
              <a:spcAft>
                <a:spcPct val="0"/>
              </a:spcAft>
            </a:pPr>
            <a:fld id="{D1D756CB-7ACB-4418-8A66-DFA8A0E88135}" type="slidenum">
              <a:rPr lang="en-US" altLang="de-DE" smtClean="0">
                <a:solidFill>
                  <a:srgbClr val="000000"/>
                </a:solidFill>
                <a:ea typeface="ヒラギノ角ゴ ProN W3" charset="-128"/>
              </a:rPr>
              <a:pPr defTabSz="913415" fontAlgn="base">
                <a:spcAft>
                  <a:spcPct val="0"/>
                </a:spcAft>
              </a:pPr>
              <a:t>‹#›</a:t>
            </a:fld>
            <a:endParaRPr lang="en-US" altLang="de-DE">
              <a:solidFill>
                <a:srgbClr val="000000"/>
              </a:solidFill>
              <a:ea typeface="ヒラギノ角ゴ ProN W3" charset="-128"/>
            </a:endParaRPr>
          </a:p>
        </p:txBody>
      </p:sp>
    </p:spTree>
    <p:extLst>
      <p:ext uri="{BB962C8B-B14F-4D97-AF65-F5344CB8AC3E}">
        <p14:creationId xmlns:p14="http://schemas.microsoft.com/office/powerpoint/2010/main" val="2513420602"/>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Times" charset="0"/>
        </a:defRPr>
      </a:lvl1pPr>
      <a:lvl2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2pPr>
      <a:lvl3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3pPr>
      <a:lvl4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4pPr>
      <a:lvl5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5pPr>
      <a:lvl6pPr marL="320926"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641859"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962791"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283724"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268554" indent="-240705" algn="l" rtl="0" eaLnBrk="0" fontAlgn="base" hangingPunct="0">
        <a:spcBef>
          <a:spcPts val="773"/>
        </a:spcBef>
        <a:spcAft>
          <a:spcPct val="0"/>
        </a:spcAft>
        <a:buClr>
          <a:srgbClr val="000000"/>
        </a:buClr>
        <a:buSzPct val="100000"/>
        <a:buFont typeface="Times" charset="0"/>
        <a:buChar char="•"/>
        <a:defRPr sz="3100">
          <a:solidFill>
            <a:schemeClr val="tx1"/>
          </a:solidFill>
          <a:latin typeface="+mn-lt"/>
          <a:ea typeface="+mn-ea"/>
          <a:cs typeface="+mn-cs"/>
          <a:sym typeface="Times" charset="0"/>
        </a:defRPr>
      </a:lvl1pPr>
      <a:lvl2pPr marL="478062" indent="-200581" algn="l" rtl="0" eaLnBrk="0" fontAlgn="base" hangingPunct="0">
        <a:spcBef>
          <a:spcPts val="703"/>
        </a:spcBef>
        <a:spcAft>
          <a:spcPct val="0"/>
        </a:spcAft>
        <a:buClr>
          <a:srgbClr val="000000"/>
        </a:buClr>
        <a:buSzPct val="100000"/>
        <a:buFont typeface="Times" charset="0"/>
        <a:buChar char="–"/>
        <a:defRPr sz="2700">
          <a:solidFill>
            <a:schemeClr val="tx1"/>
          </a:solidFill>
          <a:latin typeface="+mn-lt"/>
          <a:ea typeface="+mn-ea"/>
          <a:cs typeface="+mn-cs"/>
          <a:sym typeface="Times" charset="0"/>
        </a:defRPr>
      </a:lvl2pPr>
      <a:lvl3pPr marL="758865" indent="-160467" algn="l" rtl="0" eaLnBrk="0" fontAlgn="base" hangingPunct="0">
        <a:spcBef>
          <a:spcPts val="562"/>
        </a:spcBef>
        <a:spcAft>
          <a:spcPct val="0"/>
        </a:spcAft>
        <a:buClr>
          <a:srgbClr val="000000"/>
        </a:buClr>
        <a:buSzPct val="100000"/>
        <a:buFont typeface="Times" charset="0"/>
        <a:buChar char="•"/>
        <a:defRPr sz="2400">
          <a:solidFill>
            <a:schemeClr val="tx1"/>
          </a:solidFill>
          <a:latin typeface="+mn-lt"/>
          <a:ea typeface="+mn-ea"/>
          <a:cs typeface="+mn-cs"/>
          <a:sym typeface="Times" charset="0"/>
        </a:defRPr>
      </a:lvl3pPr>
      <a:lvl4pPr marL="1079800" indent="-160467" algn="l" rtl="0" eaLnBrk="0" fontAlgn="base" hangingPunct="0">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4pPr>
      <a:lvl5pPr marL="1400731" indent="-160467" algn="l" rtl="0" eaLnBrk="0" fontAlgn="base" hangingPunct="0">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5pPr>
      <a:lvl6pPr marL="1721664" indent="-160467"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042598" indent="-160467"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2363528" indent="-160467"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2684460" indent="-160467"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641859" rtl="0" eaLnBrk="1" latinLnBrk="0" hangingPunct="1">
        <a:defRPr sz="1300" kern="1200">
          <a:solidFill>
            <a:schemeClr val="tx1"/>
          </a:solidFill>
          <a:latin typeface="+mn-lt"/>
          <a:ea typeface="+mn-ea"/>
          <a:cs typeface="+mn-cs"/>
        </a:defRPr>
      </a:lvl1pPr>
      <a:lvl2pPr marL="320926" algn="l" defTabSz="641859" rtl="0" eaLnBrk="1" latinLnBrk="0" hangingPunct="1">
        <a:defRPr sz="1300" kern="1200">
          <a:solidFill>
            <a:schemeClr val="tx1"/>
          </a:solidFill>
          <a:latin typeface="+mn-lt"/>
          <a:ea typeface="+mn-ea"/>
          <a:cs typeface="+mn-cs"/>
        </a:defRPr>
      </a:lvl2pPr>
      <a:lvl3pPr marL="641859" algn="l" defTabSz="641859" rtl="0" eaLnBrk="1" latinLnBrk="0" hangingPunct="1">
        <a:defRPr sz="1300" kern="1200">
          <a:solidFill>
            <a:schemeClr val="tx1"/>
          </a:solidFill>
          <a:latin typeface="+mn-lt"/>
          <a:ea typeface="+mn-ea"/>
          <a:cs typeface="+mn-cs"/>
        </a:defRPr>
      </a:lvl3pPr>
      <a:lvl4pPr marL="962791" algn="l" defTabSz="641859" rtl="0" eaLnBrk="1" latinLnBrk="0" hangingPunct="1">
        <a:defRPr sz="1300" kern="1200">
          <a:solidFill>
            <a:schemeClr val="tx1"/>
          </a:solidFill>
          <a:latin typeface="+mn-lt"/>
          <a:ea typeface="+mn-ea"/>
          <a:cs typeface="+mn-cs"/>
        </a:defRPr>
      </a:lvl4pPr>
      <a:lvl5pPr marL="1283724" algn="l" defTabSz="641859" rtl="0" eaLnBrk="1" latinLnBrk="0" hangingPunct="1">
        <a:defRPr sz="1300" kern="1200">
          <a:solidFill>
            <a:schemeClr val="tx1"/>
          </a:solidFill>
          <a:latin typeface="+mn-lt"/>
          <a:ea typeface="+mn-ea"/>
          <a:cs typeface="+mn-cs"/>
        </a:defRPr>
      </a:lvl5pPr>
      <a:lvl6pPr marL="1604658" algn="l" defTabSz="641859" rtl="0" eaLnBrk="1" latinLnBrk="0" hangingPunct="1">
        <a:defRPr sz="1300" kern="1200">
          <a:solidFill>
            <a:schemeClr val="tx1"/>
          </a:solidFill>
          <a:latin typeface="+mn-lt"/>
          <a:ea typeface="+mn-ea"/>
          <a:cs typeface="+mn-cs"/>
        </a:defRPr>
      </a:lvl6pPr>
      <a:lvl7pPr marL="1925586" algn="l" defTabSz="641859" rtl="0" eaLnBrk="1" latinLnBrk="0" hangingPunct="1">
        <a:defRPr sz="1300" kern="1200">
          <a:solidFill>
            <a:schemeClr val="tx1"/>
          </a:solidFill>
          <a:latin typeface="+mn-lt"/>
          <a:ea typeface="+mn-ea"/>
          <a:cs typeface="+mn-cs"/>
        </a:defRPr>
      </a:lvl7pPr>
      <a:lvl8pPr marL="2246521" algn="l" defTabSz="641859" rtl="0" eaLnBrk="1" latinLnBrk="0" hangingPunct="1">
        <a:defRPr sz="1300" kern="1200">
          <a:solidFill>
            <a:schemeClr val="tx1"/>
          </a:solidFill>
          <a:latin typeface="+mn-lt"/>
          <a:ea typeface="+mn-ea"/>
          <a:cs typeface="+mn-cs"/>
        </a:defRPr>
      </a:lvl8pPr>
      <a:lvl9pPr marL="2567450" algn="l" defTabSz="641859"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7" tIns="45659" rIns="91317" bIns="45659"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2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7" tIns="45659" rIns="91317" bIns="4565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4" name="Date Placeholder 3"/>
          <p:cNvSpPr>
            <a:spLocks noGrp="1"/>
          </p:cNvSpPr>
          <p:nvPr>
            <p:ph type="dt" sz="half" idx="2"/>
          </p:nvPr>
        </p:nvSpPr>
        <p:spPr>
          <a:xfrm>
            <a:off x="457200" y="6356376"/>
            <a:ext cx="2133600" cy="365125"/>
          </a:xfrm>
          <a:prstGeom prst="rect">
            <a:avLst/>
          </a:prstGeom>
        </p:spPr>
        <p:txBody>
          <a:bodyPr vert="horz" lIns="91317" tIns="45659" rIns="91317" bIns="45659" rtlCol="0" anchor="ctr"/>
          <a:lstStyle>
            <a:lvl1pPr algn="l" fontAlgn="auto">
              <a:spcBef>
                <a:spcPts val="0"/>
              </a:spcBef>
              <a:spcAft>
                <a:spcPts val="0"/>
              </a:spcAft>
              <a:defRPr sz="1200">
                <a:solidFill>
                  <a:schemeClr val="tx1">
                    <a:tint val="75000"/>
                  </a:schemeClr>
                </a:solidFill>
                <a:latin typeface="+mn-lt"/>
                <a:cs typeface="+mn-cs"/>
              </a:defRPr>
            </a:lvl1pPr>
          </a:lstStyle>
          <a:p>
            <a:pPr defTabSz="913743">
              <a:defRPr/>
            </a:pPr>
            <a:fld id="{B216D1A9-887C-4901-B129-DA4EAAC6CFAF}" type="datetimeFigureOut">
              <a:rPr lang="en-GB" smtClean="0">
                <a:solidFill>
                  <a:prstClr val="black">
                    <a:tint val="75000"/>
                  </a:prstClr>
                </a:solidFill>
                <a:ea typeface="ヒラギノ角ゴ ProN W3" charset="-128"/>
                <a:sym typeface="Arial" pitchFamily="34" charset="0"/>
              </a:rPr>
              <a:pPr defTabSz="913743">
                <a:defRPr/>
              </a:pPr>
              <a:t>26/04/2016</a:t>
            </a:fld>
            <a:endParaRPr lang="en-GB">
              <a:solidFill>
                <a:prstClr val="black">
                  <a:tint val="75000"/>
                </a:prstClr>
              </a:solidFill>
              <a:ea typeface="ヒラギノ角ゴ ProN W3" charset="-128"/>
              <a:sym typeface="Arial" pitchFamily="34" charset="0"/>
            </a:endParaRPr>
          </a:p>
        </p:txBody>
      </p:sp>
      <p:sp>
        <p:nvSpPr>
          <p:cNvPr id="5" name="Footer Placeholder 4"/>
          <p:cNvSpPr>
            <a:spLocks noGrp="1"/>
          </p:cNvSpPr>
          <p:nvPr>
            <p:ph type="ftr" sz="quarter" idx="3"/>
          </p:nvPr>
        </p:nvSpPr>
        <p:spPr>
          <a:xfrm>
            <a:off x="3124201" y="6356376"/>
            <a:ext cx="2895600" cy="365125"/>
          </a:xfrm>
          <a:prstGeom prst="rect">
            <a:avLst/>
          </a:prstGeom>
        </p:spPr>
        <p:txBody>
          <a:bodyPr vert="horz" lIns="91317" tIns="45659" rIns="91317" bIns="45659"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3743">
              <a:defRPr/>
            </a:pPr>
            <a:endParaRPr lang="en-GB">
              <a:solidFill>
                <a:prstClr val="black">
                  <a:tint val="75000"/>
                </a:prstClr>
              </a:solidFill>
              <a:ea typeface="ヒラギノ角ゴ ProN W3" charset="-128"/>
              <a:sym typeface="Arial" pitchFamily="34" charset="0"/>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317" tIns="45659" rIns="91317" bIns="45659" rtlCol="0" anchor="ctr"/>
          <a:lstStyle>
            <a:lvl1pPr algn="r" fontAlgn="auto">
              <a:spcBef>
                <a:spcPts val="0"/>
              </a:spcBef>
              <a:spcAft>
                <a:spcPts val="0"/>
              </a:spcAft>
              <a:defRPr sz="1200">
                <a:solidFill>
                  <a:schemeClr val="tx1">
                    <a:tint val="75000"/>
                  </a:schemeClr>
                </a:solidFill>
                <a:latin typeface="+mn-lt"/>
                <a:cs typeface="+mn-cs"/>
              </a:defRPr>
            </a:lvl1pPr>
          </a:lstStyle>
          <a:p>
            <a:pPr defTabSz="913743">
              <a:defRPr/>
            </a:pPr>
            <a:fld id="{7D7AE1C6-B5D5-4885-A167-D11B8BF7C151}" type="slidenum">
              <a:rPr lang="en-GB" smtClean="0">
                <a:solidFill>
                  <a:prstClr val="black">
                    <a:tint val="75000"/>
                  </a:prstClr>
                </a:solidFill>
                <a:ea typeface="ヒラギノ角ゴ ProN W3" charset="-128"/>
                <a:sym typeface="Arial" pitchFamily="34" charset="0"/>
              </a:rPr>
              <a:pPr defTabSz="913743">
                <a:defRPr/>
              </a:pPr>
              <a:t>‹#›</a:t>
            </a:fld>
            <a:endParaRPr lang="en-GB">
              <a:solidFill>
                <a:prstClr val="black">
                  <a:tint val="75000"/>
                </a:prstClr>
              </a:solidFill>
              <a:ea typeface="ヒラギノ角ゴ ProN W3" charset="-128"/>
              <a:sym typeface="Arial" pitchFamily="34" charset="0"/>
            </a:endParaRPr>
          </a:p>
        </p:txBody>
      </p:sp>
      <p:pic>
        <p:nvPicPr>
          <p:cNvPr id="1031" name="Picture 5" descr="wwrp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6" y="26"/>
            <a:ext cx="261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529419"/>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585" algn="ctr" rtl="0" fontAlgn="base">
        <a:spcBef>
          <a:spcPct val="0"/>
        </a:spcBef>
        <a:spcAft>
          <a:spcPct val="0"/>
        </a:spcAft>
        <a:defRPr sz="4400">
          <a:solidFill>
            <a:schemeClr val="tx1"/>
          </a:solidFill>
          <a:latin typeface="Calibri" pitchFamily="34" charset="0"/>
        </a:defRPr>
      </a:lvl6pPr>
      <a:lvl7pPr marL="913180" algn="ctr" rtl="0" fontAlgn="base">
        <a:spcBef>
          <a:spcPct val="0"/>
        </a:spcBef>
        <a:spcAft>
          <a:spcPct val="0"/>
        </a:spcAft>
        <a:defRPr sz="4400">
          <a:solidFill>
            <a:schemeClr val="tx1"/>
          </a:solidFill>
          <a:latin typeface="Calibri" pitchFamily="34" charset="0"/>
        </a:defRPr>
      </a:lvl7pPr>
      <a:lvl8pPr marL="1369780" algn="ctr" rtl="0" fontAlgn="base">
        <a:spcBef>
          <a:spcPct val="0"/>
        </a:spcBef>
        <a:spcAft>
          <a:spcPct val="0"/>
        </a:spcAft>
        <a:defRPr sz="4400">
          <a:solidFill>
            <a:schemeClr val="tx1"/>
          </a:solidFill>
          <a:latin typeface="Calibri" pitchFamily="34" charset="0"/>
        </a:defRPr>
      </a:lvl8pPr>
      <a:lvl9pPr marL="1826370" algn="ctr" rtl="0" fontAlgn="base">
        <a:spcBef>
          <a:spcPct val="0"/>
        </a:spcBef>
        <a:spcAft>
          <a:spcPct val="0"/>
        </a:spcAft>
        <a:defRPr sz="4400">
          <a:solidFill>
            <a:schemeClr val="tx1"/>
          </a:solidFill>
          <a:latin typeface="Calibri" pitchFamily="34" charset="0"/>
        </a:defRPr>
      </a:lvl9pPr>
    </p:titleStyle>
    <p:bodyStyle>
      <a:lvl1pPr marL="342450" indent="-34245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962" indent="-285376"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77" indent="-228292"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069" indent="-22829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670" indent="-22829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1259" indent="-228292"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48" indent="-228292"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44" indent="-228292"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28" indent="-228292"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5"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80" algn="l" defTabSz="913180" rtl="0" eaLnBrk="1" latinLnBrk="0" hangingPunct="1">
        <a:defRPr sz="1800" kern="1200">
          <a:solidFill>
            <a:schemeClr val="tx1"/>
          </a:solidFill>
          <a:latin typeface="+mn-lt"/>
          <a:ea typeface="+mn-ea"/>
          <a:cs typeface="+mn-cs"/>
        </a:defRPr>
      </a:lvl4pPr>
      <a:lvl5pPr marL="1826370" algn="l" defTabSz="913180" rtl="0" eaLnBrk="1" latinLnBrk="0" hangingPunct="1">
        <a:defRPr sz="1800" kern="1200">
          <a:solidFill>
            <a:schemeClr val="tx1"/>
          </a:solidFill>
          <a:latin typeface="+mn-lt"/>
          <a:ea typeface="+mn-ea"/>
          <a:cs typeface="+mn-cs"/>
        </a:defRPr>
      </a:lvl5pPr>
      <a:lvl6pPr marL="2282958" algn="l" defTabSz="913180" rtl="0" eaLnBrk="1" latinLnBrk="0" hangingPunct="1">
        <a:defRPr sz="1800" kern="1200">
          <a:solidFill>
            <a:schemeClr val="tx1"/>
          </a:solidFill>
          <a:latin typeface="+mn-lt"/>
          <a:ea typeface="+mn-ea"/>
          <a:cs typeface="+mn-cs"/>
        </a:defRPr>
      </a:lvl6pPr>
      <a:lvl7pPr marL="2739556" algn="l" defTabSz="913180" rtl="0" eaLnBrk="1" latinLnBrk="0" hangingPunct="1">
        <a:defRPr sz="1800" kern="1200">
          <a:solidFill>
            <a:schemeClr val="tx1"/>
          </a:solidFill>
          <a:latin typeface="+mn-lt"/>
          <a:ea typeface="+mn-ea"/>
          <a:cs typeface="+mn-cs"/>
        </a:defRPr>
      </a:lvl7pPr>
      <a:lvl8pPr marL="3196144" algn="l" defTabSz="913180" rtl="0" eaLnBrk="1" latinLnBrk="0" hangingPunct="1">
        <a:defRPr sz="1800" kern="1200">
          <a:solidFill>
            <a:schemeClr val="tx1"/>
          </a:solidFill>
          <a:latin typeface="+mn-lt"/>
          <a:ea typeface="+mn-ea"/>
          <a:cs typeface="+mn-cs"/>
        </a:defRPr>
      </a:lvl8pPr>
      <a:lvl9pPr marL="3652738" algn="l" defTabSz="9131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3" descr="wmo_ppt_201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a:lvl1pPr>
          </a:lstStyle>
          <a:p>
            <a:pPr defTabSz="914400" eaLnBrk="0" fontAlgn="base" hangingPunct="0">
              <a:spcAft>
                <a:spcPct val="0"/>
              </a:spcAft>
            </a:pPr>
            <a:r>
              <a:rPr lang="en-US" altLang="en-US">
                <a:solidFill>
                  <a:srgbClr val="000000"/>
                </a:solidFill>
                <a:latin typeface="Arial" charset="0"/>
                <a:ea typeface="ＭＳ Ｐゴシック" pitchFamily="34" charset="-128"/>
                <a:cs typeface="Arial" charset="0"/>
              </a:rPr>
              <a:t>test footer</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vl1pPr>
          </a:lstStyle>
          <a:p>
            <a:pPr defTabSz="914400" eaLnBrk="0" fontAlgn="base" hangingPunct="0">
              <a:spcAft>
                <a:spcPct val="0"/>
              </a:spcAft>
            </a:pPr>
            <a:fld id="{3B323A9F-0146-48A1-BCC1-8D40DBDFB715}" type="slidenum">
              <a:rPr lang="en-US" altLang="en-US">
                <a:solidFill>
                  <a:srgbClr val="000000"/>
                </a:solidFill>
                <a:latin typeface="Arial" charset="0"/>
                <a:ea typeface="ＭＳ Ｐゴシック" pitchFamily="34" charset="-128"/>
                <a:cs typeface="Arial" charset="0"/>
              </a:rPr>
              <a:pPr defTabSz="914400" eaLnBrk="0" fontAlgn="base" hangingPunct="0">
                <a:spcAft>
                  <a:spcPct val="0"/>
                </a:spcAft>
              </a:pPr>
              <a:t>‹#›</a:t>
            </a:fld>
            <a:endParaRPr lang="en-US" altLang="en-US">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2127670937"/>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hf hdr="0" dt="0"/>
  <p:txStyles>
    <p:titleStyle>
      <a:lvl1pPr algn="l" rtl="0" eaLnBrk="1" fontAlgn="base" hangingPunct="1">
        <a:spcBef>
          <a:spcPct val="0"/>
        </a:spcBef>
        <a:spcAft>
          <a:spcPct val="0"/>
        </a:spcAft>
        <a:defRPr sz="3000">
          <a:solidFill>
            <a:schemeClr val="tx2"/>
          </a:solidFill>
          <a:latin typeface="Arial" charset="0"/>
          <a:ea typeface="+mj-ea"/>
          <a:cs typeface="+mj-cs"/>
        </a:defRPr>
      </a:lvl1pPr>
      <a:lvl2pPr algn="l" rtl="0" eaLnBrk="1" fontAlgn="base" hangingPunct="1">
        <a:spcBef>
          <a:spcPct val="0"/>
        </a:spcBef>
        <a:spcAft>
          <a:spcPct val="0"/>
        </a:spcAft>
        <a:defRPr sz="3000">
          <a:solidFill>
            <a:schemeClr val="tx2"/>
          </a:solidFill>
          <a:latin typeface="Arial" charset="0"/>
        </a:defRPr>
      </a:lvl2pPr>
      <a:lvl3pPr algn="l" rtl="0" eaLnBrk="1" fontAlgn="base" hangingPunct="1">
        <a:spcBef>
          <a:spcPct val="0"/>
        </a:spcBef>
        <a:spcAft>
          <a:spcPct val="0"/>
        </a:spcAft>
        <a:defRPr sz="3000">
          <a:solidFill>
            <a:schemeClr val="tx2"/>
          </a:solidFill>
          <a:latin typeface="Arial" charset="0"/>
        </a:defRPr>
      </a:lvl3pPr>
      <a:lvl4pPr algn="l" rtl="0" eaLnBrk="1" fontAlgn="base" hangingPunct="1">
        <a:spcBef>
          <a:spcPct val="0"/>
        </a:spcBef>
        <a:spcAft>
          <a:spcPct val="0"/>
        </a:spcAft>
        <a:defRPr sz="3000">
          <a:solidFill>
            <a:schemeClr val="tx2"/>
          </a:solidFill>
          <a:latin typeface="Arial" charset="0"/>
        </a:defRPr>
      </a:lvl4pPr>
      <a:lvl5pPr algn="l" rtl="0" eaLnBrk="1" fontAlgn="base" hangingPunct="1">
        <a:spcBef>
          <a:spcPct val="0"/>
        </a:spcBef>
        <a:spcAft>
          <a:spcPct val="0"/>
        </a:spcAft>
        <a:defRPr sz="30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p:titleStyle>
    <p:bodyStyle>
      <a:lvl1pPr marL="5334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906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charset="0"/>
        </a:defRPr>
      </a:lvl2pPr>
      <a:lvl3pPr marL="1371600" indent="-457200" algn="l" rtl="0" eaLnBrk="1" fontAlgn="base" hangingPunct="1">
        <a:spcBef>
          <a:spcPct val="20000"/>
        </a:spcBef>
        <a:spcAft>
          <a:spcPct val="0"/>
        </a:spcAft>
        <a:buClr>
          <a:srgbClr val="FF9900"/>
        </a:buClr>
        <a:buFont typeface="Wingdings" pitchFamily="2" charset="2"/>
        <a:buChar char="§"/>
        <a:defRPr sz="2400">
          <a:solidFill>
            <a:schemeClr val="tx1"/>
          </a:solidFill>
          <a:latin typeface="Arial" charset="0"/>
        </a:defRPr>
      </a:lvl3pPr>
      <a:lvl4pPr marL="1752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charset="0"/>
        </a:defRPr>
      </a:lvl4pPr>
      <a:lvl5pPr marL="22098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charset="0"/>
        </a:defRPr>
      </a:lvl5pPr>
      <a:lvl6pPr marL="26670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5410" name="Picture 3" descr="wmo_ppt_2012.jpg"/>
          <p:cNvPicPr>
            <a:picLocks noChangeAspect="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145411" name="Rectangle 3"/>
          <p:cNvSpPr>
            <a:spLocks noGrp="1" noChangeArrowheads="1"/>
          </p:cNvSpPr>
          <p:nvPr>
            <p:ph type="title"/>
          </p:nvPr>
        </p:nvSpPr>
        <p:spPr bwMode="auto">
          <a:xfrm>
            <a:off x="250825" y="188913"/>
            <a:ext cx="8713788"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5412" name="Rectangle 4"/>
          <p:cNvSpPr>
            <a:spLocks noGrp="1" noChangeArrowheads="1"/>
          </p:cNvSpPr>
          <p:nvPr>
            <p:ph type="body" idx="1"/>
          </p:nvPr>
        </p:nvSpPr>
        <p:spPr bwMode="auto">
          <a:xfrm>
            <a:off x="250825" y="1052513"/>
            <a:ext cx="8713788"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solidFill>
                  <a:srgbClr val="000000"/>
                </a:solidFill>
                <a:ea typeface="+mn-ea"/>
                <a:cs typeface="+mn-cs"/>
              </a:defRPr>
            </a:lvl1pPr>
          </a:lstStyle>
          <a:p>
            <a:pPr defTabSz="914400" fontAlgn="base">
              <a:spcAft>
                <a:spcPct val="0"/>
              </a:spcAft>
              <a:defRPr/>
            </a:pPr>
            <a:r>
              <a:rPr lang="en-US" altLang="en-US">
                <a:latin typeface="Arial" charset="0"/>
              </a:rPr>
              <a:t>test footer</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200">
                <a:solidFill>
                  <a:srgbClr val="000000"/>
                </a:solidFill>
                <a:ea typeface="+mn-ea"/>
                <a:cs typeface="+mn-cs"/>
              </a:defRPr>
            </a:lvl1pPr>
          </a:lstStyle>
          <a:p>
            <a:pPr defTabSz="914400" fontAlgn="base">
              <a:spcAft>
                <a:spcPct val="0"/>
              </a:spcAft>
              <a:defRPr/>
            </a:pPr>
            <a:fld id="{F8265AF4-CA7D-4DBD-A8D8-11154B650878}" type="slidenum">
              <a:rPr lang="en-US" altLang="en-US">
                <a:latin typeface="Arial" charset="0"/>
              </a:rPr>
              <a:pPr defTabSz="914400" fontAlgn="base">
                <a:spcAft>
                  <a:spcPct val="0"/>
                </a:spcAft>
                <a:defRPr/>
              </a:pPr>
              <a:t>‹#›</a:t>
            </a:fld>
            <a:endParaRPr lang="en-US" altLang="en-US">
              <a:latin typeface="Arial" charset="0"/>
            </a:endParaRPr>
          </a:p>
        </p:txBody>
      </p:sp>
    </p:spTree>
    <p:extLst>
      <p:ext uri="{BB962C8B-B14F-4D97-AF65-F5344CB8AC3E}">
        <p14:creationId xmlns:p14="http://schemas.microsoft.com/office/powerpoint/2010/main" val="794004189"/>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Lst>
  <p:hf hdr="0" dt="0"/>
  <p:txStyles>
    <p:titleStyle>
      <a:lvl1pPr algn="l" rtl="0" eaLnBrk="0" fontAlgn="base" hangingPunct="0">
        <a:spcBef>
          <a:spcPct val="0"/>
        </a:spcBef>
        <a:spcAft>
          <a:spcPct val="0"/>
        </a:spcAft>
        <a:defRPr sz="3000">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p:titleStyle>
    <p:bodyStyle>
      <a:lvl1pPr marL="5334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906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defRPr>
      </a:lvl2pPr>
      <a:lvl3pPr marL="1371600" indent="-457200" algn="l" rtl="0" eaLnBrk="0" fontAlgn="base" hangingPunct="0">
        <a:spcBef>
          <a:spcPct val="20000"/>
        </a:spcBef>
        <a:spcAft>
          <a:spcPct val="0"/>
        </a:spcAft>
        <a:buClr>
          <a:srgbClr val="FF9900"/>
        </a:buClr>
        <a:buFont typeface="Wingdings" pitchFamily="2" charset="2"/>
        <a:buChar char="§"/>
        <a:defRPr sz="2400">
          <a:solidFill>
            <a:schemeClr val="tx1"/>
          </a:solidFill>
          <a:latin typeface="Arial" charset="0"/>
        </a:defRPr>
      </a:lvl3pPr>
      <a:lvl4pPr marL="1752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4pPr>
      <a:lvl5pPr marL="22098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5pPr>
      <a:lvl6pPr marL="26670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50" name="Picture 3" descr="wmo_ppt_2012.jpg"/>
          <p:cNvPicPr>
            <a:picLocks noChangeAspect="1"/>
          </p:cNvPicPr>
          <p:nvPr userDrawn="1"/>
        </p:nvPicPr>
        <p:blipFill>
          <a:blip r:embed="rId17"/>
          <a:srcRect/>
          <a:stretch>
            <a:fillRect/>
          </a:stretch>
        </p:blipFill>
        <p:spPr bwMode="auto">
          <a:xfrm>
            <a:off x="0" y="0"/>
            <a:ext cx="9144000" cy="6858000"/>
          </a:xfrm>
          <a:prstGeom prst="rect">
            <a:avLst/>
          </a:prstGeom>
          <a:noFill/>
          <a:ln w="9525">
            <a:noFill/>
            <a:miter lim="800000"/>
            <a:headEnd/>
            <a:tailEnd/>
          </a:ln>
        </p:spPr>
      </p:pic>
      <p:sp>
        <p:nvSpPr>
          <p:cNvPr id="104451" name="Rectangle 3"/>
          <p:cNvSpPr>
            <a:spLocks noGrp="1" noChangeArrowheads="1"/>
          </p:cNvSpPr>
          <p:nvPr>
            <p:ph type="title"/>
          </p:nvPr>
        </p:nvSpPr>
        <p:spPr bwMode="auto">
          <a:xfrm>
            <a:off x="250825" y="188913"/>
            <a:ext cx="8713788" cy="792162"/>
          </a:xfrm>
          <a:prstGeom prst="rect">
            <a:avLst/>
          </a:prstGeom>
          <a:noFill/>
          <a:ln w="9525">
            <a:noFill/>
            <a:miter lim="800000"/>
            <a:headEnd/>
            <a:tailEnd/>
          </a:ln>
        </p:spPr>
        <p:txBody>
          <a:bodyPr vert="horz" wrap="square" lIns="91350" tIns="45675" rIns="91350" bIns="45675" numCol="1" anchor="ctr" anchorCtr="0" compatLnSpc="1">
            <a:prstTxWarp prst="textNoShape">
              <a:avLst/>
            </a:prstTxWarp>
          </a:bodyPr>
          <a:lstStyle/>
          <a:p>
            <a:pPr lvl="0"/>
            <a:r>
              <a:rPr lang="en-US" altLang="en-US" smtClean="0"/>
              <a:t>Click to edit Master title style</a:t>
            </a:r>
          </a:p>
        </p:txBody>
      </p:sp>
      <p:sp>
        <p:nvSpPr>
          <p:cNvPr id="104452" name="Rectangle 4"/>
          <p:cNvSpPr>
            <a:spLocks noGrp="1" noChangeArrowheads="1"/>
          </p:cNvSpPr>
          <p:nvPr>
            <p:ph type="body" idx="1"/>
          </p:nvPr>
        </p:nvSpPr>
        <p:spPr bwMode="auto">
          <a:xfrm>
            <a:off x="250825" y="1052513"/>
            <a:ext cx="8713788" cy="4897437"/>
          </a:xfrm>
          <a:prstGeom prst="rect">
            <a:avLst/>
          </a:prstGeom>
          <a:noFill/>
          <a:ln w="9525">
            <a:noFill/>
            <a:miter lim="800000"/>
            <a:headEnd/>
            <a:tailEnd/>
          </a:ln>
        </p:spPr>
        <p:txBody>
          <a:bodyPr vert="horz" wrap="square" lIns="91350" tIns="45675" rIns="91350" bIns="45675" numCol="1" anchor="t" anchorCtr="0" compatLnSpc="1">
            <a:prstTxWarp prst="textNoShape">
              <a:avLst/>
            </a:prstTxWarp>
          </a:bodyPr>
          <a:lstStyle/>
          <a:p>
            <a:pPr lvl="0"/>
            <a:r>
              <a:rPr lang="en-US" altLang="en-US" smtClean="0"/>
              <a:t>Click to edit Master text styles</a:t>
            </a:r>
          </a:p>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350" tIns="45675" rIns="91350" bIns="45675" numCol="1" anchor="t" anchorCtr="0" compatLnSpc="1">
            <a:prstTxWarp prst="textNoShape">
              <a:avLst/>
            </a:prstTxWarp>
          </a:bodyPr>
          <a:lstStyle>
            <a:lvl1pPr eaLnBrk="0" hangingPunct="0">
              <a:spcBef>
                <a:spcPct val="0"/>
              </a:spcBef>
              <a:buClrTx/>
              <a:buFontTx/>
              <a:buNone/>
              <a:defRPr sz="1200">
                <a:solidFill>
                  <a:srgbClr val="000000"/>
                </a:solidFill>
                <a:ea typeface="ＭＳ Ｐゴシック" charset="0"/>
                <a:cs typeface="+mn-cs"/>
              </a:defRPr>
            </a:lvl1pPr>
          </a:lstStyle>
          <a:p>
            <a:pPr defTabSz="914400" fontAlgn="base">
              <a:spcAft>
                <a:spcPct val="0"/>
              </a:spcAft>
              <a:defRPr/>
            </a:pPr>
            <a:r>
              <a:rPr lang="en-US">
                <a:latin typeface="Arial" charset="0"/>
              </a:rPr>
              <a:t>test footer</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350" tIns="45675" rIns="91350" bIns="45675" numCol="1" anchor="t" anchorCtr="0" compatLnSpc="1">
            <a:prstTxWarp prst="textNoShape">
              <a:avLst/>
            </a:prstTxWarp>
          </a:bodyPr>
          <a:lstStyle>
            <a:lvl1pPr algn="r" eaLnBrk="0" hangingPunct="0">
              <a:spcBef>
                <a:spcPct val="0"/>
              </a:spcBef>
              <a:buClrTx/>
              <a:buFontTx/>
              <a:buNone/>
              <a:defRPr sz="1200">
                <a:solidFill>
                  <a:srgbClr val="000000"/>
                </a:solidFill>
                <a:ea typeface="MS PGothic" pitchFamily="34" charset="-128"/>
              </a:defRPr>
            </a:lvl1pPr>
          </a:lstStyle>
          <a:p>
            <a:pPr defTabSz="914400" fontAlgn="base">
              <a:spcAft>
                <a:spcPct val="0"/>
              </a:spcAft>
              <a:defRPr/>
            </a:pPr>
            <a:fld id="{8E084A59-3114-41CD-90B7-40AF63618A0D}" type="slidenum">
              <a:rPr lang="en-US" altLang="en-US">
                <a:latin typeface="Arial" charset="0"/>
                <a:cs typeface="Arial" charset="0"/>
              </a:rPr>
              <a:pPr defTabSz="914400" fontAlgn="base">
                <a:spcAft>
                  <a:spcPct val="0"/>
                </a:spcAft>
                <a:defRPr/>
              </a:pPr>
              <a:t>‹#›</a:t>
            </a:fld>
            <a:endParaRPr lang="en-US" altLang="en-US">
              <a:latin typeface="Arial" charset="0"/>
              <a:cs typeface="Arial" charset="0"/>
            </a:endParaRPr>
          </a:p>
        </p:txBody>
      </p:sp>
    </p:spTree>
    <p:extLst>
      <p:ext uri="{BB962C8B-B14F-4D97-AF65-F5344CB8AC3E}">
        <p14:creationId xmlns:p14="http://schemas.microsoft.com/office/powerpoint/2010/main" val="3022693490"/>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Lst>
  <p:hf hdr="0" dt="0"/>
  <p:txStyles>
    <p:titleStyle>
      <a:lvl1pPr algn="l" rtl="0" eaLnBrk="0" fontAlgn="base" hangingPunct="0">
        <a:spcBef>
          <a:spcPct val="0"/>
        </a:spcBef>
        <a:spcAft>
          <a:spcPct val="0"/>
        </a:spcAft>
        <a:defRPr sz="3000">
          <a:solidFill>
            <a:schemeClr val="tx2"/>
          </a:solidFill>
          <a:latin typeface="Arial" charset="0"/>
          <a:ea typeface="ＭＳ Ｐゴシック" pitchFamily="34" charset="-128"/>
          <a:cs typeface="+mj-cs"/>
        </a:defRPr>
      </a:lvl1pPr>
      <a:lvl2pPr algn="l" rtl="0" eaLnBrk="0" fontAlgn="base" hangingPunct="0">
        <a:spcBef>
          <a:spcPct val="0"/>
        </a:spcBef>
        <a:spcAft>
          <a:spcPct val="0"/>
        </a:spcAft>
        <a:defRPr sz="3000">
          <a:solidFill>
            <a:schemeClr val="tx2"/>
          </a:solidFill>
          <a:latin typeface="Arial" charset="0"/>
          <a:ea typeface="ＭＳ Ｐゴシック" pitchFamily="34" charset="-128"/>
        </a:defRPr>
      </a:lvl2pPr>
      <a:lvl3pPr algn="l" rtl="0" eaLnBrk="0" fontAlgn="base" hangingPunct="0">
        <a:spcBef>
          <a:spcPct val="0"/>
        </a:spcBef>
        <a:spcAft>
          <a:spcPct val="0"/>
        </a:spcAft>
        <a:defRPr sz="3000">
          <a:solidFill>
            <a:schemeClr val="tx2"/>
          </a:solidFill>
          <a:latin typeface="Arial" charset="0"/>
          <a:ea typeface="ＭＳ Ｐゴシック" pitchFamily="34" charset="-128"/>
        </a:defRPr>
      </a:lvl3pPr>
      <a:lvl4pPr algn="l" rtl="0" eaLnBrk="0" fontAlgn="base" hangingPunct="0">
        <a:spcBef>
          <a:spcPct val="0"/>
        </a:spcBef>
        <a:spcAft>
          <a:spcPct val="0"/>
        </a:spcAft>
        <a:defRPr sz="3000">
          <a:solidFill>
            <a:schemeClr val="tx2"/>
          </a:solidFill>
          <a:latin typeface="Arial" charset="0"/>
          <a:ea typeface="ＭＳ Ｐゴシック" pitchFamily="34" charset="-128"/>
        </a:defRPr>
      </a:lvl4pPr>
      <a:lvl5pPr algn="l" rtl="0" eaLnBrk="0" fontAlgn="base" hangingPunct="0">
        <a:spcBef>
          <a:spcPct val="0"/>
        </a:spcBef>
        <a:spcAft>
          <a:spcPct val="0"/>
        </a:spcAft>
        <a:defRPr sz="3000">
          <a:solidFill>
            <a:schemeClr val="tx2"/>
          </a:solidFill>
          <a:latin typeface="Arial" charset="0"/>
          <a:ea typeface="ＭＳ Ｐゴシック" pitchFamily="34" charset="-128"/>
        </a:defRPr>
      </a:lvl5pPr>
      <a:lvl6pPr marL="456751" algn="l" rtl="0" eaLnBrk="0" fontAlgn="base" hangingPunct="0">
        <a:spcBef>
          <a:spcPct val="0"/>
        </a:spcBef>
        <a:spcAft>
          <a:spcPct val="0"/>
        </a:spcAft>
        <a:defRPr sz="3200">
          <a:solidFill>
            <a:schemeClr val="tx2"/>
          </a:solidFill>
          <a:latin typeface="Arial Narrow" pitchFamily="34" charset="0"/>
        </a:defRPr>
      </a:lvl6pPr>
      <a:lvl7pPr marL="913509" algn="l" rtl="0" eaLnBrk="0" fontAlgn="base" hangingPunct="0">
        <a:spcBef>
          <a:spcPct val="0"/>
        </a:spcBef>
        <a:spcAft>
          <a:spcPct val="0"/>
        </a:spcAft>
        <a:defRPr sz="3200">
          <a:solidFill>
            <a:schemeClr val="tx2"/>
          </a:solidFill>
          <a:latin typeface="Arial Narrow" pitchFamily="34" charset="0"/>
        </a:defRPr>
      </a:lvl7pPr>
      <a:lvl8pPr marL="1370270" algn="l" rtl="0" eaLnBrk="0" fontAlgn="base" hangingPunct="0">
        <a:spcBef>
          <a:spcPct val="0"/>
        </a:spcBef>
        <a:spcAft>
          <a:spcPct val="0"/>
        </a:spcAft>
        <a:defRPr sz="3200">
          <a:solidFill>
            <a:schemeClr val="tx2"/>
          </a:solidFill>
          <a:latin typeface="Arial Narrow" pitchFamily="34" charset="0"/>
        </a:defRPr>
      </a:lvl8pPr>
      <a:lvl9pPr marL="1827024" algn="l" rtl="0" eaLnBrk="0" fontAlgn="base" hangingPunct="0">
        <a:spcBef>
          <a:spcPct val="0"/>
        </a:spcBef>
        <a:spcAft>
          <a:spcPct val="0"/>
        </a:spcAft>
        <a:defRPr sz="3200">
          <a:solidFill>
            <a:schemeClr val="tx2"/>
          </a:solidFill>
          <a:latin typeface="Arial Narrow" pitchFamily="34" charset="0"/>
        </a:defRPr>
      </a:lvl9pPr>
    </p:titleStyle>
    <p:bodyStyle>
      <a:lvl1pPr marL="531813" indent="-531813"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ＭＳ Ｐゴシック" pitchFamily="34" charset="-128"/>
          <a:cs typeface="+mn-cs"/>
        </a:defRPr>
      </a:lvl1pPr>
      <a:lvl2pPr marL="989013" indent="-531813" algn="l" rtl="0" eaLnBrk="0" fontAlgn="base" hangingPunct="0">
        <a:spcBef>
          <a:spcPct val="20000"/>
        </a:spcBef>
        <a:spcAft>
          <a:spcPct val="0"/>
        </a:spcAft>
        <a:buClr>
          <a:srgbClr val="FF9900"/>
        </a:buClr>
        <a:buFont typeface="Wingdings" pitchFamily="2" charset="2"/>
        <a:buChar char="§"/>
        <a:defRPr sz="2400">
          <a:solidFill>
            <a:srgbClr val="3366FF"/>
          </a:solidFill>
          <a:latin typeface="Arial" charset="0"/>
          <a:ea typeface="ＭＳ Ｐゴシック" pitchFamily="34" charset="-128"/>
        </a:defRPr>
      </a:lvl2pPr>
      <a:lvl3pPr marL="1370013" indent="-455613" algn="l" rtl="0" eaLnBrk="0" fontAlgn="base" hangingPunct="0">
        <a:spcBef>
          <a:spcPct val="20000"/>
        </a:spcBef>
        <a:spcAft>
          <a:spcPct val="0"/>
        </a:spcAft>
        <a:buClr>
          <a:srgbClr val="FF9900"/>
        </a:buClr>
        <a:buFont typeface="Wingdings" pitchFamily="2" charset="2"/>
        <a:buChar char="§"/>
        <a:defRPr>
          <a:solidFill>
            <a:schemeClr val="tx1"/>
          </a:solidFill>
          <a:latin typeface="Arial" charset="0"/>
          <a:ea typeface="ＭＳ Ｐゴシック" pitchFamily="34" charset="-128"/>
        </a:defRPr>
      </a:lvl3pPr>
      <a:lvl4pPr marL="1749425" indent="-379413"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ea typeface="ＭＳ Ｐゴシック" pitchFamily="34" charset="-128"/>
        </a:defRPr>
      </a:lvl4pPr>
      <a:lvl5pPr marL="2206625" indent="-379413"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ea typeface="ＭＳ Ｐゴシック" pitchFamily="34" charset="-128"/>
        </a:defRPr>
      </a:lvl5pPr>
      <a:lvl6pPr marL="2664402" indent="-380636"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1161" indent="-380636"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77922" indent="-380636"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4685" indent="-380636"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3509" rtl="0" eaLnBrk="1" latinLnBrk="0" hangingPunct="1">
        <a:defRPr sz="1800" kern="1200">
          <a:solidFill>
            <a:schemeClr val="tx1"/>
          </a:solidFill>
          <a:latin typeface="+mn-lt"/>
          <a:ea typeface="+mn-ea"/>
          <a:cs typeface="+mn-cs"/>
        </a:defRPr>
      </a:lvl1pPr>
      <a:lvl2pPr marL="456751" algn="l" defTabSz="913509" rtl="0" eaLnBrk="1" latinLnBrk="0" hangingPunct="1">
        <a:defRPr sz="1800" kern="1200">
          <a:solidFill>
            <a:schemeClr val="tx1"/>
          </a:solidFill>
          <a:latin typeface="+mn-lt"/>
          <a:ea typeface="+mn-ea"/>
          <a:cs typeface="+mn-cs"/>
        </a:defRPr>
      </a:lvl2pPr>
      <a:lvl3pPr marL="913509" algn="l" defTabSz="913509" rtl="0" eaLnBrk="1" latinLnBrk="0" hangingPunct="1">
        <a:defRPr sz="1800" kern="1200">
          <a:solidFill>
            <a:schemeClr val="tx1"/>
          </a:solidFill>
          <a:latin typeface="+mn-lt"/>
          <a:ea typeface="+mn-ea"/>
          <a:cs typeface="+mn-cs"/>
        </a:defRPr>
      </a:lvl3pPr>
      <a:lvl4pPr marL="1370270" algn="l" defTabSz="913509" rtl="0" eaLnBrk="1" latinLnBrk="0" hangingPunct="1">
        <a:defRPr sz="1800" kern="1200">
          <a:solidFill>
            <a:schemeClr val="tx1"/>
          </a:solidFill>
          <a:latin typeface="+mn-lt"/>
          <a:ea typeface="+mn-ea"/>
          <a:cs typeface="+mn-cs"/>
        </a:defRPr>
      </a:lvl4pPr>
      <a:lvl5pPr marL="1827024" algn="l" defTabSz="913509" rtl="0" eaLnBrk="1" latinLnBrk="0" hangingPunct="1">
        <a:defRPr sz="1800" kern="1200">
          <a:solidFill>
            <a:schemeClr val="tx1"/>
          </a:solidFill>
          <a:latin typeface="+mn-lt"/>
          <a:ea typeface="+mn-ea"/>
          <a:cs typeface="+mn-cs"/>
        </a:defRPr>
      </a:lvl5pPr>
      <a:lvl6pPr marL="2283777" algn="l" defTabSz="913509" rtl="0" eaLnBrk="1" latinLnBrk="0" hangingPunct="1">
        <a:defRPr sz="1800" kern="1200">
          <a:solidFill>
            <a:schemeClr val="tx1"/>
          </a:solidFill>
          <a:latin typeface="+mn-lt"/>
          <a:ea typeface="+mn-ea"/>
          <a:cs typeface="+mn-cs"/>
        </a:defRPr>
      </a:lvl6pPr>
      <a:lvl7pPr marL="2740537" algn="l" defTabSz="913509" rtl="0" eaLnBrk="1" latinLnBrk="0" hangingPunct="1">
        <a:defRPr sz="1800" kern="1200">
          <a:solidFill>
            <a:schemeClr val="tx1"/>
          </a:solidFill>
          <a:latin typeface="+mn-lt"/>
          <a:ea typeface="+mn-ea"/>
          <a:cs typeface="+mn-cs"/>
        </a:defRPr>
      </a:lvl7pPr>
      <a:lvl8pPr marL="3197287" algn="l" defTabSz="913509" rtl="0" eaLnBrk="1" latinLnBrk="0" hangingPunct="1">
        <a:defRPr sz="1800" kern="1200">
          <a:solidFill>
            <a:schemeClr val="tx1"/>
          </a:solidFill>
          <a:latin typeface="+mn-lt"/>
          <a:ea typeface="+mn-ea"/>
          <a:cs typeface="+mn-cs"/>
        </a:defRPr>
      </a:lvl8pPr>
      <a:lvl9pPr marL="3654047" algn="l" defTabSz="91350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9" tIns="45680" rIns="91359" bIns="45680" numCol="1" anchor="ctr" anchorCtr="0" compatLnSpc="1">
            <a:prstTxWarp prst="textNoShape">
              <a:avLst/>
            </a:prstTxWarp>
          </a:bodyPr>
          <a:lstStyle/>
          <a:p>
            <a:pPr lvl="0"/>
            <a:r>
              <a:rPr lang="en-US" altLang="nb-NO" smtClean="0"/>
              <a:t>Click to edit Master title style</a:t>
            </a:r>
          </a:p>
        </p:txBody>
      </p:sp>
      <p:sp>
        <p:nvSpPr>
          <p:cNvPr id="1028" name="Rectangle 4"/>
          <p:cNvSpPr>
            <a:spLocks noGrp="1" noChangeArrowheads="1"/>
          </p:cNvSpPr>
          <p:nvPr>
            <p:ph type="body" idx="1"/>
          </p:nvPr>
        </p:nvSpPr>
        <p:spPr bwMode="auto">
          <a:xfrm>
            <a:off x="250825" y="1052514"/>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9" tIns="45680" rIns="91359" bIns="45680" numCol="1" anchor="t" anchorCtr="0" compatLnSpc="1">
            <a:prstTxWarp prst="textNoShape">
              <a:avLst/>
            </a:prstTxWarp>
          </a:bodyPr>
          <a:lstStyle/>
          <a:p>
            <a:pPr lvl="0"/>
            <a:r>
              <a:rPr lang="en-US" altLang="nb-NO" smtClean="0"/>
              <a:t>Click to edit Master text styles</a:t>
            </a:r>
          </a:p>
          <a:p>
            <a:pPr lvl="0"/>
            <a:r>
              <a:rPr lang="en-US" altLang="nb-NO" smtClean="0"/>
              <a:t>First level</a:t>
            </a:r>
          </a:p>
          <a:p>
            <a:pPr lvl="1"/>
            <a:r>
              <a:rPr lang="en-US" altLang="nb-NO" smtClean="0"/>
              <a:t>Second level</a:t>
            </a:r>
          </a:p>
          <a:p>
            <a:pPr lvl="2"/>
            <a:r>
              <a:rPr lang="en-US" altLang="nb-NO" smtClean="0"/>
              <a:t>Third level</a:t>
            </a:r>
          </a:p>
          <a:p>
            <a:pPr lvl="3"/>
            <a:r>
              <a:rPr lang="en-US" altLang="nb-NO" smtClean="0"/>
              <a:t>Fourth level</a:t>
            </a:r>
          </a:p>
          <a:p>
            <a:pPr lvl="4"/>
            <a:r>
              <a:rPr lang="en-US" altLang="nb-NO" smtClean="0"/>
              <a:t>Fifth level</a:t>
            </a:r>
          </a:p>
        </p:txBody>
      </p:sp>
      <p:sp>
        <p:nvSpPr>
          <p:cNvPr id="24582" name="Rectangle 6"/>
          <p:cNvSpPr>
            <a:spLocks noGrp="1" noChangeArrowheads="1"/>
          </p:cNvSpPr>
          <p:nvPr>
            <p:ph type="ftr" sz="quarter" idx="3"/>
          </p:nvPr>
        </p:nvSpPr>
        <p:spPr bwMode="auto">
          <a:xfrm>
            <a:off x="1042990" y="6453189"/>
            <a:ext cx="4465637" cy="312737"/>
          </a:xfrm>
          <a:prstGeom prst="rect">
            <a:avLst/>
          </a:prstGeom>
          <a:noFill/>
          <a:ln w="9525">
            <a:noFill/>
            <a:miter lim="800000"/>
            <a:headEnd/>
            <a:tailEnd/>
          </a:ln>
          <a:effectLst/>
        </p:spPr>
        <p:txBody>
          <a:bodyPr vert="horz" wrap="square" lIns="91359" tIns="45680" rIns="91359" bIns="45680" numCol="1" anchor="t" anchorCtr="0" compatLnSpc="1">
            <a:prstTxWarp prst="textNoShape">
              <a:avLst/>
            </a:prstTxWarp>
          </a:bodyPr>
          <a:lstStyle>
            <a:lvl1pPr>
              <a:spcBef>
                <a:spcPct val="0"/>
              </a:spcBef>
              <a:buClrTx/>
              <a:buFontTx/>
              <a:buNone/>
              <a:defRPr sz="1200">
                <a:latin typeface="Arial" charset="0"/>
              </a:defRPr>
            </a:lvl1pPr>
          </a:lstStyle>
          <a:p>
            <a:pPr defTabSz="914400" eaLnBrk="0" fontAlgn="base" hangingPunct="0">
              <a:spcAft>
                <a:spcPct val="0"/>
              </a:spcAft>
              <a:defRPr/>
            </a:pPr>
            <a:r>
              <a:rPr lang="en-US">
                <a:solidFill>
                  <a:srgbClr val="000000"/>
                </a:solidFill>
                <a:ea typeface="ＭＳ Ｐゴシック" pitchFamily="34" charset="-128"/>
                <a:cs typeface="Arial" charset="0"/>
              </a:rPr>
              <a:t>test footer</a:t>
            </a:r>
          </a:p>
        </p:txBody>
      </p:sp>
      <p:sp>
        <p:nvSpPr>
          <p:cNvPr id="24583" name="Rectangle 7"/>
          <p:cNvSpPr>
            <a:spLocks noGrp="1" noChangeArrowheads="1"/>
          </p:cNvSpPr>
          <p:nvPr>
            <p:ph type="sldNum" sz="quarter" idx="4"/>
          </p:nvPr>
        </p:nvSpPr>
        <p:spPr bwMode="auto">
          <a:xfrm>
            <a:off x="5867415" y="6478588"/>
            <a:ext cx="1152525" cy="312737"/>
          </a:xfrm>
          <a:prstGeom prst="rect">
            <a:avLst/>
          </a:prstGeom>
          <a:noFill/>
          <a:ln w="9525">
            <a:noFill/>
            <a:miter lim="800000"/>
            <a:headEnd/>
            <a:tailEnd/>
          </a:ln>
          <a:effectLst/>
        </p:spPr>
        <p:txBody>
          <a:bodyPr vert="horz" wrap="square" lIns="91359" tIns="45680" rIns="91359" bIns="45680" numCol="1" anchor="t" anchorCtr="0" compatLnSpc="1">
            <a:prstTxWarp prst="textNoShape">
              <a:avLst/>
            </a:prstTxWarp>
          </a:bodyPr>
          <a:lstStyle>
            <a:lvl1pPr algn="r">
              <a:spcBef>
                <a:spcPct val="0"/>
              </a:spcBef>
              <a:buClrTx/>
              <a:buFontTx/>
              <a:buNone/>
              <a:defRPr sz="1200"/>
            </a:lvl1pPr>
          </a:lstStyle>
          <a:p>
            <a:pPr defTabSz="914400" eaLnBrk="0" fontAlgn="base" hangingPunct="0">
              <a:spcAft>
                <a:spcPct val="0"/>
              </a:spcAft>
              <a:defRPr/>
            </a:pPr>
            <a:fld id="{1EFFC85D-BEEC-4E50-8694-F6D210994873}" type="slidenum">
              <a:rPr lang="en-US" altLang="en-US">
                <a:solidFill>
                  <a:srgbClr val="000000"/>
                </a:solidFill>
                <a:latin typeface="Arial" charset="0"/>
                <a:ea typeface="ＭＳ Ｐゴシック" pitchFamily="34" charset="-128"/>
                <a:cs typeface="Arial" charset="0"/>
              </a:rPr>
              <a:pPr defTabSz="914400" eaLnBrk="0" fontAlgn="base" hangingPunct="0">
                <a:spcAft>
                  <a:spcPct val="0"/>
                </a:spcAft>
                <a:defRPr/>
              </a:pPr>
              <a:t>‹#›</a:t>
            </a:fld>
            <a:endParaRPr lang="en-US" altLang="en-US">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233644626"/>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Lst>
  <p:hf hdr="0" dt="0"/>
  <p:txStyles>
    <p:titleStyle>
      <a:lvl1pPr algn="l" rtl="0" eaLnBrk="0" fontAlgn="base" hangingPunct="0">
        <a:spcBef>
          <a:spcPct val="0"/>
        </a:spcBef>
        <a:spcAft>
          <a:spcPct val="0"/>
        </a:spcAft>
        <a:defRPr sz="3000">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6798" algn="l" rtl="0" eaLnBrk="0" fontAlgn="base" hangingPunct="0">
        <a:spcBef>
          <a:spcPct val="0"/>
        </a:spcBef>
        <a:spcAft>
          <a:spcPct val="0"/>
        </a:spcAft>
        <a:defRPr sz="3200">
          <a:solidFill>
            <a:schemeClr val="tx2"/>
          </a:solidFill>
          <a:latin typeface="Arial Narrow" pitchFamily="34" charset="0"/>
        </a:defRPr>
      </a:lvl6pPr>
      <a:lvl7pPr marL="913603" algn="l" rtl="0" eaLnBrk="0" fontAlgn="base" hangingPunct="0">
        <a:spcBef>
          <a:spcPct val="0"/>
        </a:spcBef>
        <a:spcAft>
          <a:spcPct val="0"/>
        </a:spcAft>
        <a:defRPr sz="3200">
          <a:solidFill>
            <a:schemeClr val="tx2"/>
          </a:solidFill>
          <a:latin typeface="Arial Narrow" pitchFamily="34" charset="0"/>
        </a:defRPr>
      </a:lvl7pPr>
      <a:lvl8pPr marL="1370410" algn="l" rtl="0" eaLnBrk="0" fontAlgn="base" hangingPunct="0">
        <a:spcBef>
          <a:spcPct val="0"/>
        </a:spcBef>
        <a:spcAft>
          <a:spcPct val="0"/>
        </a:spcAft>
        <a:defRPr sz="3200">
          <a:solidFill>
            <a:schemeClr val="tx2"/>
          </a:solidFill>
          <a:latin typeface="Arial Narrow" pitchFamily="34" charset="0"/>
        </a:defRPr>
      </a:lvl8pPr>
      <a:lvl9pPr marL="1827211" algn="l" rtl="0" eaLnBrk="0" fontAlgn="base" hangingPunct="0">
        <a:spcBef>
          <a:spcPct val="0"/>
        </a:spcBef>
        <a:spcAft>
          <a:spcPct val="0"/>
        </a:spcAft>
        <a:defRPr sz="3200">
          <a:solidFill>
            <a:schemeClr val="tx2"/>
          </a:solidFill>
          <a:latin typeface="Arial Narrow" pitchFamily="34" charset="0"/>
        </a:defRPr>
      </a:lvl9pPr>
    </p:titleStyle>
    <p:bodyStyle>
      <a:lvl1pPr marL="531406" indent="-531406"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88254" indent="-531406"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defRPr>
      </a:lvl2pPr>
      <a:lvl3pPr marL="1368963" indent="-455261" algn="l" rtl="0" eaLnBrk="0" fontAlgn="base" hangingPunct="0">
        <a:spcBef>
          <a:spcPct val="20000"/>
        </a:spcBef>
        <a:spcAft>
          <a:spcPct val="0"/>
        </a:spcAft>
        <a:buClr>
          <a:srgbClr val="FF9900"/>
        </a:buClr>
        <a:buFont typeface="Wingdings" pitchFamily="2" charset="2"/>
        <a:buChar char="§"/>
        <a:defRPr sz="2400">
          <a:solidFill>
            <a:schemeClr val="tx1"/>
          </a:solidFill>
          <a:latin typeface="Arial" charset="0"/>
        </a:defRPr>
      </a:lvl3pPr>
      <a:lvl4pPr marL="1749664" indent="-379126"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4pPr>
      <a:lvl5pPr marL="2206518" indent="-379126"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5pPr>
      <a:lvl6pPr marL="2664676" indent="-380674"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1481" indent="-380674"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78288" indent="-380674"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5097" indent="-380674"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3603" rtl="0" eaLnBrk="1" latinLnBrk="0" hangingPunct="1">
        <a:defRPr sz="1800" kern="1200">
          <a:solidFill>
            <a:schemeClr val="tx1"/>
          </a:solidFill>
          <a:latin typeface="+mn-lt"/>
          <a:ea typeface="+mn-ea"/>
          <a:cs typeface="+mn-cs"/>
        </a:defRPr>
      </a:lvl1pPr>
      <a:lvl2pPr marL="456798" algn="l" defTabSz="913603" rtl="0" eaLnBrk="1" latinLnBrk="0" hangingPunct="1">
        <a:defRPr sz="1800" kern="1200">
          <a:solidFill>
            <a:schemeClr val="tx1"/>
          </a:solidFill>
          <a:latin typeface="+mn-lt"/>
          <a:ea typeface="+mn-ea"/>
          <a:cs typeface="+mn-cs"/>
        </a:defRPr>
      </a:lvl2pPr>
      <a:lvl3pPr marL="913603" algn="l" defTabSz="913603" rtl="0" eaLnBrk="1" latinLnBrk="0" hangingPunct="1">
        <a:defRPr sz="1800" kern="1200">
          <a:solidFill>
            <a:schemeClr val="tx1"/>
          </a:solidFill>
          <a:latin typeface="+mn-lt"/>
          <a:ea typeface="+mn-ea"/>
          <a:cs typeface="+mn-cs"/>
        </a:defRPr>
      </a:lvl3pPr>
      <a:lvl4pPr marL="1370410" algn="l" defTabSz="913603" rtl="0" eaLnBrk="1" latinLnBrk="0" hangingPunct="1">
        <a:defRPr sz="1800" kern="1200">
          <a:solidFill>
            <a:schemeClr val="tx1"/>
          </a:solidFill>
          <a:latin typeface="+mn-lt"/>
          <a:ea typeface="+mn-ea"/>
          <a:cs typeface="+mn-cs"/>
        </a:defRPr>
      </a:lvl4pPr>
      <a:lvl5pPr marL="1827211" algn="l" defTabSz="913603" rtl="0" eaLnBrk="1" latinLnBrk="0" hangingPunct="1">
        <a:defRPr sz="1800" kern="1200">
          <a:solidFill>
            <a:schemeClr val="tx1"/>
          </a:solidFill>
          <a:latin typeface="+mn-lt"/>
          <a:ea typeface="+mn-ea"/>
          <a:cs typeface="+mn-cs"/>
        </a:defRPr>
      </a:lvl5pPr>
      <a:lvl6pPr marL="2284011" algn="l" defTabSz="913603" rtl="0" eaLnBrk="1" latinLnBrk="0" hangingPunct="1">
        <a:defRPr sz="1800" kern="1200">
          <a:solidFill>
            <a:schemeClr val="tx1"/>
          </a:solidFill>
          <a:latin typeface="+mn-lt"/>
          <a:ea typeface="+mn-ea"/>
          <a:cs typeface="+mn-cs"/>
        </a:defRPr>
      </a:lvl6pPr>
      <a:lvl7pPr marL="2740817" algn="l" defTabSz="913603" rtl="0" eaLnBrk="1" latinLnBrk="0" hangingPunct="1">
        <a:defRPr sz="1800" kern="1200">
          <a:solidFill>
            <a:schemeClr val="tx1"/>
          </a:solidFill>
          <a:latin typeface="+mn-lt"/>
          <a:ea typeface="+mn-ea"/>
          <a:cs typeface="+mn-cs"/>
        </a:defRPr>
      </a:lvl7pPr>
      <a:lvl8pPr marL="3197614" algn="l" defTabSz="913603" rtl="0" eaLnBrk="1" latinLnBrk="0" hangingPunct="1">
        <a:defRPr sz="1800" kern="1200">
          <a:solidFill>
            <a:schemeClr val="tx1"/>
          </a:solidFill>
          <a:latin typeface="+mn-lt"/>
          <a:ea typeface="+mn-ea"/>
          <a:cs typeface="+mn-cs"/>
        </a:defRPr>
      </a:lvl8pPr>
      <a:lvl9pPr marL="3654421" algn="l" defTabSz="9136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Plassholder for tittel 1"/>
          <p:cNvSpPr>
            <a:spLocks noGrp="1"/>
          </p:cNvSpPr>
          <p:nvPr>
            <p:ph type="title"/>
          </p:nvPr>
        </p:nvSpPr>
        <p:spPr bwMode="auto">
          <a:xfrm>
            <a:off x="45723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48" rIns="90871" bIns="45448" numCol="1" anchor="ctr" anchorCtr="0" compatLnSpc="1">
            <a:prstTxWarp prst="textNoShape">
              <a:avLst/>
            </a:prstTxWarp>
          </a:bodyPr>
          <a:lstStyle/>
          <a:p>
            <a:pPr lvl="0"/>
            <a:r>
              <a:rPr lang="nb-NO" altLang="nb-NO" smtClean="0"/>
              <a:t>Klikk for å redigere tittelstil</a:t>
            </a:r>
          </a:p>
        </p:txBody>
      </p:sp>
      <p:sp>
        <p:nvSpPr>
          <p:cNvPr id="4099" name="Plassholder for tekst 2"/>
          <p:cNvSpPr>
            <a:spLocks noGrp="1"/>
          </p:cNvSpPr>
          <p:nvPr>
            <p:ph type="body" idx="1"/>
          </p:nvPr>
        </p:nvSpPr>
        <p:spPr bwMode="auto">
          <a:xfrm>
            <a:off x="457230" y="160025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48" rIns="90871" bIns="45448"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457200" y="6356395"/>
            <a:ext cx="2133600" cy="365125"/>
          </a:xfrm>
          <a:prstGeom prst="rect">
            <a:avLst/>
          </a:prstGeom>
        </p:spPr>
        <p:txBody>
          <a:bodyPr vert="horz" lIns="90871" tIns="45448" rIns="90871" bIns="45448" rtlCol="0" anchor="ctr"/>
          <a:lstStyle>
            <a:lvl1pPr algn="l" fontAlgn="auto">
              <a:spcBef>
                <a:spcPts val="0"/>
              </a:spcBef>
              <a:spcAft>
                <a:spcPts val="0"/>
              </a:spcAft>
              <a:buFontTx/>
              <a:buNone/>
              <a:defRPr sz="1200">
                <a:solidFill>
                  <a:prstClr val="black">
                    <a:tint val="75000"/>
                  </a:prstClr>
                </a:solidFill>
                <a:latin typeface="Calibri"/>
              </a:defRPr>
            </a:lvl1pPr>
          </a:lstStyle>
          <a:p>
            <a:pPr defTabSz="908727">
              <a:defRPr/>
            </a:pPr>
            <a:fld id="{CF66CE60-337D-4257-B101-91D01D6A8EB7}" type="datetimeFigureOut">
              <a:rPr lang="nb-NO" smtClean="0"/>
              <a:pPr defTabSz="908727">
                <a:defRPr/>
              </a:pPr>
              <a:t>26.04.2016</a:t>
            </a:fld>
            <a:endParaRPr lang="nb-NO"/>
          </a:p>
        </p:txBody>
      </p:sp>
      <p:sp>
        <p:nvSpPr>
          <p:cNvPr id="5" name="Plassholder for bunntekst 4"/>
          <p:cNvSpPr>
            <a:spLocks noGrp="1"/>
          </p:cNvSpPr>
          <p:nvPr>
            <p:ph type="ftr" sz="quarter" idx="3"/>
          </p:nvPr>
        </p:nvSpPr>
        <p:spPr>
          <a:xfrm>
            <a:off x="3124228" y="6356395"/>
            <a:ext cx="2895600" cy="365125"/>
          </a:xfrm>
          <a:prstGeom prst="rect">
            <a:avLst/>
          </a:prstGeom>
        </p:spPr>
        <p:txBody>
          <a:bodyPr vert="horz" lIns="90871" tIns="45448" rIns="90871" bIns="45448" rtlCol="0" anchor="ctr"/>
          <a:lstStyle>
            <a:lvl1pPr algn="ctr" fontAlgn="auto">
              <a:spcBef>
                <a:spcPts val="0"/>
              </a:spcBef>
              <a:spcAft>
                <a:spcPts val="0"/>
              </a:spcAft>
              <a:buFontTx/>
              <a:buNone/>
              <a:defRPr sz="1200">
                <a:solidFill>
                  <a:prstClr val="black">
                    <a:tint val="75000"/>
                  </a:prstClr>
                </a:solidFill>
                <a:latin typeface="Calibri"/>
              </a:defRPr>
            </a:lvl1pPr>
          </a:lstStyle>
          <a:p>
            <a:pPr defTabSz="908727">
              <a:defRPr/>
            </a:pPr>
            <a:endParaRPr lang="nb-NO"/>
          </a:p>
        </p:txBody>
      </p:sp>
      <p:sp>
        <p:nvSpPr>
          <p:cNvPr id="6" name="Plassholder for lysbildenummer 5"/>
          <p:cNvSpPr>
            <a:spLocks noGrp="1"/>
          </p:cNvSpPr>
          <p:nvPr>
            <p:ph type="sldNum" sz="quarter" idx="4"/>
          </p:nvPr>
        </p:nvSpPr>
        <p:spPr>
          <a:xfrm>
            <a:off x="6553229" y="6356395"/>
            <a:ext cx="2133600" cy="365125"/>
          </a:xfrm>
          <a:prstGeom prst="rect">
            <a:avLst/>
          </a:prstGeom>
        </p:spPr>
        <p:txBody>
          <a:bodyPr vert="horz" lIns="90871" tIns="45448" rIns="90871" bIns="45448" rtlCol="0" anchor="ctr"/>
          <a:lstStyle>
            <a:lvl1pPr algn="r" fontAlgn="auto">
              <a:spcBef>
                <a:spcPts val="0"/>
              </a:spcBef>
              <a:spcAft>
                <a:spcPts val="0"/>
              </a:spcAft>
              <a:buFontTx/>
              <a:buNone/>
              <a:defRPr sz="1200">
                <a:solidFill>
                  <a:prstClr val="black">
                    <a:tint val="75000"/>
                  </a:prstClr>
                </a:solidFill>
                <a:latin typeface="Calibri"/>
              </a:defRPr>
            </a:lvl1pPr>
          </a:lstStyle>
          <a:p>
            <a:pPr defTabSz="908727">
              <a:defRPr/>
            </a:pPr>
            <a:fld id="{5DDDECB4-02A1-486A-A8B7-0DE2C14C5029}" type="slidenum">
              <a:rPr lang="nb-NO" smtClean="0"/>
              <a:pPr defTabSz="908727">
                <a:defRPr/>
              </a:pPr>
              <a:t>‹#›</a:t>
            </a:fld>
            <a:endParaRPr lang="nb-NO"/>
          </a:p>
        </p:txBody>
      </p:sp>
    </p:spTree>
    <p:extLst>
      <p:ext uri="{BB962C8B-B14F-4D97-AF65-F5344CB8AC3E}">
        <p14:creationId xmlns:p14="http://schemas.microsoft.com/office/powerpoint/2010/main" val="32762804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387" algn="ctr" rtl="0" fontAlgn="base">
        <a:spcBef>
          <a:spcPct val="0"/>
        </a:spcBef>
        <a:spcAft>
          <a:spcPct val="0"/>
        </a:spcAft>
        <a:defRPr sz="4400">
          <a:solidFill>
            <a:schemeClr val="tx1"/>
          </a:solidFill>
          <a:latin typeface="Calibri" pitchFamily="34" charset="0"/>
        </a:defRPr>
      </a:lvl6pPr>
      <a:lvl7pPr marL="908727" algn="ctr" rtl="0" fontAlgn="base">
        <a:spcBef>
          <a:spcPct val="0"/>
        </a:spcBef>
        <a:spcAft>
          <a:spcPct val="0"/>
        </a:spcAft>
        <a:defRPr sz="4400">
          <a:solidFill>
            <a:schemeClr val="tx1"/>
          </a:solidFill>
          <a:latin typeface="Calibri" pitchFamily="34" charset="0"/>
        </a:defRPr>
      </a:lvl7pPr>
      <a:lvl8pPr marL="1363118" algn="ctr" rtl="0" fontAlgn="base">
        <a:spcBef>
          <a:spcPct val="0"/>
        </a:spcBef>
        <a:spcAft>
          <a:spcPct val="0"/>
        </a:spcAft>
        <a:defRPr sz="4400">
          <a:solidFill>
            <a:schemeClr val="tx1"/>
          </a:solidFill>
          <a:latin typeface="Calibri" pitchFamily="34" charset="0"/>
        </a:defRPr>
      </a:lvl8pPr>
      <a:lvl9pPr marL="1817494" algn="ctr" rtl="0" fontAlgn="base">
        <a:spcBef>
          <a:spcPct val="0"/>
        </a:spcBef>
        <a:spcAft>
          <a:spcPct val="0"/>
        </a:spcAft>
        <a:defRPr sz="4400">
          <a:solidFill>
            <a:schemeClr val="tx1"/>
          </a:solidFill>
          <a:latin typeface="Calibri" pitchFamily="34" charset="0"/>
        </a:defRPr>
      </a:lvl9pPr>
    </p:titleStyle>
    <p:bodyStyle>
      <a:lvl1pPr marL="340774" indent="-34077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38346" indent="-284002"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35929" indent="-22717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0283" indent="-22717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44664" indent="-22717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499029"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3415"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7775"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2157"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08727" rtl="0" eaLnBrk="1" latinLnBrk="0" hangingPunct="1">
        <a:defRPr sz="1800" kern="1200">
          <a:solidFill>
            <a:schemeClr val="tx1"/>
          </a:solidFill>
          <a:latin typeface="+mn-lt"/>
          <a:ea typeface="+mn-ea"/>
          <a:cs typeface="+mn-cs"/>
        </a:defRPr>
      </a:lvl1pPr>
      <a:lvl2pPr marL="454387" algn="l" defTabSz="908727" rtl="0" eaLnBrk="1" latinLnBrk="0" hangingPunct="1">
        <a:defRPr sz="1800" kern="1200">
          <a:solidFill>
            <a:schemeClr val="tx1"/>
          </a:solidFill>
          <a:latin typeface="+mn-lt"/>
          <a:ea typeface="+mn-ea"/>
          <a:cs typeface="+mn-cs"/>
        </a:defRPr>
      </a:lvl2pPr>
      <a:lvl3pPr marL="908727" algn="l" defTabSz="908727" rtl="0" eaLnBrk="1" latinLnBrk="0" hangingPunct="1">
        <a:defRPr sz="1800" kern="1200">
          <a:solidFill>
            <a:schemeClr val="tx1"/>
          </a:solidFill>
          <a:latin typeface="+mn-lt"/>
          <a:ea typeface="+mn-ea"/>
          <a:cs typeface="+mn-cs"/>
        </a:defRPr>
      </a:lvl3pPr>
      <a:lvl4pPr marL="1363118" algn="l" defTabSz="908727" rtl="0" eaLnBrk="1" latinLnBrk="0" hangingPunct="1">
        <a:defRPr sz="1800" kern="1200">
          <a:solidFill>
            <a:schemeClr val="tx1"/>
          </a:solidFill>
          <a:latin typeface="+mn-lt"/>
          <a:ea typeface="+mn-ea"/>
          <a:cs typeface="+mn-cs"/>
        </a:defRPr>
      </a:lvl4pPr>
      <a:lvl5pPr marL="1817494" algn="l" defTabSz="908727" rtl="0" eaLnBrk="1" latinLnBrk="0" hangingPunct="1">
        <a:defRPr sz="1800" kern="1200">
          <a:solidFill>
            <a:schemeClr val="tx1"/>
          </a:solidFill>
          <a:latin typeface="+mn-lt"/>
          <a:ea typeface="+mn-ea"/>
          <a:cs typeface="+mn-cs"/>
        </a:defRPr>
      </a:lvl5pPr>
      <a:lvl6pPr marL="2271867" algn="l" defTabSz="908727" rtl="0" eaLnBrk="1" latinLnBrk="0" hangingPunct="1">
        <a:defRPr sz="1800" kern="1200">
          <a:solidFill>
            <a:schemeClr val="tx1"/>
          </a:solidFill>
          <a:latin typeface="+mn-lt"/>
          <a:ea typeface="+mn-ea"/>
          <a:cs typeface="+mn-cs"/>
        </a:defRPr>
      </a:lvl6pPr>
      <a:lvl7pPr marL="2726225" algn="l" defTabSz="908727" rtl="0" eaLnBrk="1" latinLnBrk="0" hangingPunct="1">
        <a:defRPr sz="1800" kern="1200">
          <a:solidFill>
            <a:schemeClr val="tx1"/>
          </a:solidFill>
          <a:latin typeface="+mn-lt"/>
          <a:ea typeface="+mn-ea"/>
          <a:cs typeface="+mn-cs"/>
        </a:defRPr>
      </a:lvl7pPr>
      <a:lvl8pPr marL="3180600" algn="l" defTabSz="908727" rtl="0" eaLnBrk="1" latinLnBrk="0" hangingPunct="1">
        <a:defRPr sz="1800" kern="1200">
          <a:solidFill>
            <a:schemeClr val="tx1"/>
          </a:solidFill>
          <a:latin typeface="+mn-lt"/>
          <a:ea typeface="+mn-ea"/>
          <a:cs typeface="+mn-cs"/>
        </a:defRPr>
      </a:lvl8pPr>
      <a:lvl9pPr marL="3634973" algn="l" defTabSz="90872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9" tIns="45680" rIns="91359" bIns="45680" numCol="1" anchor="ctr" anchorCtr="0" compatLnSpc="1">
            <a:prstTxWarp prst="textNoShape">
              <a:avLst/>
            </a:prstTxWarp>
          </a:bodyPr>
          <a:lstStyle/>
          <a:p>
            <a:pPr lvl="0"/>
            <a:r>
              <a:rPr lang="en-US" altLang="nb-NO" smtClean="0"/>
              <a:t>Click to edit Master title style</a:t>
            </a:r>
          </a:p>
        </p:txBody>
      </p:sp>
      <p:sp>
        <p:nvSpPr>
          <p:cNvPr id="6148" name="Rectangle 4"/>
          <p:cNvSpPr>
            <a:spLocks noGrp="1" noChangeArrowheads="1"/>
          </p:cNvSpPr>
          <p:nvPr>
            <p:ph type="body" idx="1"/>
          </p:nvPr>
        </p:nvSpPr>
        <p:spPr bwMode="auto">
          <a:xfrm>
            <a:off x="250825" y="1052514"/>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9" tIns="45680" rIns="91359" bIns="45680" numCol="1" anchor="t" anchorCtr="0" compatLnSpc="1">
            <a:prstTxWarp prst="textNoShape">
              <a:avLst/>
            </a:prstTxWarp>
          </a:bodyPr>
          <a:lstStyle/>
          <a:p>
            <a:pPr lvl="0"/>
            <a:r>
              <a:rPr lang="en-US" altLang="nb-NO" smtClean="0"/>
              <a:t>Click to edit Master text styles</a:t>
            </a:r>
          </a:p>
          <a:p>
            <a:pPr lvl="0"/>
            <a:r>
              <a:rPr lang="en-US" altLang="nb-NO" smtClean="0"/>
              <a:t>First level</a:t>
            </a:r>
          </a:p>
          <a:p>
            <a:pPr lvl="1"/>
            <a:r>
              <a:rPr lang="en-US" altLang="nb-NO" smtClean="0"/>
              <a:t>Second level</a:t>
            </a:r>
          </a:p>
          <a:p>
            <a:pPr lvl="2"/>
            <a:r>
              <a:rPr lang="en-US" altLang="nb-NO" smtClean="0"/>
              <a:t>Third level</a:t>
            </a:r>
          </a:p>
          <a:p>
            <a:pPr lvl="3"/>
            <a:r>
              <a:rPr lang="en-US" altLang="nb-NO" smtClean="0"/>
              <a:t>Fourth level</a:t>
            </a:r>
          </a:p>
          <a:p>
            <a:pPr lvl="4"/>
            <a:r>
              <a:rPr lang="en-US" altLang="nb-NO" smtClean="0"/>
              <a:t>Fifth level</a:t>
            </a:r>
          </a:p>
        </p:txBody>
      </p:sp>
      <p:sp>
        <p:nvSpPr>
          <p:cNvPr id="24582" name="Rectangle 6"/>
          <p:cNvSpPr>
            <a:spLocks noGrp="1" noChangeArrowheads="1"/>
          </p:cNvSpPr>
          <p:nvPr>
            <p:ph type="ftr" sz="quarter" idx="3"/>
          </p:nvPr>
        </p:nvSpPr>
        <p:spPr bwMode="auto">
          <a:xfrm>
            <a:off x="1042990" y="6453189"/>
            <a:ext cx="4465637" cy="312737"/>
          </a:xfrm>
          <a:prstGeom prst="rect">
            <a:avLst/>
          </a:prstGeom>
          <a:noFill/>
          <a:ln w="9525">
            <a:noFill/>
            <a:miter lim="800000"/>
            <a:headEnd/>
            <a:tailEnd/>
          </a:ln>
          <a:effectLst/>
        </p:spPr>
        <p:txBody>
          <a:bodyPr vert="horz" wrap="square" lIns="91359" tIns="45680" rIns="91359" bIns="45680" numCol="1" anchor="t" anchorCtr="0" compatLnSpc="1">
            <a:prstTxWarp prst="textNoShape">
              <a:avLst/>
            </a:prstTxWarp>
          </a:bodyPr>
          <a:lstStyle>
            <a:lvl1pPr>
              <a:spcBef>
                <a:spcPct val="0"/>
              </a:spcBef>
              <a:buClrTx/>
              <a:buFontTx/>
              <a:buNone/>
              <a:defRPr sz="1200">
                <a:solidFill>
                  <a:srgbClr val="000000"/>
                </a:solidFill>
                <a:latin typeface="Arial" charset="0"/>
              </a:defRPr>
            </a:lvl1pPr>
          </a:lstStyle>
          <a:p>
            <a:pPr defTabSz="914400" eaLnBrk="0" fontAlgn="base" hangingPunct="0">
              <a:spcAft>
                <a:spcPct val="0"/>
              </a:spcAft>
              <a:defRPr/>
            </a:pPr>
            <a:r>
              <a:rPr lang="en-US">
                <a:ea typeface="ＭＳ Ｐゴシック" pitchFamily="34" charset="-128"/>
                <a:cs typeface="Arial" charset="0"/>
              </a:rPr>
              <a:t>test footer</a:t>
            </a:r>
          </a:p>
        </p:txBody>
      </p:sp>
      <p:sp>
        <p:nvSpPr>
          <p:cNvPr id="24583" name="Rectangle 7"/>
          <p:cNvSpPr>
            <a:spLocks noGrp="1" noChangeArrowheads="1"/>
          </p:cNvSpPr>
          <p:nvPr>
            <p:ph type="sldNum" sz="quarter" idx="4"/>
          </p:nvPr>
        </p:nvSpPr>
        <p:spPr bwMode="auto">
          <a:xfrm>
            <a:off x="5867415" y="6478588"/>
            <a:ext cx="1152525" cy="312737"/>
          </a:xfrm>
          <a:prstGeom prst="rect">
            <a:avLst/>
          </a:prstGeom>
          <a:noFill/>
          <a:ln w="9525">
            <a:noFill/>
            <a:miter lim="800000"/>
            <a:headEnd/>
            <a:tailEnd/>
          </a:ln>
          <a:effectLst/>
        </p:spPr>
        <p:txBody>
          <a:bodyPr vert="horz" wrap="square" lIns="91359" tIns="45680" rIns="91359" bIns="45680" numCol="1" anchor="t" anchorCtr="0" compatLnSpc="1">
            <a:prstTxWarp prst="textNoShape">
              <a:avLst/>
            </a:prstTxWarp>
          </a:bodyPr>
          <a:lstStyle>
            <a:lvl1pPr algn="r">
              <a:spcBef>
                <a:spcPct val="0"/>
              </a:spcBef>
              <a:buClrTx/>
              <a:buFontTx/>
              <a:buNone/>
              <a:defRPr sz="1200">
                <a:solidFill>
                  <a:srgbClr val="000000"/>
                </a:solidFill>
              </a:defRPr>
            </a:lvl1pPr>
          </a:lstStyle>
          <a:p>
            <a:pPr defTabSz="914400" eaLnBrk="0" fontAlgn="base" hangingPunct="0">
              <a:spcAft>
                <a:spcPct val="0"/>
              </a:spcAft>
              <a:defRPr/>
            </a:pPr>
            <a:fld id="{7D363688-8A9A-4DC4-B6D0-10F7FB0F5546}" type="slidenum">
              <a:rPr lang="en-US" altLang="en-US">
                <a:latin typeface="Arial" charset="0"/>
                <a:ea typeface="ＭＳ Ｐゴシック" pitchFamily="34" charset="-128"/>
                <a:cs typeface="Arial" charset="0"/>
              </a:rPr>
              <a:pPr defTabSz="914400" eaLnBrk="0" fontAlgn="base" hangingPunct="0">
                <a:spcAft>
                  <a:spcPct val="0"/>
                </a:spcAft>
                <a:defRPr/>
              </a:pPr>
              <a:t>‹#›</a:t>
            </a:fld>
            <a:endParaRPr lang="en-US" altLang="en-US">
              <a:latin typeface="Arial" charset="0"/>
              <a:ea typeface="ＭＳ Ｐゴシック" pitchFamily="34" charset="-128"/>
              <a:cs typeface="Arial" charset="0"/>
            </a:endParaRPr>
          </a:p>
        </p:txBody>
      </p:sp>
    </p:spTree>
    <p:extLst>
      <p:ext uri="{BB962C8B-B14F-4D97-AF65-F5344CB8AC3E}">
        <p14:creationId xmlns:p14="http://schemas.microsoft.com/office/powerpoint/2010/main" val="724708424"/>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Lst>
  <p:hf hdr="0" dt="0"/>
  <p:txStyles>
    <p:titleStyle>
      <a:lvl1pPr algn="l" rtl="0" eaLnBrk="0" fontAlgn="base" hangingPunct="0">
        <a:spcBef>
          <a:spcPct val="0"/>
        </a:spcBef>
        <a:spcAft>
          <a:spcPct val="0"/>
        </a:spcAft>
        <a:defRPr sz="3000">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6798" algn="l" rtl="0" eaLnBrk="0" fontAlgn="base" hangingPunct="0">
        <a:spcBef>
          <a:spcPct val="0"/>
        </a:spcBef>
        <a:spcAft>
          <a:spcPct val="0"/>
        </a:spcAft>
        <a:defRPr sz="3200">
          <a:solidFill>
            <a:schemeClr val="tx2"/>
          </a:solidFill>
          <a:latin typeface="Arial Narrow" pitchFamily="34" charset="0"/>
        </a:defRPr>
      </a:lvl6pPr>
      <a:lvl7pPr marL="913603" algn="l" rtl="0" eaLnBrk="0" fontAlgn="base" hangingPunct="0">
        <a:spcBef>
          <a:spcPct val="0"/>
        </a:spcBef>
        <a:spcAft>
          <a:spcPct val="0"/>
        </a:spcAft>
        <a:defRPr sz="3200">
          <a:solidFill>
            <a:schemeClr val="tx2"/>
          </a:solidFill>
          <a:latin typeface="Arial Narrow" pitchFamily="34" charset="0"/>
        </a:defRPr>
      </a:lvl7pPr>
      <a:lvl8pPr marL="1370410" algn="l" rtl="0" eaLnBrk="0" fontAlgn="base" hangingPunct="0">
        <a:spcBef>
          <a:spcPct val="0"/>
        </a:spcBef>
        <a:spcAft>
          <a:spcPct val="0"/>
        </a:spcAft>
        <a:defRPr sz="3200">
          <a:solidFill>
            <a:schemeClr val="tx2"/>
          </a:solidFill>
          <a:latin typeface="Arial Narrow" pitchFamily="34" charset="0"/>
        </a:defRPr>
      </a:lvl8pPr>
      <a:lvl9pPr marL="1827211" algn="l" rtl="0" eaLnBrk="0" fontAlgn="base" hangingPunct="0">
        <a:spcBef>
          <a:spcPct val="0"/>
        </a:spcBef>
        <a:spcAft>
          <a:spcPct val="0"/>
        </a:spcAft>
        <a:defRPr sz="3200">
          <a:solidFill>
            <a:schemeClr val="tx2"/>
          </a:solidFill>
          <a:latin typeface="Arial Narrow" pitchFamily="34" charset="0"/>
        </a:defRPr>
      </a:lvl9pPr>
    </p:titleStyle>
    <p:bodyStyle>
      <a:lvl1pPr marL="531406" indent="-531406"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88254" indent="-531406"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defRPr>
      </a:lvl2pPr>
      <a:lvl3pPr marL="1368963" indent="-455261" algn="l" rtl="0" eaLnBrk="0" fontAlgn="base" hangingPunct="0">
        <a:spcBef>
          <a:spcPct val="20000"/>
        </a:spcBef>
        <a:spcAft>
          <a:spcPct val="0"/>
        </a:spcAft>
        <a:buClr>
          <a:srgbClr val="FF9900"/>
        </a:buClr>
        <a:buFont typeface="Wingdings" pitchFamily="2" charset="2"/>
        <a:buChar char="§"/>
        <a:defRPr sz="2400">
          <a:solidFill>
            <a:schemeClr val="tx1"/>
          </a:solidFill>
          <a:latin typeface="Arial" charset="0"/>
        </a:defRPr>
      </a:lvl3pPr>
      <a:lvl4pPr marL="1749664" indent="-379126"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4pPr>
      <a:lvl5pPr marL="2206518" indent="-379126"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5pPr>
      <a:lvl6pPr marL="2664676" indent="-380674"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1481" indent="-380674"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78288" indent="-380674"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5097" indent="-380674"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3603" rtl="0" eaLnBrk="1" latinLnBrk="0" hangingPunct="1">
        <a:defRPr sz="1800" kern="1200">
          <a:solidFill>
            <a:schemeClr val="tx1"/>
          </a:solidFill>
          <a:latin typeface="+mn-lt"/>
          <a:ea typeface="+mn-ea"/>
          <a:cs typeface="+mn-cs"/>
        </a:defRPr>
      </a:lvl1pPr>
      <a:lvl2pPr marL="456798" algn="l" defTabSz="913603" rtl="0" eaLnBrk="1" latinLnBrk="0" hangingPunct="1">
        <a:defRPr sz="1800" kern="1200">
          <a:solidFill>
            <a:schemeClr val="tx1"/>
          </a:solidFill>
          <a:latin typeface="+mn-lt"/>
          <a:ea typeface="+mn-ea"/>
          <a:cs typeface="+mn-cs"/>
        </a:defRPr>
      </a:lvl2pPr>
      <a:lvl3pPr marL="913603" algn="l" defTabSz="913603" rtl="0" eaLnBrk="1" latinLnBrk="0" hangingPunct="1">
        <a:defRPr sz="1800" kern="1200">
          <a:solidFill>
            <a:schemeClr val="tx1"/>
          </a:solidFill>
          <a:latin typeface="+mn-lt"/>
          <a:ea typeface="+mn-ea"/>
          <a:cs typeface="+mn-cs"/>
        </a:defRPr>
      </a:lvl3pPr>
      <a:lvl4pPr marL="1370410" algn="l" defTabSz="913603" rtl="0" eaLnBrk="1" latinLnBrk="0" hangingPunct="1">
        <a:defRPr sz="1800" kern="1200">
          <a:solidFill>
            <a:schemeClr val="tx1"/>
          </a:solidFill>
          <a:latin typeface="+mn-lt"/>
          <a:ea typeface="+mn-ea"/>
          <a:cs typeface="+mn-cs"/>
        </a:defRPr>
      </a:lvl4pPr>
      <a:lvl5pPr marL="1827211" algn="l" defTabSz="913603" rtl="0" eaLnBrk="1" latinLnBrk="0" hangingPunct="1">
        <a:defRPr sz="1800" kern="1200">
          <a:solidFill>
            <a:schemeClr val="tx1"/>
          </a:solidFill>
          <a:latin typeface="+mn-lt"/>
          <a:ea typeface="+mn-ea"/>
          <a:cs typeface="+mn-cs"/>
        </a:defRPr>
      </a:lvl5pPr>
      <a:lvl6pPr marL="2284011" algn="l" defTabSz="913603" rtl="0" eaLnBrk="1" latinLnBrk="0" hangingPunct="1">
        <a:defRPr sz="1800" kern="1200">
          <a:solidFill>
            <a:schemeClr val="tx1"/>
          </a:solidFill>
          <a:latin typeface="+mn-lt"/>
          <a:ea typeface="+mn-ea"/>
          <a:cs typeface="+mn-cs"/>
        </a:defRPr>
      </a:lvl6pPr>
      <a:lvl7pPr marL="2740817" algn="l" defTabSz="913603" rtl="0" eaLnBrk="1" latinLnBrk="0" hangingPunct="1">
        <a:defRPr sz="1800" kern="1200">
          <a:solidFill>
            <a:schemeClr val="tx1"/>
          </a:solidFill>
          <a:latin typeface="+mn-lt"/>
          <a:ea typeface="+mn-ea"/>
          <a:cs typeface="+mn-cs"/>
        </a:defRPr>
      </a:lvl7pPr>
      <a:lvl8pPr marL="3197614" algn="l" defTabSz="913603" rtl="0" eaLnBrk="1" latinLnBrk="0" hangingPunct="1">
        <a:defRPr sz="1800" kern="1200">
          <a:solidFill>
            <a:schemeClr val="tx1"/>
          </a:solidFill>
          <a:latin typeface="+mn-lt"/>
          <a:ea typeface="+mn-ea"/>
          <a:cs typeface="+mn-cs"/>
        </a:defRPr>
      </a:lvl8pPr>
      <a:lvl9pPr marL="3654421" algn="l" defTabSz="91360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userDrawn="1"/>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250825" y="188913"/>
            <a:ext cx="8713788"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250825" y="1052513"/>
            <a:ext cx="8713788"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ea typeface="ＭＳ Ｐゴシック" charset="0"/>
                <a:cs typeface="+mn-cs"/>
              </a:defRPr>
            </a:lvl1pPr>
          </a:lstStyle>
          <a:p>
            <a:pPr defTabSz="914400" fontAlgn="base">
              <a:spcAft>
                <a:spcPct val="0"/>
              </a:spcAft>
              <a:defRPr/>
            </a:pPr>
            <a:r>
              <a:rPr lang="en-US">
                <a:solidFill>
                  <a:srgbClr val="000000"/>
                </a:solidFill>
                <a:latin typeface="Arial" charset="0"/>
              </a:rPr>
              <a:t>test footer</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200">
                <a:ea typeface="ＭＳ Ｐゴシック" charset="0"/>
                <a:cs typeface="+mn-cs"/>
              </a:defRPr>
            </a:lvl1pPr>
          </a:lstStyle>
          <a:p>
            <a:pPr defTabSz="914400" fontAlgn="base">
              <a:spcAft>
                <a:spcPct val="0"/>
              </a:spcAft>
              <a:defRPr/>
            </a:pPr>
            <a:fld id="{18E289A9-EEAF-4358-83B3-456AD90AC532}" type="slidenum">
              <a:rPr lang="en-US">
                <a:solidFill>
                  <a:srgbClr val="000000"/>
                </a:solidFill>
                <a:latin typeface="Arial" charset="0"/>
              </a:rPr>
              <a:pPr defTabSz="914400" fontAlgn="base">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3140114875"/>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1" r:id="rId14"/>
  </p:sldLayoutIdLst>
  <p:hf hdr="0" dt="0"/>
  <p:txStyles>
    <p:titleStyle>
      <a:lvl1pPr algn="l" rtl="0" eaLnBrk="0" fontAlgn="base" hangingPunct="0">
        <a:spcBef>
          <a:spcPct val="0"/>
        </a:spcBef>
        <a:spcAft>
          <a:spcPct val="0"/>
        </a:spcAft>
        <a:defRPr sz="3000">
          <a:solidFill>
            <a:schemeClr val="tx2"/>
          </a:solidFill>
          <a:latin typeface="Arial" charset="0"/>
          <a:ea typeface="ＭＳ Ｐゴシック" charset="0"/>
          <a:cs typeface="+mj-cs"/>
        </a:defRPr>
      </a:lvl1pPr>
      <a:lvl2pPr algn="l" rtl="0" eaLnBrk="0" fontAlgn="base" hangingPunct="0">
        <a:spcBef>
          <a:spcPct val="0"/>
        </a:spcBef>
        <a:spcAft>
          <a:spcPct val="0"/>
        </a:spcAft>
        <a:defRPr sz="3000">
          <a:solidFill>
            <a:schemeClr val="tx2"/>
          </a:solidFill>
          <a:latin typeface="Arial" charset="0"/>
          <a:ea typeface="ＭＳ Ｐゴシック" charset="0"/>
        </a:defRPr>
      </a:lvl2pPr>
      <a:lvl3pPr algn="l" rtl="0" eaLnBrk="0" fontAlgn="base" hangingPunct="0">
        <a:spcBef>
          <a:spcPct val="0"/>
        </a:spcBef>
        <a:spcAft>
          <a:spcPct val="0"/>
        </a:spcAft>
        <a:defRPr sz="3000">
          <a:solidFill>
            <a:schemeClr val="tx2"/>
          </a:solidFill>
          <a:latin typeface="Arial" charset="0"/>
          <a:ea typeface="ＭＳ Ｐゴシック" charset="0"/>
        </a:defRPr>
      </a:lvl3pPr>
      <a:lvl4pPr algn="l" rtl="0" eaLnBrk="0" fontAlgn="base" hangingPunct="0">
        <a:spcBef>
          <a:spcPct val="0"/>
        </a:spcBef>
        <a:spcAft>
          <a:spcPct val="0"/>
        </a:spcAft>
        <a:defRPr sz="3000">
          <a:solidFill>
            <a:schemeClr val="tx2"/>
          </a:solidFill>
          <a:latin typeface="Arial" charset="0"/>
          <a:ea typeface="ＭＳ Ｐゴシック" charset="0"/>
        </a:defRPr>
      </a:lvl4pPr>
      <a:lvl5pPr algn="l" rtl="0" eaLnBrk="0" fontAlgn="base" hangingPunct="0">
        <a:spcBef>
          <a:spcPct val="0"/>
        </a:spcBef>
        <a:spcAft>
          <a:spcPct val="0"/>
        </a:spcAft>
        <a:defRPr sz="3000">
          <a:solidFill>
            <a:schemeClr val="tx2"/>
          </a:solidFill>
          <a:latin typeface="Arial" charset="0"/>
          <a:ea typeface="ＭＳ Ｐゴシック" charset="0"/>
        </a:defRPr>
      </a:lvl5pPr>
      <a:lvl6pPr marL="457200" algn="l" rtl="0" eaLnBrk="0" fontAlgn="base" hangingPunct="0">
        <a:spcBef>
          <a:spcPct val="0"/>
        </a:spcBef>
        <a:spcAft>
          <a:spcPct val="0"/>
        </a:spcAft>
        <a:defRPr sz="3200">
          <a:solidFill>
            <a:schemeClr val="tx2"/>
          </a:solidFill>
          <a:latin typeface="Arial Narrow" pitchFamily="34" charset="0"/>
        </a:defRPr>
      </a:lvl6pPr>
      <a:lvl7pPr marL="914400" algn="l" rtl="0" eaLnBrk="0" fontAlgn="base" hangingPunct="0">
        <a:spcBef>
          <a:spcPct val="0"/>
        </a:spcBef>
        <a:spcAft>
          <a:spcPct val="0"/>
        </a:spcAft>
        <a:defRPr sz="3200">
          <a:solidFill>
            <a:schemeClr val="tx2"/>
          </a:solidFill>
          <a:latin typeface="Arial Narrow" pitchFamily="34" charset="0"/>
        </a:defRPr>
      </a:lvl7pPr>
      <a:lvl8pPr marL="1371600" algn="l" rtl="0" eaLnBrk="0" fontAlgn="base" hangingPunct="0">
        <a:spcBef>
          <a:spcPct val="0"/>
        </a:spcBef>
        <a:spcAft>
          <a:spcPct val="0"/>
        </a:spcAft>
        <a:defRPr sz="3200">
          <a:solidFill>
            <a:schemeClr val="tx2"/>
          </a:solidFill>
          <a:latin typeface="Arial Narrow" pitchFamily="34" charset="0"/>
        </a:defRPr>
      </a:lvl8pPr>
      <a:lvl9pPr marL="1828800" algn="l" rtl="0" eaLnBrk="0" fontAlgn="base" hangingPunct="0">
        <a:spcBef>
          <a:spcPct val="0"/>
        </a:spcBef>
        <a:spcAft>
          <a:spcPct val="0"/>
        </a:spcAft>
        <a:defRPr sz="3200">
          <a:solidFill>
            <a:schemeClr val="tx2"/>
          </a:solidFill>
          <a:latin typeface="Arial Narrow" pitchFamily="34" charset="0"/>
        </a:defRPr>
      </a:lvl9pPr>
    </p:titleStyle>
    <p:bodyStyle>
      <a:lvl1pPr marL="5334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ＭＳ Ｐゴシック" charset="0"/>
          <a:cs typeface="+mn-cs"/>
        </a:defRPr>
      </a:lvl1pPr>
      <a:lvl2pPr marL="990600" indent="-533400" algn="l" rtl="0" eaLnBrk="0" fontAlgn="base" hangingPunct="0">
        <a:spcBef>
          <a:spcPct val="20000"/>
        </a:spcBef>
        <a:spcAft>
          <a:spcPct val="0"/>
        </a:spcAft>
        <a:buClr>
          <a:srgbClr val="FF9900"/>
        </a:buClr>
        <a:buFont typeface="Wingdings" pitchFamily="2" charset="2"/>
        <a:buChar char="§"/>
        <a:defRPr sz="2400">
          <a:solidFill>
            <a:srgbClr val="3366FF"/>
          </a:solidFill>
          <a:latin typeface="Arial" charset="0"/>
          <a:ea typeface="ＭＳ Ｐゴシック" charset="0"/>
        </a:defRPr>
      </a:lvl2pPr>
      <a:lvl3pPr marL="1371600" indent="-457200" algn="l" rtl="0" eaLnBrk="0" fontAlgn="base" hangingPunct="0">
        <a:spcBef>
          <a:spcPct val="20000"/>
        </a:spcBef>
        <a:spcAft>
          <a:spcPct val="0"/>
        </a:spcAft>
        <a:buClr>
          <a:srgbClr val="FF9900"/>
        </a:buClr>
        <a:buFont typeface="Wingdings" pitchFamily="2" charset="2"/>
        <a:buChar char="§"/>
        <a:defRPr>
          <a:solidFill>
            <a:schemeClr val="tx1"/>
          </a:solidFill>
          <a:latin typeface="Arial" charset="0"/>
          <a:ea typeface="ＭＳ Ｐゴシック" charset="0"/>
        </a:defRPr>
      </a:lvl3pPr>
      <a:lvl4pPr marL="1752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ea typeface="ＭＳ Ｐゴシック" charset="0"/>
        </a:defRPr>
      </a:lvl4pPr>
      <a:lvl5pPr marL="22098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ea typeface="ＭＳ Ｐゴシック" charset="0"/>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1" tIns="45661" rIns="91321" bIns="45661"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1" tIns="45661" rIns="91321" bIns="45661"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4" name="Date Placeholder 3"/>
          <p:cNvSpPr>
            <a:spLocks noGrp="1"/>
          </p:cNvSpPr>
          <p:nvPr>
            <p:ph type="dt" sz="half" idx="2"/>
          </p:nvPr>
        </p:nvSpPr>
        <p:spPr>
          <a:xfrm>
            <a:off x="457200" y="6356375"/>
            <a:ext cx="2133600" cy="365125"/>
          </a:xfrm>
          <a:prstGeom prst="rect">
            <a:avLst/>
          </a:prstGeom>
        </p:spPr>
        <p:txBody>
          <a:bodyPr vert="horz" lIns="91321" tIns="45661" rIns="91321" bIns="45661" rtlCol="0" anchor="ctr"/>
          <a:lstStyle>
            <a:lvl1pPr algn="l" fontAlgn="auto">
              <a:spcBef>
                <a:spcPts val="0"/>
              </a:spcBef>
              <a:spcAft>
                <a:spcPts val="0"/>
              </a:spcAft>
              <a:defRPr sz="1200">
                <a:solidFill>
                  <a:schemeClr val="tx1">
                    <a:tint val="75000"/>
                  </a:schemeClr>
                </a:solidFill>
                <a:latin typeface="+mn-lt"/>
                <a:cs typeface="+mn-cs"/>
              </a:defRPr>
            </a:lvl1pPr>
          </a:lstStyle>
          <a:p>
            <a:pPr defTabSz="913509">
              <a:defRPr/>
            </a:pPr>
            <a:fld id="{B216D1A9-887C-4901-B129-DA4EAAC6CFAF}" type="datetimeFigureOut">
              <a:rPr lang="en-GB" smtClean="0">
                <a:solidFill>
                  <a:prstClr val="black">
                    <a:tint val="75000"/>
                  </a:prstClr>
                </a:solidFill>
                <a:ea typeface="ヒラギノ角ゴ ProN W3" charset="-128"/>
                <a:sym typeface="Arial" pitchFamily="34" charset="0"/>
              </a:rPr>
              <a:pPr defTabSz="913509">
                <a:defRPr/>
              </a:pPr>
              <a:t>26/04/2016</a:t>
            </a:fld>
            <a:endParaRPr lang="en-GB">
              <a:solidFill>
                <a:prstClr val="black">
                  <a:tint val="75000"/>
                </a:prstClr>
              </a:solidFill>
              <a:ea typeface="ヒラギノ角ゴ ProN W3" charset="-128"/>
              <a:sym typeface="Arial" pitchFamily="34" charset="0"/>
            </a:endParaRPr>
          </a:p>
        </p:txBody>
      </p:sp>
      <p:sp>
        <p:nvSpPr>
          <p:cNvPr id="5" name="Footer Placeholder 4"/>
          <p:cNvSpPr>
            <a:spLocks noGrp="1"/>
          </p:cNvSpPr>
          <p:nvPr>
            <p:ph type="ftr" sz="quarter" idx="3"/>
          </p:nvPr>
        </p:nvSpPr>
        <p:spPr>
          <a:xfrm>
            <a:off x="3124201" y="6356375"/>
            <a:ext cx="2895600" cy="365125"/>
          </a:xfrm>
          <a:prstGeom prst="rect">
            <a:avLst/>
          </a:prstGeom>
        </p:spPr>
        <p:txBody>
          <a:bodyPr vert="horz" lIns="91321" tIns="45661" rIns="91321" bIns="45661"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3509">
              <a:defRPr/>
            </a:pPr>
            <a:endParaRPr lang="en-GB">
              <a:solidFill>
                <a:prstClr val="black">
                  <a:tint val="75000"/>
                </a:prstClr>
              </a:solidFill>
              <a:ea typeface="ヒラギノ角ゴ ProN W3" charset="-128"/>
              <a:sym typeface="Arial" pitchFamily="34" charset="0"/>
            </a:endParaRPr>
          </a:p>
        </p:txBody>
      </p:sp>
      <p:sp>
        <p:nvSpPr>
          <p:cNvPr id="6" name="Slide Number Placeholder 5"/>
          <p:cNvSpPr>
            <a:spLocks noGrp="1"/>
          </p:cNvSpPr>
          <p:nvPr>
            <p:ph type="sldNum" sz="quarter" idx="4"/>
          </p:nvPr>
        </p:nvSpPr>
        <p:spPr>
          <a:xfrm>
            <a:off x="6553200" y="6356375"/>
            <a:ext cx="2133600" cy="365125"/>
          </a:xfrm>
          <a:prstGeom prst="rect">
            <a:avLst/>
          </a:prstGeom>
        </p:spPr>
        <p:txBody>
          <a:bodyPr vert="horz" lIns="91321" tIns="45661" rIns="91321" bIns="45661" rtlCol="0" anchor="ctr"/>
          <a:lstStyle>
            <a:lvl1pPr algn="r" fontAlgn="auto">
              <a:spcBef>
                <a:spcPts val="0"/>
              </a:spcBef>
              <a:spcAft>
                <a:spcPts val="0"/>
              </a:spcAft>
              <a:defRPr sz="1200">
                <a:solidFill>
                  <a:schemeClr val="tx1">
                    <a:tint val="75000"/>
                  </a:schemeClr>
                </a:solidFill>
                <a:latin typeface="+mn-lt"/>
                <a:cs typeface="+mn-cs"/>
              </a:defRPr>
            </a:lvl1pPr>
          </a:lstStyle>
          <a:p>
            <a:pPr defTabSz="913509">
              <a:defRPr/>
            </a:pPr>
            <a:fld id="{7D7AE1C6-B5D5-4885-A167-D11B8BF7C151}" type="slidenum">
              <a:rPr lang="en-GB" smtClean="0">
                <a:solidFill>
                  <a:prstClr val="black">
                    <a:tint val="75000"/>
                  </a:prstClr>
                </a:solidFill>
                <a:ea typeface="ヒラギノ角ゴ ProN W3" charset="-128"/>
                <a:sym typeface="Arial" pitchFamily="34" charset="0"/>
              </a:rPr>
              <a:pPr defTabSz="913509">
                <a:defRPr/>
              </a:pPr>
              <a:t>‹#›</a:t>
            </a:fld>
            <a:endParaRPr lang="en-GB">
              <a:solidFill>
                <a:prstClr val="black">
                  <a:tint val="75000"/>
                </a:prstClr>
              </a:solidFill>
              <a:ea typeface="ヒラギノ角ゴ ProN W3" charset="-128"/>
              <a:sym typeface="Arial" pitchFamily="34" charset="0"/>
            </a:endParaRPr>
          </a:p>
        </p:txBody>
      </p:sp>
      <p:pic>
        <p:nvPicPr>
          <p:cNvPr id="1031" name="Picture 5" descr="wwrp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 y="25"/>
            <a:ext cx="261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180925"/>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09" algn="ctr" rtl="0" fontAlgn="base">
        <a:spcBef>
          <a:spcPct val="0"/>
        </a:spcBef>
        <a:spcAft>
          <a:spcPct val="0"/>
        </a:spcAft>
        <a:defRPr sz="4400">
          <a:solidFill>
            <a:schemeClr val="tx1"/>
          </a:solidFill>
          <a:latin typeface="Calibri" pitchFamily="34" charset="0"/>
        </a:defRPr>
      </a:lvl6pPr>
      <a:lvl7pPr marL="913227" algn="ctr" rtl="0" fontAlgn="base">
        <a:spcBef>
          <a:spcPct val="0"/>
        </a:spcBef>
        <a:spcAft>
          <a:spcPct val="0"/>
        </a:spcAft>
        <a:defRPr sz="4400">
          <a:solidFill>
            <a:schemeClr val="tx1"/>
          </a:solidFill>
          <a:latin typeface="Calibri" pitchFamily="34" charset="0"/>
        </a:defRPr>
      </a:lvl7pPr>
      <a:lvl8pPr marL="1369850" algn="ctr" rtl="0" fontAlgn="base">
        <a:spcBef>
          <a:spcPct val="0"/>
        </a:spcBef>
        <a:spcAft>
          <a:spcPct val="0"/>
        </a:spcAft>
        <a:defRPr sz="4400">
          <a:solidFill>
            <a:schemeClr val="tx1"/>
          </a:solidFill>
          <a:latin typeface="Calibri" pitchFamily="34" charset="0"/>
        </a:defRPr>
      </a:lvl8pPr>
      <a:lvl9pPr marL="1826463" algn="ctr" rtl="0" fontAlgn="base">
        <a:spcBef>
          <a:spcPct val="0"/>
        </a:spcBef>
        <a:spcAft>
          <a:spcPct val="0"/>
        </a:spcAft>
        <a:defRPr sz="4400">
          <a:solidFill>
            <a:schemeClr val="tx1"/>
          </a:solidFill>
          <a:latin typeface="Calibri" pitchFamily="34" charset="0"/>
        </a:defRPr>
      </a:lvl9pPr>
    </p:titleStyle>
    <p:bodyStyle>
      <a:lvl1pPr marL="342467" indent="-342467"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000" indent="-28539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535" indent="-228304"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151" indent="-22830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775" indent="-22830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1388"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000"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619"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27" indent="-228304" algn="l" defTabSz="9132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27" rtl="0" eaLnBrk="1" latinLnBrk="0" hangingPunct="1">
        <a:defRPr sz="1800" kern="1200">
          <a:solidFill>
            <a:schemeClr val="tx1"/>
          </a:solidFill>
          <a:latin typeface="+mn-lt"/>
          <a:ea typeface="+mn-ea"/>
          <a:cs typeface="+mn-cs"/>
        </a:defRPr>
      </a:lvl1pPr>
      <a:lvl2pPr marL="456609" algn="l" defTabSz="913227" rtl="0" eaLnBrk="1" latinLnBrk="0" hangingPunct="1">
        <a:defRPr sz="1800" kern="1200">
          <a:solidFill>
            <a:schemeClr val="tx1"/>
          </a:solidFill>
          <a:latin typeface="+mn-lt"/>
          <a:ea typeface="+mn-ea"/>
          <a:cs typeface="+mn-cs"/>
        </a:defRPr>
      </a:lvl2pPr>
      <a:lvl3pPr marL="913227" algn="l" defTabSz="913227" rtl="0" eaLnBrk="1" latinLnBrk="0" hangingPunct="1">
        <a:defRPr sz="1800" kern="1200">
          <a:solidFill>
            <a:schemeClr val="tx1"/>
          </a:solidFill>
          <a:latin typeface="+mn-lt"/>
          <a:ea typeface="+mn-ea"/>
          <a:cs typeface="+mn-cs"/>
        </a:defRPr>
      </a:lvl3pPr>
      <a:lvl4pPr marL="1369850" algn="l" defTabSz="913227" rtl="0" eaLnBrk="1" latinLnBrk="0" hangingPunct="1">
        <a:defRPr sz="1800" kern="1200">
          <a:solidFill>
            <a:schemeClr val="tx1"/>
          </a:solidFill>
          <a:latin typeface="+mn-lt"/>
          <a:ea typeface="+mn-ea"/>
          <a:cs typeface="+mn-cs"/>
        </a:defRPr>
      </a:lvl4pPr>
      <a:lvl5pPr marL="1826463" algn="l" defTabSz="913227" rtl="0" eaLnBrk="1" latinLnBrk="0" hangingPunct="1">
        <a:defRPr sz="1800" kern="1200">
          <a:solidFill>
            <a:schemeClr val="tx1"/>
          </a:solidFill>
          <a:latin typeface="+mn-lt"/>
          <a:ea typeface="+mn-ea"/>
          <a:cs typeface="+mn-cs"/>
        </a:defRPr>
      </a:lvl5pPr>
      <a:lvl6pPr marL="2283075" algn="l" defTabSz="913227" rtl="0" eaLnBrk="1" latinLnBrk="0" hangingPunct="1">
        <a:defRPr sz="1800" kern="1200">
          <a:solidFill>
            <a:schemeClr val="tx1"/>
          </a:solidFill>
          <a:latin typeface="+mn-lt"/>
          <a:ea typeface="+mn-ea"/>
          <a:cs typeface="+mn-cs"/>
        </a:defRPr>
      </a:lvl6pPr>
      <a:lvl7pPr marL="2739696" algn="l" defTabSz="913227" rtl="0" eaLnBrk="1" latinLnBrk="0" hangingPunct="1">
        <a:defRPr sz="1800" kern="1200">
          <a:solidFill>
            <a:schemeClr val="tx1"/>
          </a:solidFill>
          <a:latin typeface="+mn-lt"/>
          <a:ea typeface="+mn-ea"/>
          <a:cs typeface="+mn-cs"/>
        </a:defRPr>
      </a:lvl7pPr>
      <a:lvl8pPr marL="3196307" algn="l" defTabSz="913227" rtl="0" eaLnBrk="1" latinLnBrk="0" hangingPunct="1">
        <a:defRPr sz="1800" kern="1200">
          <a:solidFill>
            <a:schemeClr val="tx1"/>
          </a:solidFill>
          <a:latin typeface="+mn-lt"/>
          <a:ea typeface="+mn-ea"/>
          <a:cs typeface="+mn-cs"/>
        </a:defRPr>
      </a:lvl8pPr>
      <a:lvl9pPr marL="3652925" algn="l" defTabSz="9132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293" tIns="45647" rIns="91293" bIns="45647" numCol="1" anchor="ctr" anchorCtr="0" compatLnSpc="1">
            <a:prstTxWarp prst="textNoShape">
              <a:avLst/>
            </a:prstTxWarp>
          </a:bodyPr>
          <a:lstStyle/>
          <a:p>
            <a:pPr lvl="0"/>
            <a:r>
              <a:rPr lang="en-US" smtClean="0"/>
              <a:t>Click to edit Master title style</a:t>
            </a:r>
            <a:endParaRPr lang="en-GB" smtClean="0"/>
          </a:p>
        </p:txBody>
      </p:sp>
      <p:sp>
        <p:nvSpPr>
          <p:cNvPr id="2051" name="Text Placeholder 2"/>
          <p:cNvSpPr>
            <a:spLocks noGrp="1"/>
          </p:cNvSpPr>
          <p:nvPr>
            <p:ph type="body" idx="1"/>
          </p:nvPr>
        </p:nvSpPr>
        <p:spPr bwMode="auto">
          <a:xfrm>
            <a:off x="457200" y="1600231"/>
            <a:ext cx="8229600" cy="4525963"/>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81"/>
            <a:ext cx="2133600" cy="365125"/>
          </a:xfrm>
          <a:prstGeom prst="rect">
            <a:avLst/>
          </a:prstGeom>
        </p:spPr>
        <p:txBody>
          <a:bodyPr vert="horz" lIns="91293" tIns="45647" rIns="91293" bIns="45647" rtlCol="0" anchor="ctr"/>
          <a:lstStyle>
            <a:lvl1pPr algn="l" fontAlgn="auto">
              <a:spcBef>
                <a:spcPts val="0"/>
              </a:spcBef>
              <a:spcAft>
                <a:spcPts val="0"/>
              </a:spcAft>
              <a:defRPr sz="1200">
                <a:solidFill>
                  <a:schemeClr val="tx1">
                    <a:tint val="75000"/>
                  </a:schemeClr>
                </a:solidFill>
                <a:latin typeface="+mn-lt"/>
                <a:cs typeface="+mn-cs"/>
              </a:defRPr>
            </a:lvl1pPr>
          </a:lstStyle>
          <a:p>
            <a:pPr defTabSz="913603">
              <a:defRPr/>
            </a:pPr>
            <a:fld id="{69E8DC4C-1445-4C98-AAA4-FA4C0D97C2C3}" type="datetimeFigureOut">
              <a:rPr lang="en-GB" smtClean="0">
                <a:solidFill>
                  <a:prstClr val="black">
                    <a:tint val="75000"/>
                  </a:prstClr>
                </a:solidFill>
                <a:ea typeface="ヒラギノ角ゴ ProN W3" charset="-128"/>
                <a:sym typeface="Arial" pitchFamily="34" charset="0"/>
              </a:rPr>
              <a:pPr defTabSz="913603">
                <a:defRPr/>
              </a:pPr>
              <a:t>26/04/2016</a:t>
            </a:fld>
            <a:endParaRPr lang="en-GB">
              <a:solidFill>
                <a:prstClr val="black">
                  <a:tint val="75000"/>
                </a:prstClr>
              </a:solidFill>
              <a:ea typeface="ヒラギノ角ゴ ProN W3" charset="-128"/>
              <a:sym typeface="Arial" pitchFamily="34" charset="0"/>
            </a:endParaRPr>
          </a:p>
        </p:txBody>
      </p:sp>
      <p:sp>
        <p:nvSpPr>
          <p:cNvPr id="5" name="Footer Placeholder 4"/>
          <p:cNvSpPr>
            <a:spLocks noGrp="1"/>
          </p:cNvSpPr>
          <p:nvPr>
            <p:ph type="ftr" sz="quarter" idx="3"/>
          </p:nvPr>
        </p:nvSpPr>
        <p:spPr>
          <a:xfrm>
            <a:off x="3124201" y="6356381"/>
            <a:ext cx="2895600" cy="365125"/>
          </a:xfrm>
          <a:prstGeom prst="rect">
            <a:avLst/>
          </a:prstGeom>
        </p:spPr>
        <p:txBody>
          <a:bodyPr vert="horz" lIns="91293" tIns="45647" rIns="91293" bIns="45647"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3603">
              <a:defRPr/>
            </a:pPr>
            <a:endParaRPr lang="en-GB">
              <a:solidFill>
                <a:prstClr val="black">
                  <a:tint val="75000"/>
                </a:prstClr>
              </a:solidFill>
              <a:ea typeface="ヒラギノ角ゴ ProN W3" charset="-128"/>
              <a:sym typeface="Arial" pitchFamily="34" charset="0"/>
            </a:endParaRPr>
          </a:p>
        </p:txBody>
      </p:sp>
      <p:sp>
        <p:nvSpPr>
          <p:cNvPr id="6" name="Slide Number Placeholder 5"/>
          <p:cNvSpPr>
            <a:spLocks noGrp="1"/>
          </p:cNvSpPr>
          <p:nvPr>
            <p:ph type="sldNum" sz="quarter" idx="4"/>
          </p:nvPr>
        </p:nvSpPr>
        <p:spPr>
          <a:xfrm>
            <a:off x="6553200" y="6356381"/>
            <a:ext cx="2133600" cy="365125"/>
          </a:xfrm>
          <a:prstGeom prst="rect">
            <a:avLst/>
          </a:prstGeom>
        </p:spPr>
        <p:txBody>
          <a:bodyPr vert="horz" lIns="91293" tIns="45647" rIns="91293" bIns="45647" rtlCol="0" anchor="ctr"/>
          <a:lstStyle>
            <a:lvl1pPr algn="r" fontAlgn="auto">
              <a:spcBef>
                <a:spcPts val="0"/>
              </a:spcBef>
              <a:spcAft>
                <a:spcPts val="0"/>
              </a:spcAft>
              <a:defRPr sz="1200">
                <a:solidFill>
                  <a:schemeClr val="tx1">
                    <a:tint val="75000"/>
                  </a:schemeClr>
                </a:solidFill>
                <a:latin typeface="+mn-lt"/>
                <a:cs typeface="+mn-cs"/>
              </a:defRPr>
            </a:lvl1pPr>
          </a:lstStyle>
          <a:p>
            <a:pPr defTabSz="913603">
              <a:defRPr/>
            </a:pPr>
            <a:fld id="{3CC8DAE1-59BC-453D-9797-9D118806A45A}" type="slidenum">
              <a:rPr lang="en-GB" smtClean="0">
                <a:solidFill>
                  <a:prstClr val="black">
                    <a:tint val="75000"/>
                  </a:prstClr>
                </a:solidFill>
                <a:ea typeface="ヒラギノ角ゴ ProN W3" charset="-128"/>
                <a:sym typeface="Arial" pitchFamily="34" charset="0"/>
              </a:rPr>
              <a:pPr defTabSz="913603">
                <a:defRPr/>
              </a:pPr>
              <a:t>‹#›</a:t>
            </a:fld>
            <a:endParaRPr lang="en-GB">
              <a:solidFill>
                <a:prstClr val="black">
                  <a:tint val="75000"/>
                </a:prstClr>
              </a:solidFill>
              <a:ea typeface="ヒラギノ角ゴ ProN W3" charset="-128"/>
              <a:sym typeface="Arial" pitchFamily="34" charset="0"/>
            </a:endParaRPr>
          </a:p>
        </p:txBody>
      </p:sp>
      <p:pic>
        <p:nvPicPr>
          <p:cNvPr id="2055" name="Picture 5" descr="wwrp logo"/>
          <p:cNvPicPr>
            <a:picLocks noChangeAspect="1" noChangeArrowheads="1"/>
          </p:cNvPicPr>
          <p:nvPr userDrawn="1"/>
        </p:nvPicPr>
        <p:blipFill>
          <a:blip r:embed="rId14" cstate="print"/>
          <a:srcRect/>
          <a:stretch>
            <a:fillRect/>
          </a:stretch>
        </p:blipFill>
        <p:spPr bwMode="auto">
          <a:xfrm>
            <a:off x="31" y="31"/>
            <a:ext cx="2619375" cy="923925"/>
          </a:xfrm>
          <a:prstGeom prst="rect">
            <a:avLst/>
          </a:prstGeom>
          <a:noFill/>
          <a:ln w="9525">
            <a:noFill/>
            <a:miter lim="800000"/>
            <a:headEnd/>
            <a:tailEnd/>
          </a:ln>
        </p:spPr>
      </p:pic>
    </p:spTree>
    <p:extLst>
      <p:ext uri="{BB962C8B-B14F-4D97-AF65-F5344CB8AC3E}">
        <p14:creationId xmlns:p14="http://schemas.microsoft.com/office/powerpoint/2010/main" val="3993230019"/>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467" algn="ctr" rtl="0" fontAlgn="base">
        <a:spcBef>
          <a:spcPct val="0"/>
        </a:spcBef>
        <a:spcAft>
          <a:spcPct val="0"/>
        </a:spcAft>
        <a:defRPr sz="4400">
          <a:solidFill>
            <a:schemeClr val="tx1"/>
          </a:solidFill>
          <a:latin typeface="Calibri" pitchFamily="34" charset="0"/>
        </a:defRPr>
      </a:lvl6pPr>
      <a:lvl7pPr marL="912947" algn="ctr" rtl="0" fontAlgn="base">
        <a:spcBef>
          <a:spcPct val="0"/>
        </a:spcBef>
        <a:spcAft>
          <a:spcPct val="0"/>
        </a:spcAft>
        <a:defRPr sz="4400">
          <a:solidFill>
            <a:schemeClr val="tx1"/>
          </a:solidFill>
          <a:latin typeface="Calibri" pitchFamily="34" charset="0"/>
        </a:defRPr>
      </a:lvl7pPr>
      <a:lvl8pPr marL="1369430" algn="ctr" rtl="0" fontAlgn="base">
        <a:spcBef>
          <a:spcPct val="0"/>
        </a:spcBef>
        <a:spcAft>
          <a:spcPct val="0"/>
        </a:spcAft>
        <a:defRPr sz="4400">
          <a:solidFill>
            <a:schemeClr val="tx1"/>
          </a:solidFill>
          <a:latin typeface="Calibri" pitchFamily="34" charset="0"/>
        </a:defRPr>
      </a:lvl8pPr>
      <a:lvl9pPr marL="1825903" algn="ctr" rtl="0" fontAlgn="base">
        <a:spcBef>
          <a:spcPct val="0"/>
        </a:spcBef>
        <a:spcAft>
          <a:spcPct val="0"/>
        </a:spcAft>
        <a:defRPr sz="4400">
          <a:solidFill>
            <a:schemeClr val="tx1"/>
          </a:solidFill>
          <a:latin typeface="Calibri" pitchFamily="34" charset="0"/>
        </a:defRPr>
      </a:lvl9pPr>
    </p:titleStyle>
    <p:bodyStyle>
      <a:lvl1pPr marL="342363" indent="-34236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772" indent="-285305"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185" indent="-22823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659" indent="-22823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145" indent="-22823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617" indent="-228233" algn="l" defTabSz="91294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088" indent="-228233" algn="l" defTabSz="91294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568" indent="-228233" algn="l" defTabSz="91294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033" indent="-228233" algn="l" defTabSz="91294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947" rtl="0" eaLnBrk="1" latinLnBrk="0" hangingPunct="1">
        <a:defRPr sz="1800" kern="1200">
          <a:solidFill>
            <a:schemeClr val="tx1"/>
          </a:solidFill>
          <a:latin typeface="+mn-lt"/>
          <a:ea typeface="+mn-ea"/>
          <a:cs typeface="+mn-cs"/>
        </a:defRPr>
      </a:lvl1pPr>
      <a:lvl2pPr marL="456467" algn="l" defTabSz="912947" rtl="0" eaLnBrk="1" latinLnBrk="0" hangingPunct="1">
        <a:defRPr sz="1800" kern="1200">
          <a:solidFill>
            <a:schemeClr val="tx1"/>
          </a:solidFill>
          <a:latin typeface="+mn-lt"/>
          <a:ea typeface="+mn-ea"/>
          <a:cs typeface="+mn-cs"/>
        </a:defRPr>
      </a:lvl2pPr>
      <a:lvl3pPr marL="912947" algn="l" defTabSz="912947" rtl="0" eaLnBrk="1" latinLnBrk="0" hangingPunct="1">
        <a:defRPr sz="1800" kern="1200">
          <a:solidFill>
            <a:schemeClr val="tx1"/>
          </a:solidFill>
          <a:latin typeface="+mn-lt"/>
          <a:ea typeface="+mn-ea"/>
          <a:cs typeface="+mn-cs"/>
        </a:defRPr>
      </a:lvl3pPr>
      <a:lvl4pPr marL="1369430" algn="l" defTabSz="912947" rtl="0" eaLnBrk="1" latinLnBrk="0" hangingPunct="1">
        <a:defRPr sz="1800" kern="1200">
          <a:solidFill>
            <a:schemeClr val="tx1"/>
          </a:solidFill>
          <a:latin typeface="+mn-lt"/>
          <a:ea typeface="+mn-ea"/>
          <a:cs typeface="+mn-cs"/>
        </a:defRPr>
      </a:lvl4pPr>
      <a:lvl5pPr marL="1825903" algn="l" defTabSz="912947" rtl="0" eaLnBrk="1" latinLnBrk="0" hangingPunct="1">
        <a:defRPr sz="1800" kern="1200">
          <a:solidFill>
            <a:schemeClr val="tx1"/>
          </a:solidFill>
          <a:latin typeface="+mn-lt"/>
          <a:ea typeface="+mn-ea"/>
          <a:cs typeface="+mn-cs"/>
        </a:defRPr>
      </a:lvl5pPr>
      <a:lvl6pPr marL="2282373" algn="l" defTabSz="912947" rtl="0" eaLnBrk="1" latinLnBrk="0" hangingPunct="1">
        <a:defRPr sz="1800" kern="1200">
          <a:solidFill>
            <a:schemeClr val="tx1"/>
          </a:solidFill>
          <a:latin typeface="+mn-lt"/>
          <a:ea typeface="+mn-ea"/>
          <a:cs typeface="+mn-cs"/>
        </a:defRPr>
      </a:lvl6pPr>
      <a:lvl7pPr marL="2738855" algn="l" defTabSz="912947" rtl="0" eaLnBrk="1" latinLnBrk="0" hangingPunct="1">
        <a:defRPr sz="1800" kern="1200">
          <a:solidFill>
            <a:schemeClr val="tx1"/>
          </a:solidFill>
          <a:latin typeface="+mn-lt"/>
          <a:ea typeface="+mn-ea"/>
          <a:cs typeface="+mn-cs"/>
        </a:defRPr>
      </a:lvl7pPr>
      <a:lvl8pPr marL="3195327" algn="l" defTabSz="912947" rtl="0" eaLnBrk="1" latinLnBrk="0" hangingPunct="1">
        <a:defRPr sz="1800" kern="1200">
          <a:solidFill>
            <a:schemeClr val="tx1"/>
          </a:solidFill>
          <a:latin typeface="+mn-lt"/>
          <a:ea typeface="+mn-ea"/>
          <a:cs typeface="+mn-cs"/>
        </a:defRPr>
      </a:lvl8pPr>
      <a:lvl9pPr marL="3651803" algn="l" defTabSz="91294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9" rIns="91416" bIns="45709"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4" name="Date Placeholder 3"/>
          <p:cNvSpPr>
            <a:spLocks noGrp="1"/>
          </p:cNvSpPr>
          <p:nvPr>
            <p:ph type="dt" sz="half" idx="2"/>
          </p:nvPr>
        </p:nvSpPr>
        <p:spPr>
          <a:xfrm>
            <a:off x="457200" y="6356355"/>
            <a:ext cx="2133600" cy="365125"/>
          </a:xfrm>
          <a:prstGeom prst="rect">
            <a:avLst/>
          </a:prstGeom>
        </p:spPr>
        <p:txBody>
          <a:bodyPr vert="horz" lIns="91416" tIns="45709" rIns="91416" bIns="45709"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B216D1A9-887C-4901-B129-DA4EAAC6CFAF}" type="datetimeFigureOut">
              <a:rPr lang="en-GB">
                <a:solidFill>
                  <a:prstClr val="black">
                    <a:tint val="75000"/>
                  </a:prstClr>
                </a:solidFill>
                <a:ea typeface="ヒラギノ角ゴ ProN W3" charset="-128"/>
                <a:sym typeface="Arial" pitchFamily="34" charset="0"/>
              </a:rPr>
              <a:pPr defTabSz="914400">
                <a:defRPr/>
              </a:pPr>
              <a:t>26/04/2016</a:t>
            </a:fld>
            <a:endParaRPr lang="en-GB">
              <a:solidFill>
                <a:prstClr val="black">
                  <a:tint val="75000"/>
                </a:prstClr>
              </a:solidFill>
              <a:ea typeface="ヒラギノ角ゴ ProN W3" charset="-128"/>
              <a:sym typeface="Arial" pitchFamily="34" charset="0"/>
            </a:endParaRPr>
          </a:p>
        </p:txBody>
      </p:sp>
      <p:sp>
        <p:nvSpPr>
          <p:cNvPr id="5" name="Footer Placeholder 4"/>
          <p:cNvSpPr>
            <a:spLocks noGrp="1"/>
          </p:cNvSpPr>
          <p:nvPr>
            <p:ph type="ftr" sz="quarter" idx="3"/>
          </p:nvPr>
        </p:nvSpPr>
        <p:spPr>
          <a:xfrm>
            <a:off x="3124201" y="6356355"/>
            <a:ext cx="2895600" cy="365125"/>
          </a:xfrm>
          <a:prstGeom prst="rect">
            <a:avLst/>
          </a:prstGeom>
        </p:spPr>
        <p:txBody>
          <a:bodyPr vert="horz" lIns="91416" tIns="45709" rIns="91416" bIns="45709"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GB">
              <a:solidFill>
                <a:prstClr val="black">
                  <a:tint val="75000"/>
                </a:prstClr>
              </a:solidFill>
              <a:ea typeface="ヒラギノ角ゴ ProN W3" charset="-128"/>
              <a:sym typeface="Arial" pitchFamily="34" charset="0"/>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16" tIns="45709" rIns="91416" bIns="45709"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D7AE1C6-B5D5-4885-A167-D11B8BF7C151}" type="slidenum">
              <a:rPr lang="en-GB">
                <a:solidFill>
                  <a:prstClr val="black">
                    <a:tint val="75000"/>
                  </a:prstClr>
                </a:solidFill>
                <a:ea typeface="ヒラギノ角ゴ ProN W3" charset="-128"/>
                <a:sym typeface="Arial" pitchFamily="34" charset="0"/>
              </a:rPr>
              <a:pPr defTabSz="914400">
                <a:defRPr/>
              </a:pPr>
              <a:t>‹#›</a:t>
            </a:fld>
            <a:endParaRPr lang="en-GB">
              <a:solidFill>
                <a:prstClr val="black">
                  <a:tint val="75000"/>
                </a:prstClr>
              </a:solidFill>
              <a:ea typeface="ヒラギノ角ゴ ProN W3" charset="-128"/>
              <a:sym typeface="Arial" pitchFamily="34" charset="0"/>
            </a:endParaRPr>
          </a:p>
        </p:txBody>
      </p:sp>
      <p:pic>
        <p:nvPicPr>
          <p:cNvPr id="1031" name="Picture 5" descr="wwrp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 y="5"/>
            <a:ext cx="261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509674"/>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82" algn="ctr" rtl="0" fontAlgn="base">
        <a:spcBef>
          <a:spcPct val="0"/>
        </a:spcBef>
        <a:spcAft>
          <a:spcPct val="0"/>
        </a:spcAft>
        <a:defRPr sz="4400">
          <a:solidFill>
            <a:schemeClr val="tx1"/>
          </a:solidFill>
          <a:latin typeface="Calibri" pitchFamily="34" charset="0"/>
        </a:defRPr>
      </a:lvl6pPr>
      <a:lvl7pPr marL="914165" algn="ctr" rtl="0" fontAlgn="base">
        <a:spcBef>
          <a:spcPct val="0"/>
        </a:spcBef>
        <a:spcAft>
          <a:spcPct val="0"/>
        </a:spcAft>
        <a:defRPr sz="4400">
          <a:solidFill>
            <a:schemeClr val="tx1"/>
          </a:solidFill>
          <a:latin typeface="Calibri" pitchFamily="34" charset="0"/>
        </a:defRPr>
      </a:lvl7pPr>
      <a:lvl8pPr marL="1371250" algn="ctr" rtl="0" fontAlgn="base">
        <a:spcBef>
          <a:spcPct val="0"/>
        </a:spcBef>
        <a:spcAft>
          <a:spcPct val="0"/>
        </a:spcAft>
        <a:defRPr sz="4400">
          <a:solidFill>
            <a:schemeClr val="tx1"/>
          </a:solidFill>
          <a:latin typeface="Calibri" pitchFamily="34" charset="0"/>
        </a:defRPr>
      </a:lvl8pPr>
      <a:lvl9pPr marL="1828332" algn="ctr" rtl="0" fontAlgn="base">
        <a:spcBef>
          <a:spcPct val="0"/>
        </a:spcBef>
        <a:spcAft>
          <a:spcPct val="0"/>
        </a:spcAft>
        <a:defRPr sz="4400">
          <a:solidFill>
            <a:schemeClr val="tx1"/>
          </a:solidFill>
          <a:latin typeface="Calibri" pitchFamily="34" charset="0"/>
        </a:defRPr>
      </a:lvl9pPr>
    </p:titleStyle>
    <p:bodyStyle>
      <a:lvl1pPr marL="342813" indent="-3428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60" indent="-28567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706" indent="-228541"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90" indent="-22854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75" indent="-22854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959"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40"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4"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5"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05EC67B-5D4F-4295-9A8B-59573AD32C7F}" type="datetimeFigureOut">
              <a:rPr lang="nb-NO" smtClean="0">
                <a:solidFill>
                  <a:prstClr val="black">
                    <a:tint val="75000"/>
                  </a:prstClr>
                </a:solidFill>
              </a:rPr>
              <a:pPr defTabSz="914400"/>
              <a:t>26.04.2016</a:t>
            </a:fld>
            <a:endParaRPr lang="nb-NO">
              <a:solidFill>
                <a:prstClr val="black">
                  <a:tint val="75000"/>
                </a:prstClr>
              </a:solidFill>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nb-NO">
              <a:solidFill>
                <a:prstClr val="black">
                  <a:tint val="75000"/>
                </a:prstClr>
              </a:solidFill>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C03131B-E5BD-405D-809A-3F3909E0234A}" type="slidenum">
              <a:rPr lang="nb-NO" smtClean="0">
                <a:solidFill>
                  <a:prstClr val="black">
                    <a:tint val="75000"/>
                  </a:prstClr>
                </a:solidFill>
              </a:rPr>
              <a:pPr defTabSz="914400"/>
              <a:t>‹#›</a:t>
            </a:fld>
            <a:endParaRPr lang="nb-NO">
              <a:solidFill>
                <a:prstClr val="black">
                  <a:tint val="75000"/>
                </a:prstClr>
              </a:solidFill>
            </a:endParaRPr>
          </a:p>
        </p:txBody>
      </p:sp>
    </p:spTree>
    <p:extLst>
      <p:ext uri="{BB962C8B-B14F-4D97-AF65-F5344CB8AC3E}">
        <p14:creationId xmlns:p14="http://schemas.microsoft.com/office/powerpoint/2010/main" val="3984884241"/>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350" tIns="45677" rIns="91350" bIns="45677"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3"/>
            <a:ext cx="8229600" cy="4525963"/>
          </a:xfrm>
          <a:prstGeom prst="rect">
            <a:avLst/>
          </a:prstGeom>
        </p:spPr>
        <p:txBody>
          <a:bodyPr vert="horz" lIns="91350" tIns="45677" rIns="91350" bIns="45677"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61"/>
            <a:ext cx="2133600" cy="365125"/>
          </a:xfrm>
          <a:prstGeom prst="rect">
            <a:avLst/>
          </a:prstGeom>
        </p:spPr>
        <p:txBody>
          <a:bodyPr vert="horz" lIns="91350" tIns="45677" rIns="91350" bIns="45677" rtlCol="0" anchor="ctr"/>
          <a:lstStyle>
            <a:lvl1pPr algn="l">
              <a:defRPr sz="1200">
                <a:solidFill>
                  <a:schemeClr val="tx1">
                    <a:tint val="75000"/>
                  </a:schemeClr>
                </a:solidFill>
              </a:defRPr>
            </a:lvl1pPr>
          </a:lstStyle>
          <a:p>
            <a:pPr defTabSz="913548"/>
            <a:fld id="{10FD4A33-8826-4B9F-AEA2-E0D306F9BC6A}" type="datetimeFigureOut">
              <a:rPr lang="nb-NO" smtClean="0">
                <a:solidFill>
                  <a:prstClr val="black">
                    <a:tint val="75000"/>
                  </a:prstClr>
                </a:solidFill>
              </a:rPr>
              <a:pPr defTabSz="913548"/>
              <a:t>26.04.2016</a:t>
            </a:fld>
            <a:endParaRPr lang="nb-NO">
              <a:solidFill>
                <a:prstClr val="black">
                  <a:tint val="75000"/>
                </a:prstClr>
              </a:solidFill>
            </a:endParaRPr>
          </a:p>
        </p:txBody>
      </p:sp>
      <p:sp>
        <p:nvSpPr>
          <p:cNvPr id="5" name="Plassholder for bunntekst 4"/>
          <p:cNvSpPr>
            <a:spLocks noGrp="1"/>
          </p:cNvSpPr>
          <p:nvPr>
            <p:ph type="ftr" sz="quarter" idx="3"/>
          </p:nvPr>
        </p:nvSpPr>
        <p:spPr>
          <a:xfrm>
            <a:off x="3124200" y="6356361"/>
            <a:ext cx="2895600" cy="365125"/>
          </a:xfrm>
          <a:prstGeom prst="rect">
            <a:avLst/>
          </a:prstGeom>
        </p:spPr>
        <p:txBody>
          <a:bodyPr vert="horz" lIns="91350" tIns="45677" rIns="91350" bIns="45677" rtlCol="0" anchor="ctr"/>
          <a:lstStyle>
            <a:lvl1pPr algn="ctr">
              <a:defRPr sz="1200">
                <a:solidFill>
                  <a:schemeClr val="tx1">
                    <a:tint val="75000"/>
                  </a:schemeClr>
                </a:solidFill>
              </a:defRPr>
            </a:lvl1pPr>
          </a:lstStyle>
          <a:p>
            <a:pPr defTabSz="913548"/>
            <a:endParaRPr lang="nb-NO">
              <a:solidFill>
                <a:prstClr val="black">
                  <a:tint val="75000"/>
                </a:prstClr>
              </a:solidFill>
            </a:endParaRPr>
          </a:p>
        </p:txBody>
      </p:sp>
      <p:sp>
        <p:nvSpPr>
          <p:cNvPr id="6" name="Plassholder for lysbildenummer 5"/>
          <p:cNvSpPr>
            <a:spLocks noGrp="1"/>
          </p:cNvSpPr>
          <p:nvPr>
            <p:ph type="sldNum" sz="quarter" idx="4"/>
          </p:nvPr>
        </p:nvSpPr>
        <p:spPr>
          <a:xfrm>
            <a:off x="6553200" y="6356361"/>
            <a:ext cx="2133600" cy="365125"/>
          </a:xfrm>
          <a:prstGeom prst="rect">
            <a:avLst/>
          </a:prstGeom>
        </p:spPr>
        <p:txBody>
          <a:bodyPr vert="horz" lIns="91350" tIns="45677" rIns="91350" bIns="45677" rtlCol="0" anchor="ctr"/>
          <a:lstStyle>
            <a:lvl1pPr algn="r">
              <a:defRPr sz="1200">
                <a:solidFill>
                  <a:schemeClr val="tx1">
                    <a:tint val="75000"/>
                  </a:schemeClr>
                </a:solidFill>
              </a:defRPr>
            </a:lvl1pPr>
          </a:lstStyle>
          <a:p>
            <a:pPr defTabSz="913548"/>
            <a:fld id="{D4532B9E-C3E0-4BDF-BDCF-743E4FFD29A9}" type="slidenum">
              <a:rPr lang="nb-NO" smtClean="0">
                <a:solidFill>
                  <a:prstClr val="black">
                    <a:tint val="75000"/>
                  </a:prstClr>
                </a:solidFill>
              </a:rPr>
              <a:pPr defTabSz="913548"/>
              <a:t>‹#›</a:t>
            </a:fld>
            <a:endParaRPr lang="nb-NO">
              <a:solidFill>
                <a:prstClr val="black">
                  <a:tint val="75000"/>
                </a:prstClr>
              </a:solidFill>
            </a:endParaRPr>
          </a:p>
        </p:txBody>
      </p:sp>
    </p:spTree>
    <p:extLst>
      <p:ext uri="{BB962C8B-B14F-4D97-AF65-F5344CB8AC3E}">
        <p14:creationId xmlns:p14="http://schemas.microsoft.com/office/powerpoint/2010/main" val="4054334285"/>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Lst>
  <p:txStyles>
    <p:titleStyle>
      <a:lvl1pPr algn="ctr" defTabSz="913548" rtl="0" eaLnBrk="1" latinLnBrk="0" hangingPunct="1">
        <a:spcBef>
          <a:spcPct val="0"/>
        </a:spcBef>
        <a:buNone/>
        <a:defRPr sz="4400" kern="1200">
          <a:solidFill>
            <a:schemeClr val="tx1"/>
          </a:solidFill>
          <a:latin typeface="+mj-lt"/>
          <a:ea typeface="+mj-ea"/>
          <a:cs typeface="+mj-cs"/>
        </a:defRPr>
      </a:lvl1pPr>
    </p:titleStyle>
    <p:bodyStyle>
      <a:lvl1pPr marL="342580" indent="-342580" algn="l" defTabSz="9135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257" indent="-285483" algn="l" defTabSz="9135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935" indent="-228387" algn="l" defTabSz="9135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708"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482"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255"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029"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803"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576"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9" tIns="45640" rIns="91279" bIns="4564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914400" y="1447801"/>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9" tIns="45640" rIns="91279"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7"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lgn="r">
              <a:buClr>
                <a:srgbClr val="FF0000"/>
              </a:buClr>
              <a:buFont typeface="Wingdings" charset="0"/>
              <a:buNone/>
              <a:defRPr sz="1200">
                <a:solidFill>
                  <a:srgbClr val="2B3853"/>
                </a:solidFill>
                <a:latin typeface="Verdana" charset="0"/>
              </a:defRPr>
            </a:lvl1pPr>
          </a:lstStyle>
          <a:p>
            <a:pPr defTabSz="913415" fontAlgn="base">
              <a:spcBef>
                <a:spcPct val="0"/>
              </a:spcBef>
              <a:spcAft>
                <a:spcPct val="0"/>
              </a:spcAft>
              <a:defRPr/>
            </a:pPr>
            <a:fld id="{2B3D2AC7-3BA4-CE44-BC9F-D0ABB34810A9}" type="slidenum">
              <a:rPr lang="en-US" smtClean="0">
                <a:ea typeface="ＭＳ Ｐゴシック" charset="0"/>
                <a:cs typeface="Arial" pitchFamily="34" charset="0"/>
                <a:sym typeface="Arial" pitchFamily="34" charset="0"/>
              </a:rPr>
              <a:pPr defTabSz="913415" fontAlgn="base">
                <a:spcBef>
                  <a:spcPct val="0"/>
                </a:spcBef>
                <a:spcAft>
                  <a:spcPct val="0"/>
                </a:spcAft>
                <a:defRPr/>
              </a:pPr>
              <a:t>‹#›</a:t>
            </a:fld>
            <a:endParaRPr lang="en-US">
              <a:ea typeface="ＭＳ Ｐゴシック" charset="0"/>
              <a:cs typeface="Arial" pitchFamily="34" charset="0"/>
              <a:sym typeface="Arial" pitchFamily="34" charset="0"/>
            </a:endParaRPr>
          </a:p>
        </p:txBody>
      </p:sp>
      <p:sp>
        <p:nvSpPr>
          <p:cNvPr id="38918" name="Rectangle 6"/>
          <p:cNvSpPr>
            <a:spLocks noGrp="1" noChangeArrowheads="1"/>
          </p:cNvSpPr>
          <p:nvPr>
            <p:ph type="ftr" sz="quarter" idx="3"/>
          </p:nvPr>
        </p:nvSpPr>
        <p:spPr bwMode="auto">
          <a:xfrm>
            <a:off x="914400" y="6513513"/>
            <a:ext cx="5486400" cy="22860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lgn="l">
              <a:buClr>
                <a:srgbClr val="FF0000"/>
              </a:buClr>
              <a:buFont typeface="Wingdings" pitchFamily="2" charset="2"/>
              <a:buNone/>
              <a:defRPr sz="1400">
                <a:solidFill>
                  <a:srgbClr val="43577F"/>
                </a:solidFill>
                <a:latin typeface="Verdana" pitchFamily="34" charset="0"/>
                <a:ea typeface="+mn-ea"/>
                <a:cs typeface="Arial" charset="0"/>
              </a:defRPr>
            </a:lvl1pPr>
          </a:lstStyle>
          <a:p>
            <a:pPr defTabSz="913415" fontAlgn="base">
              <a:spcBef>
                <a:spcPct val="0"/>
              </a:spcBef>
              <a:spcAft>
                <a:spcPct val="0"/>
              </a:spcAft>
              <a:defRPr/>
            </a:pPr>
            <a:r>
              <a:rPr lang="fr-CH" smtClean="0">
                <a:sym typeface="Arial" pitchFamily="34" charset="0"/>
              </a:rPr>
              <a:t>(IPO September 2008)3rd Session -- CAS Management Group</a:t>
            </a:r>
            <a:endParaRPr lang="en-US">
              <a:sym typeface="Arial" pitchFamily="34" charset="0"/>
            </a:endParaRPr>
          </a:p>
        </p:txBody>
      </p:sp>
      <p:sp>
        <p:nvSpPr>
          <p:cNvPr id="1031" name="Text Box 9"/>
          <p:cNvSpPr txBox="1">
            <a:spLocks noChangeArrowheads="1"/>
          </p:cNvSpPr>
          <p:nvPr userDrawn="1"/>
        </p:nvSpPr>
        <p:spPr bwMode="auto">
          <a:xfrm rot="-5400000">
            <a:off x="-533400" y="5446167"/>
            <a:ext cx="1752600" cy="46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9" tIns="45640" rIns="91279" bIns="4564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bg1"/>
                </a:solidFill>
                <a:latin typeface="Arial" charset="0"/>
                <a:ea typeface="ＭＳ Ｐゴシック" charset="0"/>
              </a:defRPr>
            </a:lvl9pPr>
          </a:lstStyle>
          <a:p>
            <a:pPr algn="ctr" defTabSz="913415" eaLnBrk="1" fontAlgn="base" hangingPunct="1">
              <a:spcBef>
                <a:spcPct val="50000"/>
              </a:spcBef>
              <a:spcAft>
                <a:spcPct val="0"/>
              </a:spcAft>
              <a:defRPr/>
            </a:pPr>
            <a:r>
              <a:rPr lang="en-GB" b="1" smtClean="0">
                <a:solidFill>
                  <a:srgbClr val="FFFFFF"/>
                </a:solidFill>
                <a:sym typeface="Arial" pitchFamily="34" charset="0"/>
              </a:rPr>
              <a:t>WWRP</a:t>
            </a:r>
          </a:p>
        </p:txBody>
      </p:sp>
    </p:spTree>
    <p:extLst>
      <p:ext uri="{BB962C8B-B14F-4D97-AF65-F5344CB8AC3E}">
        <p14:creationId xmlns:p14="http://schemas.microsoft.com/office/powerpoint/2010/main" val="3259257779"/>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Lst>
  <p:timing>
    <p:tnLst>
      <p:par>
        <p:cTn id="1" dur="indefinite" restart="never" nodeType="tmRoot"/>
      </p:par>
    </p:tnLst>
  </p:timing>
  <p:hf hdr="0" ftr="0" dt="0"/>
  <p:txStyles>
    <p:titleStyle>
      <a:lvl1pPr algn="ctr" rtl="0" eaLnBrk="0" fontAlgn="base" hangingPunct="0">
        <a:spcBef>
          <a:spcPct val="0"/>
        </a:spcBef>
        <a:spcAft>
          <a:spcPct val="0"/>
        </a:spcAft>
        <a:buClr>
          <a:srgbClr val="FF0000"/>
        </a:buClr>
        <a:buFont typeface="Wingdings" charset="0"/>
        <a:defRPr sz="3600" b="1">
          <a:solidFill>
            <a:srgbClr val="0033CC"/>
          </a:solidFill>
          <a:latin typeface="+mj-lt"/>
          <a:ea typeface="ＭＳ Ｐゴシック" charset="0"/>
          <a:cs typeface="+mj-cs"/>
        </a:defRPr>
      </a:lvl1pPr>
      <a:lvl2pPr algn="ctr" rtl="0" eaLnBrk="0" fontAlgn="base" hangingPunct="0">
        <a:spcBef>
          <a:spcPct val="0"/>
        </a:spcBef>
        <a:spcAft>
          <a:spcPct val="0"/>
        </a:spcAft>
        <a:buClr>
          <a:srgbClr val="FF0000"/>
        </a:buClr>
        <a:buFont typeface="Wingdings" charset="0"/>
        <a:defRPr sz="3600" b="1">
          <a:solidFill>
            <a:srgbClr val="0033CC"/>
          </a:solidFill>
          <a:latin typeface="Arial" charset="0"/>
          <a:ea typeface="ＭＳ Ｐゴシック" charset="0"/>
          <a:cs typeface="Times New Roman" pitchFamily="18" charset="0"/>
        </a:defRPr>
      </a:lvl2pPr>
      <a:lvl3pPr algn="ctr" rtl="0" eaLnBrk="0" fontAlgn="base" hangingPunct="0">
        <a:spcBef>
          <a:spcPct val="0"/>
        </a:spcBef>
        <a:spcAft>
          <a:spcPct val="0"/>
        </a:spcAft>
        <a:buClr>
          <a:srgbClr val="FF0000"/>
        </a:buClr>
        <a:buFont typeface="Wingdings" charset="0"/>
        <a:defRPr sz="3600" b="1">
          <a:solidFill>
            <a:srgbClr val="0033CC"/>
          </a:solidFill>
          <a:latin typeface="Arial" charset="0"/>
          <a:ea typeface="ＭＳ Ｐゴシック" charset="0"/>
          <a:cs typeface="Times New Roman" pitchFamily="18" charset="0"/>
        </a:defRPr>
      </a:lvl3pPr>
      <a:lvl4pPr algn="ctr" rtl="0" eaLnBrk="0" fontAlgn="base" hangingPunct="0">
        <a:spcBef>
          <a:spcPct val="0"/>
        </a:spcBef>
        <a:spcAft>
          <a:spcPct val="0"/>
        </a:spcAft>
        <a:buClr>
          <a:srgbClr val="FF0000"/>
        </a:buClr>
        <a:buFont typeface="Wingdings" charset="0"/>
        <a:defRPr sz="3600" b="1">
          <a:solidFill>
            <a:srgbClr val="0033CC"/>
          </a:solidFill>
          <a:latin typeface="Arial" charset="0"/>
          <a:ea typeface="ＭＳ Ｐゴシック" charset="0"/>
          <a:cs typeface="Times New Roman" pitchFamily="18" charset="0"/>
        </a:defRPr>
      </a:lvl4pPr>
      <a:lvl5pPr algn="ctr" rtl="0" eaLnBrk="0" fontAlgn="base" hangingPunct="0">
        <a:spcBef>
          <a:spcPct val="0"/>
        </a:spcBef>
        <a:spcAft>
          <a:spcPct val="0"/>
        </a:spcAft>
        <a:buClr>
          <a:srgbClr val="FF0000"/>
        </a:buClr>
        <a:buFont typeface="Wingdings" charset="0"/>
        <a:defRPr sz="3600" b="1">
          <a:solidFill>
            <a:srgbClr val="0033CC"/>
          </a:solidFill>
          <a:latin typeface="Arial" charset="0"/>
          <a:ea typeface="ＭＳ Ｐゴシック" charset="0"/>
          <a:cs typeface="Times New Roman" pitchFamily="18" charset="0"/>
        </a:defRPr>
      </a:lvl5pPr>
      <a:lvl6pPr marL="456396" algn="ctr" rtl="0" fontAlgn="base">
        <a:spcBef>
          <a:spcPct val="0"/>
        </a:spcBef>
        <a:spcAft>
          <a:spcPct val="0"/>
        </a:spcAft>
        <a:buClr>
          <a:srgbClr val="FF0000"/>
        </a:buClr>
        <a:buFont typeface="Wingdings" pitchFamily="2" charset="2"/>
        <a:defRPr sz="3600" b="1">
          <a:solidFill>
            <a:srgbClr val="0033CC"/>
          </a:solidFill>
          <a:latin typeface="Arial" charset="0"/>
          <a:cs typeface="Times New Roman" pitchFamily="18" charset="0"/>
        </a:defRPr>
      </a:lvl6pPr>
      <a:lvl7pPr marL="912807" algn="ctr" rtl="0" fontAlgn="base">
        <a:spcBef>
          <a:spcPct val="0"/>
        </a:spcBef>
        <a:spcAft>
          <a:spcPct val="0"/>
        </a:spcAft>
        <a:buClr>
          <a:srgbClr val="FF0000"/>
        </a:buClr>
        <a:buFont typeface="Wingdings" pitchFamily="2" charset="2"/>
        <a:defRPr sz="3600" b="1">
          <a:solidFill>
            <a:srgbClr val="0033CC"/>
          </a:solidFill>
          <a:latin typeface="Arial" charset="0"/>
          <a:cs typeface="Times New Roman" pitchFamily="18" charset="0"/>
        </a:defRPr>
      </a:lvl7pPr>
      <a:lvl8pPr marL="1369220" algn="ctr" rtl="0" fontAlgn="base">
        <a:spcBef>
          <a:spcPct val="0"/>
        </a:spcBef>
        <a:spcAft>
          <a:spcPct val="0"/>
        </a:spcAft>
        <a:buClr>
          <a:srgbClr val="FF0000"/>
        </a:buClr>
        <a:buFont typeface="Wingdings" pitchFamily="2" charset="2"/>
        <a:defRPr sz="3600" b="1">
          <a:solidFill>
            <a:srgbClr val="0033CC"/>
          </a:solidFill>
          <a:latin typeface="Arial" charset="0"/>
          <a:cs typeface="Times New Roman" pitchFamily="18" charset="0"/>
        </a:defRPr>
      </a:lvl8pPr>
      <a:lvl9pPr marL="1825622" algn="ctr" rtl="0" fontAlgn="base">
        <a:spcBef>
          <a:spcPct val="0"/>
        </a:spcBef>
        <a:spcAft>
          <a:spcPct val="0"/>
        </a:spcAft>
        <a:buClr>
          <a:srgbClr val="FF0000"/>
        </a:buClr>
        <a:buFont typeface="Wingdings" pitchFamily="2" charset="2"/>
        <a:defRPr sz="3600" b="1">
          <a:solidFill>
            <a:srgbClr val="0033CC"/>
          </a:solidFill>
          <a:latin typeface="Arial" charset="0"/>
          <a:cs typeface="Times New Roman" pitchFamily="18" charset="0"/>
        </a:defRPr>
      </a:lvl9pPr>
    </p:titleStyle>
    <p:bodyStyle>
      <a:lvl1pPr marL="342311" indent="-342311" algn="l" rtl="0" eaLnBrk="0" fontAlgn="base" hangingPunct="0">
        <a:spcBef>
          <a:spcPct val="20000"/>
        </a:spcBef>
        <a:spcAft>
          <a:spcPct val="0"/>
        </a:spcAft>
        <a:buClr>
          <a:srgbClr val="0033CC"/>
        </a:buClr>
        <a:buSzPct val="130000"/>
        <a:buFont typeface="Wingdings" charset="0"/>
        <a:buChar char="§"/>
        <a:defRPr sz="2400">
          <a:solidFill>
            <a:srgbClr val="0033CC"/>
          </a:solidFill>
          <a:latin typeface="+mn-lt"/>
          <a:ea typeface="ＭＳ Ｐゴシック" charset="0"/>
          <a:cs typeface="+mn-cs"/>
        </a:defRPr>
      </a:lvl1pPr>
      <a:lvl2pPr marL="741658" indent="-285262" algn="l" rtl="0" eaLnBrk="0" fontAlgn="base" hangingPunct="0">
        <a:spcBef>
          <a:spcPct val="20000"/>
        </a:spcBef>
        <a:spcAft>
          <a:spcPct val="0"/>
        </a:spcAft>
        <a:buClr>
          <a:srgbClr val="0033CC"/>
        </a:buClr>
        <a:buFont typeface="Wingdings" charset="0"/>
        <a:buChar char="Ø"/>
        <a:defRPr sz="2400">
          <a:solidFill>
            <a:srgbClr val="0033CC"/>
          </a:solidFill>
          <a:latin typeface="+mn-lt"/>
          <a:ea typeface="Times New Roman" charset="0"/>
          <a:cs typeface="+mn-cs"/>
        </a:defRPr>
      </a:lvl2pPr>
      <a:lvl3pPr marL="1141008" indent="-228197" algn="l" rtl="0" eaLnBrk="0" fontAlgn="base" hangingPunct="0">
        <a:spcBef>
          <a:spcPct val="20000"/>
        </a:spcBef>
        <a:spcAft>
          <a:spcPct val="0"/>
        </a:spcAft>
        <a:buClr>
          <a:srgbClr val="FF0000"/>
        </a:buClr>
        <a:buFont typeface="Wingdings" charset="0"/>
        <a:buChar char="Ø"/>
        <a:defRPr>
          <a:solidFill>
            <a:srgbClr val="43577F"/>
          </a:solidFill>
          <a:latin typeface="+mn-lt"/>
          <a:ea typeface="Times New Roman" charset="0"/>
          <a:cs typeface="+mn-cs"/>
        </a:defRPr>
      </a:lvl3pPr>
      <a:lvl4pPr marL="1597413" indent="-228197" algn="l" rtl="0" eaLnBrk="0" fontAlgn="base" hangingPunct="0">
        <a:spcBef>
          <a:spcPct val="20000"/>
        </a:spcBef>
        <a:spcAft>
          <a:spcPct val="0"/>
        </a:spcAft>
        <a:buClr>
          <a:srgbClr val="FF0000"/>
        </a:buClr>
        <a:buFont typeface="Wingdings" charset="0"/>
        <a:buChar char="Ø"/>
        <a:defRPr sz="1600">
          <a:solidFill>
            <a:srgbClr val="43577F"/>
          </a:solidFill>
          <a:latin typeface="+mn-lt"/>
          <a:ea typeface="Times New Roman" charset="0"/>
          <a:cs typeface="+mn-cs"/>
        </a:defRPr>
      </a:lvl4pPr>
      <a:lvl5pPr marL="2053830" indent="-228197" algn="l" rtl="0" eaLnBrk="0" fontAlgn="base" hangingPunct="0">
        <a:spcBef>
          <a:spcPct val="20000"/>
        </a:spcBef>
        <a:spcAft>
          <a:spcPct val="0"/>
        </a:spcAft>
        <a:buClr>
          <a:srgbClr val="FF0000"/>
        </a:buClr>
        <a:buFont typeface="Wingdings" charset="0"/>
        <a:buChar char="Ø"/>
        <a:defRPr sz="1600">
          <a:solidFill>
            <a:srgbClr val="43577F"/>
          </a:solidFill>
          <a:latin typeface="+mn-lt"/>
          <a:ea typeface="Times New Roman" charset="0"/>
          <a:cs typeface="+mn-cs"/>
        </a:defRPr>
      </a:lvl5pPr>
      <a:lvl6pPr marL="2510231" indent="-228197" algn="l" rtl="0" fontAlgn="base">
        <a:spcBef>
          <a:spcPct val="20000"/>
        </a:spcBef>
        <a:spcAft>
          <a:spcPct val="0"/>
        </a:spcAft>
        <a:buClr>
          <a:srgbClr val="FF0000"/>
        </a:buClr>
        <a:buFont typeface="Wingdings" pitchFamily="2" charset="2"/>
        <a:buChar char="Ø"/>
        <a:defRPr sz="1600">
          <a:solidFill>
            <a:srgbClr val="43577F"/>
          </a:solidFill>
          <a:latin typeface="+mn-lt"/>
          <a:cs typeface="+mn-cs"/>
        </a:defRPr>
      </a:lvl6pPr>
      <a:lvl7pPr marL="2966632" indent="-228197" algn="l" rtl="0" fontAlgn="base">
        <a:spcBef>
          <a:spcPct val="20000"/>
        </a:spcBef>
        <a:spcAft>
          <a:spcPct val="0"/>
        </a:spcAft>
        <a:buClr>
          <a:srgbClr val="FF0000"/>
        </a:buClr>
        <a:buFont typeface="Wingdings" pitchFamily="2" charset="2"/>
        <a:buChar char="Ø"/>
        <a:defRPr sz="1600">
          <a:solidFill>
            <a:srgbClr val="43577F"/>
          </a:solidFill>
          <a:latin typeface="+mn-lt"/>
          <a:cs typeface="+mn-cs"/>
        </a:defRPr>
      </a:lvl7pPr>
      <a:lvl8pPr marL="3423042" indent="-228197" algn="l" rtl="0" fontAlgn="base">
        <a:spcBef>
          <a:spcPct val="20000"/>
        </a:spcBef>
        <a:spcAft>
          <a:spcPct val="0"/>
        </a:spcAft>
        <a:buClr>
          <a:srgbClr val="FF0000"/>
        </a:buClr>
        <a:buFont typeface="Wingdings" pitchFamily="2" charset="2"/>
        <a:buChar char="Ø"/>
        <a:defRPr sz="1600">
          <a:solidFill>
            <a:srgbClr val="43577F"/>
          </a:solidFill>
          <a:latin typeface="+mn-lt"/>
          <a:cs typeface="+mn-cs"/>
        </a:defRPr>
      </a:lvl8pPr>
      <a:lvl9pPr marL="3879437" indent="-228197" algn="l" rtl="0" fontAlgn="base">
        <a:spcBef>
          <a:spcPct val="20000"/>
        </a:spcBef>
        <a:spcAft>
          <a:spcPct val="0"/>
        </a:spcAft>
        <a:buClr>
          <a:srgbClr val="FF0000"/>
        </a:buClr>
        <a:buFont typeface="Wingdings" pitchFamily="2" charset="2"/>
        <a:buChar char="Ø"/>
        <a:defRPr sz="1600">
          <a:solidFill>
            <a:srgbClr val="43577F"/>
          </a:solidFill>
          <a:latin typeface="+mn-lt"/>
          <a:cs typeface="+mn-cs"/>
        </a:defRPr>
      </a:lvl9pPr>
    </p:bodyStyle>
    <p:otherStyle>
      <a:defPPr>
        <a:defRPr lang="en-US"/>
      </a:defPPr>
      <a:lvl1pPr marL="0" algn="l" defTabSz="912807" rtl="0" eaLnBrk="1" latinLnBrk="0" hangingPunct="1">
        <a:defRPr sz="1800" kern="1200">
          <a:solidFill>
            <a:schemeClr val="tx1"/>
          </a:solidFill>
          <a:latin typeface="+mn-lt"/>
          <a:ea typeface="+mn-ea"/>
          <a:cs typeface="+mn-cs"/>
        </a:defRPr>
      </a:lvl1pPr>
      <a:lvl2pPr marL="456396" algn="l" defTabSz="912807" rtl="0" eaLnBrk="1" latinLnBrk="0" hangingPunct="1">
        <a:defRPr sz="1800" kern="1200">
          <a:solidFill>
            <a:schemeClr val="tx1"/>
          </a:solidFill>
          <a:latin typeface="+mn-lt"/>
          <a:ea typeface="+mn-ea"/>
          <a:cs typeface="+mn-cs"/>
        </a:defRPr>
      </a:lvl2pPr>
      <a:lvl3pPr marL="912807" algn="l" defTabSz="912807" rtl="0" eaLnBrk="1" latinLnBrk="0" hangingPunct="1">
        <a:defRPr sz="1800" kern="1200">
          <a:solidFill>
            <a:schemeClr val="tx1"/>
          </a:solidFill>
          <a:latin typeface="+mn-lt"/>
          <a:ea typeface="+mn-ea"/>
          <a:cs typeface="+mn-cs"/>
        </a:defRPr>
      </a:lvl3pPr>
      <a:lvl4pPr marL="1369220" algn="l" defTabSz="912807" rtl="0" eaLnBrk="1" latinLnBrk="0" hangingPunct="1">
        <a:defRPr sz="1800" kern="1200">
          <a:solidFill>
            <a:schemeClr val="tx1"/>
          </a:solidFill>
          <a:latin typeface="+mn-lt"/>
          <a:ea typeface="+mn-ea"/>
          <a:cs typeface="+mn-cs"/>
        </a:defRPr>
      </a:lvl4pPr>
      <a:lvl5pPr marL="1825622" algn="l" defTabSz="912807" rtl="0" eaLnBrk="1" latinLnBrk="0" hangingPunct="1">
        <a:defRPr sz="1800" kern="1200">
          <a:solidFill>
            <a:schemeClr val="tx1"/>
          </a:solidFill>
          <a:latin typeface="+mn-lt"/>
          <a:ea typeface="+mn-ea"/>
          <a:cs typeface="+mn-cs"/>
        </a:defRPr>
      </a:lvl5pPr>
      <a:lvl6pPr marL="2282022" algn="l" defTabSz="912807" rtl="0" eaLnBrk="1" latinLnBrk="0" hangingPunct="1">
        <a:defRPr sz="1800" kern="1200">
          <a:solidFill>
            <a:schemeClr val="tx1"/>
          </a:solidFill>
          <a:latin typeface="+mn-lt"/>
          <a:ea typeface="+mn-ea"/>
          <a:cs typeface="+mn-cs"/>
        </a:defRPr>
      </a:lvl6pPr>
      <a:lvl7pPr marL="2738435" algn="l" defTabSz="912807" rtl="0" eaLnBrk="1" latinLnBrk="0" hangingPunct="1">
        <a:defRPr sz="1800" kern="1200">
          <a:solidFill>
            <a:schemeClr val="tx1"/>
          </a:solidFill>
          <a:latin typeface="+mn-lt"/>
          <a:ea typeface="+mn-ea"/>
          <a:cs typeface="+mn-cs"/>
        </a:defRPr>
      </a:lvl7pPr>
      <a:lvl8pPr marL="3194836" algn="l" defTabSz="912807" rtl="0" eaLnBrk="1" latinLnBrk="0" hangingPunct="1">
        <a:defRPr sz="1800" kern="1200">
          <a:solidFill>
            <a:schemeClr val="tx1"/>
          </a:solidFill>
          <a:latin typeface="+mn-lt"/>
          <a:ea typeface="+mn-ea"/>
          <a:cs typeface="+mn-cs"/>
        </a:defRPr>
      </a:lvl8pPr>
      <a:lvl9pPr marL="3651242" algn="l" defTabSz="91280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4" tIns="45638" rIns="91274" bIns="45638"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3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4" tIns="45638" rIns="91274" bIns="45638"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4" name="Date Placeholder 3"/>
          <p:cNvSpPr>
            <a:spLocks noGrp="1"/>
          </p:cNvSpPr>
          <p:nvPr>
            <p:ph type="dt" sz="half" idx="2"/>
          </p:nvPr>
        </p:nvSpPr>
        <p:spPr>
          <a:xfrm>
            <a:off x="457200" y="6356385"/>
            <a:ext cx="2133600" cy="365125"/>
          </a:xfrm>
          <a:prstGeom prst="rect">
            <a:avLst/>
          </a:prstGeom>
        </p:spPr>
        <p:txBody>
          <a:bodyPr vert="horz" lIns="91274" tIns="45638" rIns="91274" bIns="45638" rtlCol="0" anchor="ctr"/>
          <a:lstStyle>
            <a:lvl1pPr algn="l" fontAlgn="auto">
              <a:spcBef>
                <a:spcPts val="0"/>
              </a:spcBef>
              <a:spcAft>
                <a:spcPts val="0"/>
              </a:spcAft>
              <a:defRPr sz="1200">
                <a:solidFill>
                  <a:schemeClr val="tx1">
                    <a:tint val="75000"/>
                  </a:schemeClr>
                </a:solidFill>
                <a:latin typeface="+mn-lt"/>
                <a:cs typeface="+mn-cs"/>
              </a:defRPr>
            </a:lvl1pPr>
          </a:lstStyle>
          <a:p>
            <a:pPr defTabSz="913415">
              <a:defRPr/>
            </a:pPr>
            <a:fld id="{B216D1A9-887C-4901-B129-DA4EAAC6CFAF}" type="datetimeFigureOut">
              <a:rPr lang="en-GB" smtClean="0">
                <a:solidFill>
                  <a:prstClr val="black">
                    <a:tint val="75000"/>
                  </a:prstClr>
                </a:solidFill>
                <a:ea typeface="ヒラギノ角ゴ ProN W3" charset="-128"/>
                <a:sym typeface="Arial" pitchFamily="34" charset="0"/>
              </a:rPr>
              <a:pPr defTabSz="913415">
                <a:defRPr/>
              </a:pPr>
              <a:t>26/04/2016</a:t>
            </a:fld>
            <a:endParaRPr lang="en-GB">
              <a:solidFill>
                <a:prstClr val="black">
                  <a:tint val="75000"/>
                </a:prstClr>
              </a:solidFill>
              <a:ea typeface="ヒラギノ角ゴ ProN W3" charset="-128"/>
              <a:sym typeface="Arial" pitchFamily="34" charset="0"/>
            </a:endParaRPr>
          </a:p>
        </p:txBody>
      </p:sp>
      <p:sp>
        <p:nvSpPr>
          <p:cNvPr id="5" name="Footer Placeholder 4"/>
          <p:cNvSpPr>
            <a:spLocks noGrp="1"/>
          </p:cNvSpPr>
          <p:nvPr>
            <p:ph type="ftr" sz="quarter" idx="3"/>
          </p:nvPr>
        </p:nvSpPr>
        <p:spPr>
          <a:xfrm>
            <a:off x="3124201" y="6356385"/>
            <a:ext cx="2895600" cy="365125"/>
          </a:xfrm>
          <a:prstGeom prst="rect">
            <a:avLst/>
          </a:prstGeom>
        </p:spPr>
        <p:txBody>
          <a:bodyPr vert="horz" lIns="91274" tIns="45638" rIns="91274" bIns="45638"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3415">
              <a:defRPr/>
            </a:pPr>
            <a:endParaRPr lang="en-GB">
              <a:solidFill>
                <a:prstClr val="black">
                  <a:tint val="75000"/>
                </a:prstClr>
              </a:solidFill>
              <a:ea typeface="ヒラギノ角ゴ ProN W3" charset="-128"/>
              <a:sym typeface="Arial" pitchFamily="34" charset="0"/>
            </a:endParaRPr>
          </a:p>
        </p:txBody>
      </p:sp>
      <p:sp>
        <p:nvSpPr>
          <p:cNvPr id="6" name="Slide Number Placeholder 5"/>
          <p:cNvSpPr>
            <a:spLocks noGrp="1"/>
          </p:cNvSpPr>
          <p:nvPr>
            <p:ph type="sldNum" sz="quarter" idx="4"/>
          </p:nvPr>
        </p:nvSpPr>
        <p:spPr>
          <a:xfrm>
            <a:off x="6553200" y="6356385"/>
            <a:ext cx="2133600" cy="365125"/>
          </a:xfrm>
          <a:prstGeom prst="rect">
            <a:avLst/>
          </a:prstGeom>
        </p:spPr>
        <p:txBody>
          <a:bodyPr vert="horz" lIns="91274" tIns="45638" rIns="91274" bIns="45638" rtlCol="0" anchor="ctr"/>
          <a:lstStyle>
            <a:lvl1pPr algn="r" fontAlgn="auto">
              <a:spcBef>
                <a:spcPts val="0"/>
              </a:spcBef>
              <a:spcAft>
                <a:spcPts val="0"/>
              </a:spcAft>
              <a:defRPr sz="1200">
                <a:solidFill>
                  <a:schemeClr val="tx1">
                    <a:tint val="75000"/>
                  </a:schemeClr>
                </a:solidFill>
                <a:latin typeface="+mn-lt"/>
                <a:cs typeface="+mn-cs"/>
              </a:defRPr>
            </a:lvl1pPr>
          </a:lstStyle>
          <a:p>
            <a:pPr defTabSz="913415">
              <a:defRPr/>
            </a:pPr>
            <a:fld id="{7D7AE1C6-B5D5-4885-A167-D11B8BF7C151}" type="slidenum">
              <a:rPr lang="en-GB" smtClean="0">
                <a:solidFill>
                  <a:prstClr val="black">
                    <a:tint val="75000"/>
                  </a:prstClr>
                </a:solidFill>
                <a:ea typeface="ヒラギノ角ゴ ProN W3" charset="-128"/>
                <a:sym typeface="Arial" pitchFamily="34" charset="0"/>
              </a:rPr>
              <a:pPr defTabSz="913415">
                <a:defRPr/>
              </a:pPr>
              <a:t>‹#›</a:t>
            </a:fld>
            <a:endParaRPr lang="en-GB">
              <a:solidFill>
                <a:prstClr val="black">
                  <a:tint val="75000"/>
                </a:prstClr>
              </a:solidFill>
              <a:ea typeface="ヒラギノ角ゴ ProN W3" charset="-128"/>
              <a:sym typeface="Arial" pitchFamily="34" charset="0"/>
            </a:endParaRPr>
          </a:p>
        </p:txBody>
      </p:sp>
      <p:pic>
        <p:nvPicPr>
          <p:cNvPr id="1031" name="Picture 5" descr="wwrp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 y="35"/>
            <a:ext cx="261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364977"/>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372" algn="ctr" rtl="0" fontAlgn="base">
        <a:spcBef>
          <a:spcPct val="0"/>
        </a:spcBef>
        <a:spcAft>
          <a:spcPct val="0"/>
        </a:spcAft>
        <a:defRPr sz="4400">
          <a:solidFill>
            <a:schemeClr val="tx1"/>
          </a:solidFill>
          <a:latin typeface="Calibri" pitchFamily="34" charset="0"/>
        </a:defRPr>
      </a:lvl6pPr>
      <a:lvl7pPr marL="912760" algn="ctr" rtl="0" fontAlgn="base">
        <a:spcBef>
          <a:spcPct val="0"/>
        </a:spcBef>
        <a:spcAft>
          <a:spcPct val="0"/>
        </a:spcAft>
        <a:defRPr sz="4400">
          <a:solidFill>
            <a:schemeClr val="tx1"/>
          </a:solidFill>
          <a:latin typeface="Calibri" pitchFamily="34" charset="0"/>
        </a:defRPr>
      </a:lvl7pPr>
      <a:lvl8pPr marL="1369150" algn="ctr" rtl="0" fontAlgn="base">
        <a:spcBef>
          <a:spcPct val="0"/>
        </a:spcBef>
        <a:spcAft>
          <a:spcPct val="0"/>
        </a:spcAft>
        <a:defRPr sz="4400">
          <a:solidFill>
            <a:schemeClr val="tx1"/>
          </a:solidFill>
          <a:latin typeface="Calibri" pitchFamily="34" charset="0"/>
        </a:defRPr>
      </a:lvl8pPr>
      <a:lvl9pPr marL="1825529" algn="ctr" rtl="0" fontAlgn="base">
        <a:spcBef>
          <a:spcPct val="0"/>
        </a:spcBef>
        <a:spcAft>
          <a:spcPct val="0"/>
        </a:spcAft>
        <a:defRPr sz="4400">
          <a:solidFill>
            <a:schemeClr val="tx1"/>
          </a:solidFill>
          <a:latin typeface="Calibri" pitchFamily="34" charset="0"/>
        </a:defRPr>
      </a:lvl9pPr>
    </p:titleStyle>
    <p:bodyStyle>
      <a:lvl1pPr marL="342294" indent="-342294"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620" indent="-285248"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950" indent="-22818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331" indent="-22818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3725" indent="-22818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0103"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480"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867"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238" indent="-228185" algn="l" defTabSz="91276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760" rtl="0" eaLnBrk="1" latinLnBrk="0" hangingPunct="1">
        <a:defRPr sz="1800" kern="1200">
          <a:solidFill>
            <a:schemeClr val="tx1"/>
          </a:solidFill>
          <a:latin typeface="+mn-lt"/>
          <a:ea typeface="+mn-ea"/>
          <a:cs typeface="+mn-cs"/>
        </a:defRPr>
      </a:lvl1pPr>
      <a:lvl2pPr marL="456372" algn="l" defTabSz="912760" rtl="0" eaLnBrk="1" latinLnBrk="0" hangingPunct="1">
        <a:defRPr sz="1800" kern="1200">
          <a:solidFill>
            <a:schemeClr val="tx1"/>
          </a:solidFill>
          <a:latin typeface="+mn-lt"/>
          <a:ea typeface="+mn-ea"/>
          <a:cs typeface="+mn-cs"/>
        </a:defRPr>
      </a:lvl2pPr>
      <a:lvl3pPr marL="912760" algn="l" defTabSz="912760" rtl="0" eaLnBrk="1" latinLnBrk="0" hangingPunct="1">
        <a:defRPr sz="1800" kern="1200">
          <a:solidFill>
            <a:schemeClr val="tx1"/>
          </a:solidFill>
          <a:latin typeface="+mn-lt"/>
          <a:ea typeface="+mn-ea"/>
          <a:cs typeface="+mn-cs"/>
        </a:defRPr>
      </a:lvl3pPr>
      <a:lvl4pPr marL="1369150" algn="l" defTabSz="912760" rtl="0" eaLnBrk="1" latinLnBrk="0" hangingPunct="1">
        <a:defRPr sz="1800" kern="1200">
          <a:solidFill>
            <a:schemeClr val="tx1"/>
          </a:solidFill>
          <a:latin typeface="+mn-lt"/>
          <a:ea typeface="+mn-ea"/>
          <a:cs typeface="+mn-cs"/>
        </a:defRPr>
      </a:lvl4pPr>
      <a:lvl5pPr marL="1825529" algn="l" defTabSz="912760" rtl="0" eaLnBrk="1" latinLnBrk="0" hangingPunct="1">
        <a:defRPr sz="1800" kern="1200">
          <a:solidFill>
            <a:schemeClr val="tx1"/>
          </a:solidFill>
          <a:latin typeface="+mn-lt"/>
          <a:ea typeface="+mn-ea"/>
          <a:cs typeface="+mn-cs"/>
        </a:defRPr>
      </a:lvl5pPr>
      <a:lvl6pPr marL="2281905" algn="l" defTabSz="912760" rtl="0" eaLnBrk="1" latinLnBrk="0" hangingPunct="1">
        <a:defRPr sz="1800" kern="1200">
          <a:solidFill>
            <a:schemeClr val="tx1"/>
          </a:solidFill>
          <a:latin typeface="+mn-lt"/>
          <a:ea typeface="+mn-ea"/>
          <a:cs typeface="+mn-cs"/>
        </a:defRPr>
      </a:lvl6pPr>
      <a:lvl7pPr marL="2738295" algn="l" defTabSz="912760" rtl="0" eaLnBrk="1" latinLnBrk="0" hangingPunct="1">
        <a:defRPr sz="1800" kern="1200">
          <a:solidFill>
            <a:schemeClr val="tx1"/>
          </a:solidFill>
          <a:latin typeface="+mn-lt"/>
          <a:ea typeface="+mn-ea"/>
          <a:cs typeface="+mn-cs"/>
        </a:defRPr>
      </a:lvl7pPr>
      <a:lvl8pPr marL="3194673" algn="l" defTabSz="912760" rtl="0" eaLnBrk="1" latinLnBrk="0" hangingPunct="1">
        <a:defRPr sz="1800" kern="1200">
          <a:solidFill>
            <a:schemeClr val="tx1"/>
          </a:solidFill>
          <a:latin typeface="+mn-lt"/>
          <a:ea typeface="+mn-ea"/>
          <a:cs typeface="+mn-cs"/>
        </a:defRPr>
      </a:lvl8pPr>
      <a:lvl9pPr marL="3651055" algn="l" defTabSz="91276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7586" y="383977"/>
            <a:ext cx="7768828" cy="1598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50" tIns="35650" rIns="76220" bIns="35650" numCol="1" anchor="ctr" anchorCtr="0" compatLnSpc="1">
            <a:prstTxWarp prst="textNoShape">
              <a:avLst/>
            </a:prstTxWarp>
          </a:bodyPr>
          <a:lstStyle/>
          <a:p>
            <a:pPr lvl="0"/>
            <a:r>
              <a:rPr lang="en-US">
                <a:sym typeface="Times" charset="0"/>
              </a:rPr>
              <a:t>Click to edit Master title style</a:t>
            </a:r>
          </a:p>
        </p:txBody>
      </p:sp>
      <p:sp>
        <p:nvSpPr>
          <p:cNvPr id="2051" name="Rectangle 2"/>
          <p:cNvSpPr>
            <a:spLocks noGrp="1" noChangeArrowheads="1"/>
          </p:cNvSpPr>
          <p:nvPr>
            <p:ph type="body" idx="1"/>
          </p:nvPr>
        </p:nvSpPr>
        <p:spPr bwMode="auto">
          <a:xfrm>
            <a:off x="687586" y="1982425"/>
            <a:ext cx="7768828" cy="4875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50" tIns="35650" rIns="76220" bIns="3565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 name="Text Box 3"/>
          <p:cNvSpPr txBox="1">
            <a:spLocks noGrp="1" noChangeArrowheads="1"/>
          </p:cNvSpPr>
          <p:nvPr>
            <p:ph type="sldNum" sz="quarter" idx="4"/>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64180" tIns="32087" rIns="64180" bIns="32087" numCol="1" anchor="t" anchorCtr="0" compatLnSpc="1">
            <a:prstTxWarp prst="textNoShape">
              <a:avLst/>
            </a:prstTxWarp>
          </a:bodyPr>
          <a:lstStyle>
            <a:lvl1pPr algn="ctr">
              <a:spcBef>
                <a:spcPct val="0"/>
              </a:spcBef>
              <a:defRPr sz="1300">
                <a:solidFill>
                  <a:schemeClr val="tx1"/>
                </a:solidFill>
                <a:latin typeface="Times" charset="0"/>
                <a:sym typeface="Times" charset="0"/>
              </a:defRPr>
            </a:lvl1pPr>
          </a:lstStyle>
          <a:p>
            <a:pPr defTabSz="913462" fontAlgn="base">
              <a:spcAft>
                <a:spcPct val="0"/>
              </a:spcAft>
            </a:pPr>
            <a:fld id="{D1D756CB-7ACB-4418-8A66-DFA8A0E88135}" type="slidenum">
              <a:rPr lang="en-US" altLang="de-DE" smtClean="0">
                <a:solidFill>
                  <a:srgbClr val="000000"/>
                </a:solidFill>
                <a:ea typeface="ヒラギノ角ゴ ProN W3" charset="-128"/>
              </a:rPr>
              <a:pPr defTabSz="913462" fontAlgn="base">
                <a:spcAft>
                  <a:spcPct val="0"/>
                </a:spcAft>
              </a:pPr>
              <a:t>‹#›</a:t>
            </a:fld>
            <a:endParaRPr lang="en-US" altLang="de-DE">
              <a:solidFill>
                <a:srgbClr val="000000"/>
              </a:solidFill>
              <a:ea typeface="ヒラギノ角ゴ ProN W3" charset="-128"/>
            </a:endParaRPr>
          </a:p>
        </p:txBody>
      </p:sp>
    </p:spTree>
    <p:extLst>
      <p:ext uri="{BB962C8B-B14F-4D97-AF65-F5344CB8AC3E}">
        <p14:creationId xmlns:p14="http://schemas.microsoft.com/office/powerpoint/2010/main" val="2834418220"/>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Times" charset="0"/>
        </a:defRPr>
      </a:lvl1pPr>
      <a:lvl2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2pPr>
      <a:lvl3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3pPr>
      <a:lvl4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4pPr>
      <a:lvl5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5pPr>
      <a:lvl6pPr marL="320893"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641793"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962692"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283592"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268527" indent="-240681" algn="l" rtl="0" eaLnBrk="0" fontAlgn="base" hangingPunct="0">
        <a:spcBef>
          <a:spcPts val="773"/>
        </a:spcBef>
        <a:spcAft>
          <a:spcPct val="0"/>
        </a:spcAft>
        <a:buClr>
          <a:srgbClr val="000000"/>
        </a:buClr>
        <a:buSzPct val="100000"/>
        <a:buFont typeface="Times" charset="0"/>
        <a:buChar char="•"/>
        <a:defRPr sz="3100">
          <a:solidFill>
            <a:schemeClr val="tx1"/>
          </a:solidFill>
          <a:latin typeface="+mn-lt"/>
          <a:ea typeface="+mn-ea"/>
          <a:cs typeface="+mn-cs"/>
          <a:sym typeface="Times" charset="0"/>
        </a:defRPr>
      </a:lvl1pPr>
      <a:lvl2pPr marL="478014" indent="-200561" algn="l" rtl="0" eaLnBrk="0" fontAlgn="base" hangingPunct="0">
        <a:spcBef>
          <a:spcPts val="703"/>
        </a:spcBef>
        <a:spcAft>
          <a:spcPct val="0"/>
        </a:spcAft>
        <a:buClr>
          <a:srgbClr val="000000"/>
        </a:buClr>
        <a:buSzPct val="100000"/>
        <a:buFont typeface="Times" charset="0"/>
        <a:buChar char="–"/>
        <a:defRPr sz="2700">
          <a:solidFill>
            <a:schemeClr val="tx1"/>
          </a:solidFill>
          <a:latin typeface="+mn-lt"/>
          <a:ea typeface="+mn-ea"/>
          <a:cs typeface="+mn-cs"/>
          <a:sym typeface="Times" charset="0"/>
        </a:defRPr>
      </a:lvl2pPr>
      <a:lvl3pPr marL="758787" indent="-160451" algn="l" rtl="0" eaLnBrk="0" fontAlgn="base" hangingPunct="0">
        <a:spcBef>
          <a:spcPts val="562"/>
        </a:spcBef>
        <a:spcAft>
          <a:spcPct val="0"/>
        </a:spcAft>
        <a:buClr>
          <a:srgbClr val="000000"/>
        </a:buClr>
        <a:buSzPct val="100000"/>
        <a:buFont typeface="Times" charset="0"/>
        <a:buChar char="•"/>
        <a:defRPr sz="2400">
          <a:solidFill>
            <a:schemeClr val="tx1"/>
          </a:solidFill>
          <a:latin typeface="+mn-lt"/>
          <a:ea typeface="+mn-ea"/>
          <a:cs typeface="+mn-cs"/>
          <a:sym typeface="Times" charset="0"/>
        </a:defRPr>
      </a:lvl3pPr>
      <a:lvl4pPr marL="1079690" indent="-160451" algn="l" rtl="0" eaLnBrk="0" fontAlgn="base" hangingPunct="0">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4pPr>
      <a:lvl5pPr marL="1400589" indent="-160451" algn="l" rtl="0" eaLnBrk="0" fontAlgn="base" hangingPunct="0">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5pPr>
      <a:lvl6pPr marL="1721488" indent="-160451"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042389" indent="-160451"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2363286" indent="-160451"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2684185" indent="-160451"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641793" rtl="0" eaLnBrk="1" latinLnBrk="0" hangingPunct="1">
        <a:defRPr sz="1300" kern="1200">
          <a:solidFill>
            <a:schemeClr val="tx1"/>
          </a:solidFill>
          <a:latin typeface="+mn-lt"/>
          <a:ea typeface="+mn-ea"/>
          <a:cs typeface="+mn-cs"/>
        </a:defRPr>
      </a:lvl1pPr>
      <a:lvl2pPr marL="320893" algn="l" defTabSz="641793" rtl="0" eaLnBrk="1" latinLnBrk="0" hangingPunct="1">
        <a:defRPr sz="1300" kern="1200">
          <a:solidFill>
            <a:schemeClr val="tx1"/>
          </a:solidFill>
          <a:latin typeface="+mn-lt"/>
          <a:ea typeface="+mn-ea"/>
          <a:cs typeface="+mn-cs"/>
        </a:defRPr>
      </a:lvl2pPr>
      <a:lvl3pPr marL="641793" algn="l" defTabSz="641793" rtl="0" eaLnBrk="1" latinLnBrk="0" hangingPunct="1">
        <a:defRPr sz="1300" kern="1200">
          <a:solidFill>
            <a:schemeClr val="tx1"/>
          </a:solidFill>
          <a:latin typeface="+mn-lt"/>
          <a:ea typeface="+mn-ea"/>
          <a:cs typeface="+mn-cs"/>
        </a:defRPr>
      </a:lvl3pPr>
      <a:lvl4pPr marL="962692" algn="l" defTabSz="641793" rtl="0" eaLnBrk="1" latinLnBrk="0" hangingPunct="1">
        <a:defRPr sz="1300" kern="1200">
          <a:solidFill>
            <a:schemeClr val="tx1"/>
          </a:solidFill>
          <a:latin typeface="+mn-lt"/>
          <a:ea typeface="+mn-ea"/>
          <a:cs typeface="+mn-cs"/>
        </a:defRPr>
      </a:lvl4pPr>
      <a:lvl5pPr marL="1283592" algn="l" defTabSz="641793" rtl="0" eaLnBrk="1" latinLnBrk="0" hangingPunct="1">
        <a:defRPr sz="1300" kern="1200">
          <a:solidFill>
            <a:schemeClr val="tx1"/>
          </a:solidFill>
          <a:latin typeface="+mn-lt"/>
          <a:ea typeface="+mn-ea"/>
          <a:cs typeface="+mn-cs"/>
        </a:defRPr>
      </a:lvl5pPr>
      <a:lvl6pPr marL="1604494" algn="l" defTabSz="641793" rtl="0" eaLnBrk="1" latinLnBrk="0" hangingPunct="1">
        <a:defRPr sz="1300" kern="1200">
          <a:solidFill>
            <a:schemeClr val="tx1"/>
          </a:solidFill>
          <a:latin typeface="+mn-lt"/>
          <a:ea typeface="+mn-ea"/>
          <a:cs typeface="+mn-cs"/>
        </a:defRPr>
      </a:lvl6pPr>
      <a:lvl7pPr marL="1925389" algn="l" defTabSz="641793" rtl="0" eaLnBrk="1" latinLnBrk="0" hangingPunct="1">
        <a:defRPr sz="1300" kern="1200">
          <a:solidFill>
            <a:schemeClr val="tx1"/>
          </a:solidFill>
          <a:latin typeface="+mn-lt"/>
          <a:ea typeface="+mn-ea"/>
          <a:cs typeface="+mn-cs"/>
        </a:defRPr>
      </a:lvl7pPr>
      <a:lvl8pPr marL="2246291" algn="l" defTabSz="641793" rtl="0" eaLnBrk="1" latinLnBrk="0" hangingPunct="1">
        <a:defRPr sz="1300" kern="1200">
          <a:solidFill>
            <a:schemeClr val="tx1"/>
          </a:solidFill>
          <a:latin typeface="+mn-lt"/>
          <a:ea typeface="+mn-ea"/>
          <a:cs typeface="+mn-cs"/>
        </a:defRPr>
      </a:lvl8pPr>
      <a:lvl9pPr marL="2567187" algn="l" defTabSz="641793"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44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6" tIns="45664" rIns="91326" bIns="45664" numCol="1" anchor="ctr" anchorCtr="0" compatLnSpc="1">
            <a:prstTxWarp prst="textNoShape">
              <a:avLst/>
            </a:prstTxWarp>
          </a:bodyPr>
          <a:lstStyle/>
          <a:p>
            <a:pPr lvl="0"/>
            <a:r>
              <a:rPr lang="en-GB" altLang="nb-NO" smtClean="0"/>
              <a:t>Mastertitelformat bearbeiten</a:t>
            </a:r>
          </a:p>
        </p:txBody>
      </p:sp>
      <p:sp>
        <p:nvSpPr>
          <p:cNvPr id="1027" name="Rectangle 3"/>
          <p:cNvSpPr>
            <a:spLocks noGrp="1" noChangeArrowheads="1"/>
          </p:cNvSpPr>
          <p:nvPr>
            <p:ph type="body" idx="1"/>
          </p:nvPr>
        </p:nvSpPr>
        <p:spPr bwMode="auto">
          <a:xfrm>
            <a:off x="457200" y="2667001"/>
            <a:ext cx="8229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6" tIns="45664" rIns="91326" bIns="45664" numCol="1" anchor="t" anchorCtr="0" compatLnSpc="1">
            <a:prstTxWarp prst="textNoShape">
              <a:avLst/>
            </a:prstTxWarp>
          </a:bodyPr>
          <a:lstStyle/>
          <a:p>
            <a:pPr lvl="0"/>
            <a:r>
              <a:rPr lang="en-GB" altLang="nb-NO" smtClean="0"/>
              <a:t>Mastertextformat bearbeiten</a:t>
            </a:r>
          </a:p>
          <a:p>
            <a:pPr lvl="1"/>
            <a:r>
              <a:rPr lang="en-GB" altLang="nb-NO" smtClean="0"/>
              <a:t>Zweite Ebene</a:t>
            </a:r>
          </a:p>
          <a:p>
            <a:pPr lvl="2"/>
            <a:r>
              <a:rPr lang="en-GB" altLang="nb-NO" smtClean="0"/>
              <a:t>Dritte Ebene</a:t>
            </a:r>
          </a:p>
          <a:p>
            <a:pPr lvl="3"/>
            <a:r>
              <a:rPr lang="en-GB" altLang="nb-NO" smtClean="0"/>
              <a:t>Vierte Ebene</a:t>
            </a:r>
          </a:p>
          <a:p>
            <a:pPr lvl="4"/>
            <a:r>
              <a:rPr lang="en-GB" altLang="nb-NO" smtClean="0"/>
              <a:t>Fünfte Ebene</a:t>
            </a:r>
          </a:p>
        </p:txBody>
      </p:sp>
      <p:sp>
        <p:nvSpPr>
          <p:cNvPr id="1029" name="Rectangle 5"/>
          <p:cNvSpPr>
            <a:spLocks noGrp="1" noChangeArrowheads="1"/>
          </p:cNvSpPr>
          <p:nvPr>
            <p:ph type="ftr" sz="quarter" idx="3"/>
          </p:nvPr>
        </p:nvSpPr>
        <p:spPr bwMode="auto">
          <a:xfrm>
            <a:off x="3124201" y="6477000"/>
            <a:ext cx="2895600" cy="228600"/>
          </a:xfrm>
          <a:prstGeom prst="rect">
            <a:avLst/>
          </a:prstGeom>
          <a:noFill/>
          <a:ln w="9525">
            <a:noFill/>
            <a:miter lim="800000"/>
            <a:headEnd/>
            <a:tailEnd/>
          </a:ln>
          <a:effectLst/>
        </p:spPr>
        <p:txBody>
          <a:bodyPr vert="horz" wrap="square" lIns="91326" tIns="45664" rIns="91326" bIns="45664" numCol="1" anchor="t" anchorCtr="0" compatLnSpc="1">
            <a:prstTxWarp prst="textNoShape">
              <a:avLst/>
            </a:prstTxWarp>
          </a:bodyPr>
          <a:lstStyle>
            <a:lvl1pPr algn="ctr">
              <a:defRPr sz="1400" b="1">
                <a:solidFill>
                  <a:srgbClr val="05326F"/>
                </a:solidFill>
                <a:latin typeface="Arial" pitchFamily="-110" charset="0"/>
                <a:ea typeface="+mn-ea"/>
              </a:defRPr>
            </a:lvl1pPr>
          </a:lstStyle>
          <a:p>
            <a:pPr fontAlgn="base">
              <a:spcBef>
                <a:spcPct val="0"/>
              </a:spcBef>
              <a:spcAft>
                <a:spcPct val="0"/>
              </a:spcAft>
              <a:defRPr/>
            </a:pPr>
            <a:endParaRPr lang="de-DE"/>
          </a:p>
        </p:txBody>
      </p:sp>
      <p:pic>
        <p:nvPicPr>
          <p:cNvPr id="2" name="Picture 29" descr="EASAC_logo RGB"/>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705600" y="304800"/>
            <a:ext cx="19812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0"/>
          <p:cNvSpPr>
            <a:spLocks noChangeArrowheads="1"/>
          </p:cNvSpPr>
          <p:nvPr userDrawn="1"/>
        </p:nvSpPr>
        <p:spPr bwMode="auto">
          <a:xfrm>
            <a:off x="0" y="6400800"/>
            <a:ext cx="9144000" cy="457200"/>
          </a:xfrm>
          <a:prstGeom prst="rect">
            <a:avLst/>
          </a:prstGeom>
          <a:solidFill>
            <a:srgbClr val="004C8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6" tIns="45664" rIns="91326" bIns="45664" anchor="ctr"/>
          <a:lstStyle>
            <a:lvl1pPr eaLnBrk="0" hangingPunct="0">
              <a:defRPr>
                <a:solidFill>
                  <a:schemeClr val="tx1"/>
                </a:solidFill>
                <a:latin typeface="TheSansSemiLight-Plain" pitchFamily="34" charset="0"/>
                <a:ea typeface="MS PGothic" pitchFamily="34" charset="-128"/>
              </a:defRPr>
            </a:lvl1pPr>
            <a:lvl2pPr marL="742950" indent="-285750" eaLnBrk="0" hangingPunct="0">
              <a:defRPr>
                <a:solidFill>
                  <a:schemeClr val="tx1"/>
                </a:solidFill>
                <a:latin typeface="TheSansSemiLight-Plain" pitchFamily="34" charset="0"/>
                <a:ea typeface="MS PGothic" pitchFamily="34" charset="-128"/>
              </a:defRPr>
            </a:lvl2pPr>
            <a:lvl3pPr marL="1143000" indent="-228600" eaLnBrk="0" hangingPunct="0">
              <a:defRPr>
                <a:solidFill>
                  <a:schemeClr val="tx1"/>
                </a:solidFill>
                <a:latin typeface="TheSansSemiLight-Plain" pitchFamily="34" charset="0"/>
                <a:ea typeface="MS PGothic" pitchFamily="34" charset="-128"/>
              </a:defRPr>
            </a:lvl3pPr>
            <a:lvl4pPr marL="1600200" indent="-228600" eaLnBrk="0" hangingPunct="0">
              <a:defRPr>
                <a:solidFill>
                  <a:schemeClr val="tx1"/>
                </a:solidFill>
                <a:latin typeface="TheSansSemiLight-Plain" pitchFamily="34" charset="0"/>
                <a:ea typeface="MS PGothic" pitchFamily="34" charset="-128"/>
              </a:defRPr>
            </a:lvl4pPr>
            <a:lvl5pPr marL="2057400" indent="-228600" eaLnBrk="0" hangingPunct="0">
              <a:defRPr>
                <a:solidFill>
                  <a:schemeClr val="tx1"/>
                </a:solidFill>
                <a:latin typeface="TheSansSemiLight-Plain"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heSansSemiLight-Plain"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heSansSemiLight-Plain"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heSansSemiLight-Plain"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heSansSemiLight-Plain" pitchFamily="34" charset="0"/>
                <a:ea typeface="MS PGothic" pitchFamily="34" charset="-128"/>
              </a:defRPr>
            </a:lvl9pPr>
          </a:lstStyle>
          <a:p>
            <a:pPr eaLnBrk="1" fontAlgn="base" hangingPunct="1">
              <a:spcBef>
                <a:spcPct val="0"/>
              </a:spcBef>
              <a:spcAft>
                <a:spcPct val="0"/>
              </a:spcAft>
              <a:defRPr/>
            </a:pPr>
            <a:endParaRPr lang="nb-NO" altLang="nb-NO" smtClean="0">
              <a:solidFill>
                <a:srgbClr val="000000"/>
              </a:solidFill>
            </a:endParaRPr>
          </a:p>
        </p:txBody>
      </p:sp>
      <p:sp>
        <p:nvSpPr>
          <p:cNvPr id="1031" name="Rectangle 31"/>
          <p:cNvSpPr>
            <a:spLocks noChangeArrowheads="1"/>
          </p:cNvSpPr>
          <p:nvPr userDrawn="1"/>
        </p:nvSpPr>
        <p:spPr bwMode="auto">
          <a:xfrm>
            <a:off x="0" y="6248400"/>
            <a:ext cx="9144000" cy="152400"/>
          </a:xfrm>
          <a:prstGeom prst="rect">
            <a:avLst/>
          </a:prstGeom>
          <a:solidFill>
            <a:srgbClr val="A083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6" tIns="45664" rIns="91326" bIns="45664" anchor="ctr"/>
          <a:lstStyle>
            <a:lvl1pPr eaLnBrk="0" hangingPunct="0">
              <a:defRPr>
                <a:solidFill>
                  <a:schemeClr val="tx1"/>
                </a:solidFill>
                <a:latin typeface="TheSansSemiLight-Plain" pitchFamily="34" charset="0"/>
                <a:ea typeface="MS PGothic" pitchFamily="34" charset="-128"/>
              </a:defRPr>
            </a:lvl1pPr>
            <a:lvl2pPr marL="742950" indent="-285750" eaLnBrk="0" hangingPunct="0">
              <a:defRPr>
                <a:solidFill>
                  <a:schemeClr val="tx1"/>
                </a:solidFill>
                <a:latin typeface="TheSansSemiLight-Plain" pitchFamily="34" charset="0"/>
                <a:ea typeface="MS PGothic" pitchFamily="34" charset="-128"/>
              </a:defRPr>
            </a:lvl2pPr>
            <a:lvl3pPr marL="1143000" indent="-228600" eaLnBrk="0" hangingPunct="0">
              <a:defRPr>
                <a:solidFill>
                  <a:schemeClr val="tx1"/>
                </a:solidFill>
                <a:latin typeface="TheSansSemiLight-Plain" pitchFamily="34" charset="0"/>
                <a:ea typeface="MS PGothic" pitchFamily="34" charset="-128"/>
              </a:defRPr>
            </a:lvl3pPr>
            <a:lvl4pPr marL="1600200" indent="-228600" eaLnBrk="0" hangingPunct="0">
              <a:defRPr>
                <a:solidFill>
                  <a:schemeClr val="tx1"/>
                </a:solidFill>
                <a:latin typeface="TheSansSemiLight-Plain" pitchFamily="34" charset="0"/>
                <a:ea typeface="MS PGothic" pitchFamily="34" charset="-128"/>
              </a:defRPr>
            </a:lvl4pPr>
            <a:lvl5pPr marL="2057400" indent="-228600" eaLnBrk="0" hangingPunct="0">
              <a:defRPr>
                <a:solidFill>
                  <a:schemeClr val="tx1"/>
                </a:solidFill>
                <a:latin typeface="TheSansSemiLight-Plain"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heSansSemiLight-Plain"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heSansSemiLight-Plain"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heSansSemiLight-Plain"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heSansSemiLight-Plain" pitchFamily="34" charset="0"/>
                <a:ea typeface="MS PGothic" pitchFamily="34" charset="-128"/>
              </a:defRPr>
            </a:lvl9pPr>
          </a:lstStyle>
          <a:p>
            <a:pPr eaLnBrk="1" fontAlgn="base" hangingPunct="1">
              <a:spcBef>
                <a:spcPct val="0"/>
              </a:spcBef>
              <a:spcAft>
                <a:spcPct val="0"/>
              </a:spcAft>
              <a:defRPr/>
            </a:pPr>
            <a:endParaRPr lang="nb-NO" altLang="nb-NO" smtClean="0">
              <a:solidFill>
                <a:srgbClr val="000000"/>
              </a:solidFill>
            </a:endParaRPr>
          </a:p>
        </p:txBody>
      </p:sp>
      <p:sp>
        <p:nvSpPr>
          <p:cNvPr id="3" name="Rectangle 6"/>
          <p:cNvSpPr>
            <a:spLocks noGrp="1" noChangeArrowheads="1"/>
          </p:cNvSpPr>
          <p:nvPr>
            <p:ph type="sldNum" sz="quarter" idx="4"/>
          </p:nvPr>
        </p:nvSpPr>
        <p:spPr bwMode="auto">
          <a:xfrm>
            <a:off x="6553200" y="6477000"/>
            <a:ext cx="2133600" cy="228600"/>
          </a:xfrm>
          <a:prstGeom prst="rect">
            <a:avLst/>
          </a:prstGeom>
          <a:noFill/>
          <a:ln w="9525">
            <a:noFill/>
            <a:miter lim="800000"/>
            <a:headEnd/>
            <a:tailEnd/>
          </a:ln>
          <a:effectLst/>
        </p:spPr>
        <p:txBody>
          <a:bodyPr vert="horz" wrap="square" lIns="91326" tIns="45664" rIns="91326" bIns="45664" numCol="1" anchor="t" anchorCtr="0" compatLnSpc="1">
            <a:prstTxWarp prst="textNoShape">
              <a:avLst/>
            </a:prstTxWarp>
          </a:bodyPr>
          <a:lstStyle>
            <a:lvl1pPr algn="r">
              <a:defRPr sz="1000">
                <a:solidFill>
                  <a:schemeClr val="bg1"/>
                </a:solidFill>
                <a:latin typeface="Calibri" pitchFamily="-110" charset="0"/>
                <a:ea typeface="ＭＳ Ｐゴシック" pitchFamily="-110" charset="-128"/>
              </a:defRPr>
            </a:lvl1pPr>
          </a:lstStyle>
          <a:p>
            <a:pPr fontAlgn="base">
              <a:spcBef>
                <a:spcPct val="0"/>
              </a:spcBef>
              <a:spcAft>
                <a:spcPct val="0"/>
              </a:spcAft>
              <a:defRPr/>
            </a:pPr>
            <a:fld id="{683B3ADE-9DCB-44BF-8536-721A93A78B2F}" type="slidenum">
              <a:rPr lang="en-GB">
                <a:solidFill>
                  <a:srgbClr val="FFFFFF"/>
                </a:solidFill>
              </a:rPr>
              <a:pPr fontAlgn="base">
                <a:spcBef>
                  <a:spcPct val="0"/>
                </a:spcBef>
                <a:spcAft>
                  <a:spcPct val="0"/>
                </a:spcAft>
                <a:defRPr/>
              </a:pPr>
              <a:t>‹#›</a:t>
            </a:fld>
            <a:endParaRPr lang="en-GB">
              <a:solidFill>
                <a:srgbClr val="FFFFFF"/>
              </a:solidFill>
              <a:latin typeface="Georgia" pitchFamily="-110" charset="0"/>
            </a:endParaRPr>
          </a:p>
        </p:txBody>
      </p:sp>
      <p:sp>
        <p:nvSpPr>
          <p:cNvPr id="1028" name="Rectangle 4"/>
          <p:cNvSpPr>
            <a:spLocks noGrp="1" noChangeArrowheads="1"/>
          </p:cNvSpPr>
          <p:nvPr>
            <p:ph type="dt" sz="half" idx="2"/>
          </p:nvPr>
        </p:nvSpPr>
        <p:spPr bwMode="auto">
          <a:xfrm>
            <a:off x="350839" y="6477000"/>
            <a:ext cx="2133600" cy="228600"/>
          </a:xfrm>
          <a:prstGeom prst="rect">
            <a:avLst/>
          </a:prstGeom>
          <a:noFill/>
          <a:ln w="9525">
            <a:noFill/>
            <a:miter lim="800000"/>
            <a:headEnd/>
            <a:tailEnd/>
          </a:ln>
          <a:effectLst/>
        </p:spPr>
        <p:txBody>
          <a:bodyPr vert="horz" wrap="square" lIns="91326" tIns="45664" rIns="91326" bIns="45664" numCol="1" anchor="t" anchorCtr="0" compatLnSpc="1">
            <a:prstTxWarp prst="textNoShape">
              <a:avLst/>
            </a:prstTxWarp>
          </a:bodyPr>
          <a:lstStyle>
            <a:lvl1pPr>
              <a:defRPr sz="1000">
                <a:solidFill>
                  <a:schemeClr val="bg1"/>
                </a:solidFill>
                <a:latin typeface="Calibri" pitchFamily="-110" charset="0"/>
                <a:ea typeface="ＭＳ Ｐゴシック" pitchFamily="-110" charset="-128"/>
              </a:defRPr>
            </a:lvl1pPr>
          </a:lstStyle>
          <a:p>
            <a:pPr fontAlgn="base">
              <a:spcBef>
                <a:spcPct val="0"/>
              </a:spcBef>
              <a:spcAft>
                <a:spcPct val="0"/>
              </a:spcAft>
              <a:defRPr/>
            </a:pPr>
            <a:fld id="{39470260-AE46-41B2-8B41-6399341BB204}" type="datetime1">
              <a:rPr lang="en-GB">
                <a:solidFill>
                  <a:srgbClr val="FFFFFF"/>
                </a:solidFill>
              </a:rPr>
              <a:pPr fontAlgn="base">
                <a:spcBef>
                  <a:spcPct val="0"/>
                </a:spcBef>
                <a:spcAft>
                  <a:spcPct val="0"/>
                </a:spcAft>
                <a:defRPr/>
              </a:pPr>
              <a:t>26/04/2016</a:t>
            </a:fld>
            <a:endParaRPr lang="en-GB" sz="1200">
              <a:solidFill>
                <a:srgbClr val="FFFFFF"/>
              </a:solidFill>
            </a:endParaRPr>
          </a:p>
        </p:txBody>
      </p:sp>
      <p:sp>
        <p:nvSpPr>
          <p:cNvPr id="1034" name="Rectangle 33"/>
          <p:cNvSpPr>
            <a:spLocks noChangeArrowheads="1"/>
          </p:cNvSpPr>
          <p:nvPr userDrawn="1"/>
        </p:nvSpPr>
        <p:spPr bwMode="auto">
          <a:xfrm>
            <a:off x="-1450952" y="-1481136"/>
            <a:ext cx="184709"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6" tIns="45664" rIns="91326" bIns="45664">
            <a:spAutoFit/>
          </a:bodyPr>
          <a:lstStyle>
            <a:lvl1pPr eaLnBrk="0" hangingPunct="0">
              <a:defRPr>
                <a:solidFill>
                  <a:schemeClr val="tx1"/>
                </a:solidFill>
                <a:latin typeface="TheSansSemiLight-Plain" pitchFamily="34" charset="0"/>
                <a:ea typeface="MS PGothic" pitchFamily="34" charset="-128"/>
              </a:defRPr>
            </a:lvl1pPr>
            <a:lvl2pPr marL="742950" indent="-285750" eaLnBrk="0" hangingPunct="0">
              <a:defRPr>
                <a:solidFill>
                  <a:schemeClr val="tx1"/>
                </a:solidFill>
                <a:latin typeface="TheSansSemiLight-Plain" pitchFamily="34" charset="0"/>
                <a:ea typeface="MS PGothic" pitchFamily="34" charset="-128"/>
              </a:defRPr>
            </a:lvl2pPr>
            <a:lvl3pPr marL="1143000" indent="-228600" eaLnBrk="0" hangingPunct="0">
              <a:defRPr>
                <a:solidFill>
                  <a:schemeClr val="tx1"/>
                </a:solidFill>
                <a:latin typeface="TheSansSemiLight-Plain" pitchFamily="34" charset="0"/>
                <a:ea typeface="MS PGothic" pitchFamily="34" charset="-128"/>
              </a:defRPr>
            </a:lvl3pPr>
            <a:lvl4pPr marL="1600200" indent="-228600" eaLnBrk="0" hangingPunct="0">
              <a:defRPr>
                <a:solidFill>
                  <a:schemeClr val="tx1"/>
                </a:solidFill>
                <a:latin typeface="TheSansSemiLight-Plain" pitchFamily="34" charset="0"/>
                <a:ea typeface="MS PGothic" pitchFamily="34" charset="-128"/>
              </a:defRPr>
            </a:lvl4pPr>
            <a:lvl5pPr marL="2057400" indent="-228600" eaLnBrk="0" hangingPunct="0">
              <a:defRPr>
                <a:solidFill>
                  <a:schemeClr val="tx1"/>
                </a:solidFill>
                <a:latin typeface="TheSansSemiLight-Plain"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heSansSemiLight-Plain"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heSansSemiLight-Plain"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heSansSemiLight-Plain"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heSansSemiLight-Plain" pitchFamily="34" charset="0"/>
                <a:ea typeface="MS PGothic" pitchFamily="34" charset="-128"/>
              </a:defRPr>
            </a:lvl9pPr>
          </a:lstStyle>
          <a:p>
            <a:pPr eaLnBrk="1" fontAlgn="base" hangingPunct="1">
              <a:spcBef>
                <a:spcPct val="0"/>
              </a:spcBef>
              <a:spcAft>
                <a:spcPct val="0"/>
              </a:spcAft>
              <a:defRPr/>
            </a:pPr>
            <a:endParaRPr lang="nb-NO" altLang="nb-NO" smtClean="0">
              <a:solidFill>
                <a:srgbClr val="000000"/>
              </a:solidFill>
            </a:endParaRPr>
          </a:p>
        </p:txBody>
      </p:sp>
    </p:spTree>
    <p:extLst>
      <p:ext uri="{BB962C8B-B14F-4D97-AF65-F5344CB8AC3E}">
        <p14:creationId xmlns:p14="http://schemas.microsoft.com/office/powerpoint/2010/main" val="345658295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p:txStyles>
    <p:titleStyle>
      <a:lvl1pPr algn="l" rtl="0" eaLnBrk="0" fontAlgn="base" hangingPunct="0">
        <a:spcBef>
          <a:spcPct val="0"/>
        </a:spcBef>
        <a:spcAft>
          <a:spcPct val="0"/>
        </a:spcAft>
        <a:defRPr sz="3600">
          <a:solidFill>
            <a:srgbClr val="004C84"/>
          </a:solidFill>
          <a:latin typeface="+mj-lt"/>
          <a:ea typeface="ＭＳ Ｐゴシック" pitchFamily="34" charset="-128"/>
          <a:cs typeface="+mj-cs"/>
        </a:defRPr>
      </a:lvl1pPr>
      <a:lvl2pPr algn="l" rtl="0" eaLnBrk="0" fontAlgn="base" hangingPunct="0">
        <a:spcBef>
          <a:spcPct val="0"/>
        </a:spcBef>
        <a:spcAft>
          <a:spcPct val="0"/>
        </a:spcAft>
        <a:defRPr sz="3600">
          <a:solidFill>
            <a:srgbClr val="004C84"/>
          </a:solidFill>
          <a:latin typeface="Calibri" pitchFamily="-110" charset="0"/>
          <a:ea typeface="ＭＳ Ｐゴシック" pitchFamily="34" charset="-128"/>
        </a:defRPr>
      </a:lvl2pPr>
      <a:lvl3pPr algn="l" rtl="0" eaLnBrk="0" fontAlgn="base" hangingPunct="0">
        <a:spcBef>
          <a:spcPct val="0"/>
        </a:spcBef>
        <a:spcAft>
          <a:spcPct val="0"/>
        </a:spcAft>
        <a:defRPr sz="3600">
          <a:solidFill>
            <a:srgbClr val="004C84"/>
          </a:solidFill>
          <a:latin typeface="Calibri" pitchFamily="-110" charset="0"/>
          <a:ea typeface="ＭＳ Ｐゴシック" pitchFamily="34" charset="-128"/>
        </a:defRPr>
      </a:lvl3pPr>
      <a:lvl4pPr algn="l" rtl="0" eaLnBrk="0" fontAlgn="base" hangingPunct="0">
        <a:spcBef>
          <a:spcPct val="0"/>
        </a:spcBef>
        <a:spcAft>
          <a:spcPct val="0"/>
        </a:spcAft>
        <a:defRPr sz="3600">
          <a:solidFill>
            <a:srgbClr val="004C84"/>
          </a:solidFill>
          <a:latin typeface="Calibri" pitchFamily="-110" charset="0"/>
          <a:ea typeface="ＭＳ Ｐゴシック" pitchFamily="34" charset="-128"/>
        </a:defRPr>
      </a:lvl4pPr>
      <a:lvl5pPr algn="l" rtl="0" eaLnBrk="0" fontAlgn="base" hangingPunct="0">
        <a:spcBef>
          <a:spcPct val="0"/>
        </a:spcBef>
        <a:spcAft>
          <a:spcPct val="0"/>
        </a:spcAft>
        <a:defRPr sz="3600">
          <a:solidFill>
            <a:srgbClr val="004C84"/>
          </a:solidFill>
          <a:latin typeface="Calibri" pitchFamily="-110" charset="0"/>
          <a:ea typeface="ＭＳ Ｐゴシック" pitchFamily="34" charset="-128"/>
        </a:defRPr>
      </a:lvl5pPr>
      <a:lvl6pPr marL="456633" algn="l" rtl="0" fontAlgn="base">
        <a:spcBef>
          <a:spcPct val="0"/>
        </a:spcBef>
        <a:spcAft>
          <a:spcPct val="0"/>
        </a:spcAft>
        <a:defRPr sz="3600">
          <a:solidFill>
            <a:srgbClr val="004C84"/>
          </a:solidFill>
          <a:latin typeface="Calibri" pitchFamily="-110" charset="0"/>
        </a:defRPr>
      </a:lvl6pPr>
      <a:lvl7pPr marL="913274" algn="l" rtl="0" fontAlgn="base">
        <a:spcBef>
          <a:spcPct val="0"/>
        </a:spcBef>
        <a:spcAft>
          <a:spcPct val="0"/>
        </a:spcAft>
        <a:defRPr sz="3600">
          <a:solidFill>
            <a:srgbClr val="004C84"/>
          </a:solidFill>
          <a:latin typeface="Calibri" pitchFamily="-110" charset="0"/>
        </a:defRPr>
      </a:lvl7pPr>
      <a:lvl8pPr marL="1369920" algn="l" rtl="0" fontAlgn="base">
        <a:spcBef>
          <a:spcPct val="0"/>
        </a:spcBef>
        <a:spcAft>
          <a:spcPct val="0"/>
        </a:spcAft>
        <a:defRPr sz="3600">
          <a:solidFill>
            <a:srgbClr val="004C84"/>
          </a:solidFill>
          <a:latin typeface="Calibri" pitchFamily="-110" charset="0"/>
        </a:defRPr>
      </a:lvl8pPr>
      <a:lvl9pPr marL="1826557" algn="l" rtl="0" fontAlgn="base">
        <a:spcBef>
          <a:spcPct val="0"/>
        </a:spcBef>
        <a:spcAft>
          <a:spcPct val="0"/>
        </a:spcAft>
        <a:defRPr sz="3600">
          <a:solidFill>
            <a:srgbClr val="004C84"/>
          </a:solidFill>
          <a:latin typeface="Calibri" pitchFamily="-110" charset="0"/>
        </a:defRPr>
      </a:lvl9pPr>
    </p:titleStyle>
    <p:bodyStyle>
      <a:lvl1pPr marL="342484" indent="-342484"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2038" indent="-285404" algn="l" rtl="0" eaLnBrk="0" fontAlgn="base" hangingPunct="0">
        <a:spcBef>
          <a:spcPct val="20000"/>
        </a:spcBef>
        <a:spcAft>
          <a:spcPct val="0"/>
        </a:spcAft>
        <a:buChar char="–"/>
        <a:defRPr sz="2000">
          <a:solidFill>
            <a:srgbClr val="004C84"/>
          </a:solidFill>
          <a:latin typeface="+mn-lt"/>
          <a:ea typeface="ＭＳ Ｐゴシック" pitchFamily="34" charset="-128"/>
        </a:defRPr>
      </a:lvl2pPr>
      <a:lvl3pPr marL="1141593" indent="-228316" algn="l" rtl="0" eaLnBrk="0" fontAlgn="base" hangingPunct="0">
        <a:spcBef>
          <a:spcPct val="20000"/>
        </a:spcBef>
        <a:spcAft>
          <a:spcPct val="0"/>
        </a:spcAft>
        <a:buChar char="•"/>
        <a:defRPr sz="1600">
          <a:solidFill>
            <a:srgbClr val="737373"/>
          </a:solidFill>
          <a:latin typeface="Georgia" pitchFamily="-110" charset="0"/>
          <a:ea typeface="ＭＳ Ｐゴシック" pitchFamily="34" charset="-128"/>
        </a:defRPr>
      </a:lvl3pPr>
      <a:lvl4pPr marL="1598233" indent="-228316" algn="l" rtl="0" eaLnBrk="0" fontAlgn="base" hangingPunct="0">
        <a:spcBef>
          <a:spcPct val="20000"/>
        </a:spcBef>
        <a:spcAft>
          <a:spcPct val="0"/>
        </a:spcAft>
        <a:buChar char="–"/>
        <a:defRPr sz="1200">
          <a:solidFill>
            <a:schemeClr val="tx1"/>
          </a:solidFill>
          <a:latin typeface="+mn-lt"/>
          <a:ea typeface="ＭＳ Ｐゴシック" pitchFamily="34" charset="-128"/>
        </a:defRPr>
      </a:lvl4pPr>
      <a:lvl5pPr marL="2054880" indent="-228316" algn="l" rtl="0" eaLnBrk="0" fontAlgn="base" hangingPunct="0">
        <a:spcBef>
          <a:spcPct val="20000"/>
        </a:spcBef>
        <a:spcAft>
          <a:spcPct val="0"/>
        </a:spcAft>
        <a:buChar char="»"/>
        <a:defRPr sz="1200">
          <a:solidFill>
            <a:srgbClr val="737373"/>
          </a:solidFill>
          <a:latin typeface="+mn-lt"/>
          <a:ea typeface="ＭＳ Ｐゴシック" pitchFamily="34" charset="-128"/>
        </a:defRPr>
      </a:lvl5pPr>
      <a:lvl6pPr marL="2511517" indent="-228316" algn="l" rtl="0" fontAlgn="base">
        <a:spcBef>
          <a:spcPct val="20000"/>
        </a:spcBef>
        <a:spcAft>
          <a:spcPct val="0"/>
        </a:spcAft>
        <a:buChar char="»"/>
        <a:defRPr sz="1200">
          <a:solidFill>
            <a:srgbClr val="737373"/>
          </a:solidFill>
          <a:latin typeface="+mn-lt"/>
          <a:ea typeface="ＭＳ Ｐゴシック" pitchFamily="-110" charset="-128"/>
        </a:defRPr>
      </a:lvl6pPr>
      <a:lvl7pPr marL="2968152" indent="-228316" algn="l" rtl="0" fontAlgn="base">
        <a:spcBef>
          <a:spcPct val="20000"/>
        </a:spcBef>
        <a:spcAft>
          <a:spcPct val="0"/>
        </a:spcAft>
        <a:buChar char="»"/>
        <a:defRPr sz="1200">
          <a:solidFill>
            <a:srgbClr val="737373"/>
          </a:solidFill>
          <a:latin typeface="+mn-lt"/>
          <a:ea typeface="ＭＳ Ｐゴシック" pitchFamily="-110" charset="-128"/>
        </a:defRPr>
      </a:lvl7pPr>
      <a:lvl8pPr marL="3424794" indent="-228316" algn="l" rtl="0" fontAlgn="base">
        <a:spcBef>
          <a:spcPct val="20000"/>
        </a:spcBef>
        <a:spcAft>
          <a:spcPct val="0"/>
        </a:spcAft>
        <a:buChar char="»"/>
        <a:defRPr sz="1200">
          <a:solidFill>
            <a:srgbClr val="737373"/>
          </a:solidFill>
          <a:latin typeface="+mn-lt"/>
          <a:ea typeface="ＭＳ Ｐゴシック" pitchFamily="-110" charset="-128"/>
        </a:defRPr>
      </a:lvl8pPr>
      <a:lvl9pPr marL="3881426" indent="-228316" algn="l" rtl="0" fontAlgn="base">
        <a:spcBef>
          <a:spcPct val="20000"/>
        </a:spcBef>
        <a:spcAft>
          <a:spcPct val="0"/>
        </a:spcAft>
        <a:buChar char="»"/>
        <a:defRPr sz="1200">
          <a:solidFill>
            <a:srgbClr val="737373"/>
          </a:solidFill>
          <a:latin typeface="+mn-lt"/>
          <a:ea typeface="ＭＳ Ｐゴシック" pitchFamily="-110" charset="-128"/>
        </a:defRPr>
      </a:lvl9pPr>
    </p:bodyStyle>
    <p:otherStyle>
      <a:defPPr>
        <a:defRPr lang="de-DE"/>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ktangel 7"/>
          <p:cNvSpPr/>
          <p:nvPr/>
        </p:nvSpPr>
        <p:spPr>
          <a:xfrm>
            <a:off x="24" y="24"/>
            <a:ext cx="9144739" cy="68596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496C80"/>
          </a:solidFill>
          <a:ln>
            <a:noFill/>
            <a:prstDash val="solid"/>
          </a:ln>
        </p:spPr>
        <p:txBody>
          <a:bodyPr vert="horz" wrap="square" lIns="58382" tIns="29022" rIns="58382" bIns="29022" anchor="ctr" anchorCtr="0" compatLnSpc="1"/>
          <a:lstStyle/>
          <a:p>
            <a:pPr defTabSz="828430">
              <a:tabLst>
                <a:tab pos="0" algn="l"/>
                <a:tab pos="828430" algn="l"/>
                <a:tab pos="1656865" algn="l"/>
                <a:tab pos="2485297" algn="l"/>
                <a:tab pos="3313736" algn="l"/>
                <a:tab pos="4142173" algn="l"/>
                <a:tab pos="4970607" algn="l"/>
                <a:tab pos="5799037" algn="l"/>
                <a:tab pos="6627475" algn="l"/>
                <a:tab pos="7455907" algn="l"/>
                <a:tab pos="8284345" algn="l"/>
                <a:tab pos="9112774" algn="l"/>
              </a:tabLst>
            </a:pPr>
            <a:endParaRPr lang="nb-NO" sz="1600">
              <a:solidFill>
                <a:srgbClr val="000000"/>
              </a:solidFill>
              <a:latin typeface="Arial" pitchFamily="18"/>
              <a:ea typeface="Microsoft YaHei" pitchFamily="2"/>
              <a:cs typeface="Mangal" pitchFamily="2"/>
            </a:endParaRPr>
          </a:p>
        </p:txBody>
      </p:sp>
      <p:sp>
        <p:nvSpPr>
          <p:cNvPr id="3" name="Plassholder for tittel 2"/>
          <p:cNvSpPr txBox="1">
            <a:spLocks noGrp="1"/>
          </p:cNvSpPr>
          <p:nvPr>
            <p:ph type="title"/>
          </p:nvPr>
        </p:nvSpPr>
        <p:spPr>
          <a:xfrm>
            <a:off x="457171" y="273376"/>
            <a:ext cx="8228763"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nb-NO"/>
          </a:p>
        </p:txBody>
      </p:sp>
      <p:sp>
        <p:nvSpPr>
          <p:cNvPr id="4" name="Plassholder for tekst 3"/>
          <p:cNvSpPr txBox="1">
            <a:spLocks noGrp="1"/>
          </p:cNvSpPr>
          <p:nvPr>
            <p:ph type="body" idx="1"/>
          </p:nvPr>
        </p:nvSpPr>
        <p:spPr>
          <a:xfrm>
            <a:off x="457195" y="1604538"/>
            <a:ext cx="8045895" cy="3977811"/>
          </a:xfrm>
          <a:prstGeom prst="rect">
            <a:avLst/>
          </a:prstGeom>
          <a:noFill/>
          <a:ln>
            <a:noFill/>
          </a:ln>
        </p:spPr>
        <p:txBody>
          <a:bodyPr lIns="0" tIns="0" rIns="0" bIns="0"/>
          <a:lstStyle>
            <a:defPPr marL="432000" marR="0" lvl="0" indent="-324000">
              <a:spcBef>
                <a:spcPts val="0"/>
              </a:spcBef>
              <a:spcAft>
                <a:spcPts val="1559"/>
              </a:spcAft>
              <a:buSzPct val="45000"/>
              <a:buFont typeface="StarSymbol"/>
              <a:buNone/>
              <a:defRPr lang="nb-NO" sz="3530" b="0" i="0" u="none" strike="noStrike" kern="1200">
                <a:ln>
                  <a:noFill/>
                </a:ln>
                <a:latin typeface="Arial" pitchFamily="18"/>
                <a:ea typeface="Microsoft YaHei" pitchFamily="2"/>
                <a:cs typeface="Mangal" pitchFamily="2"/>
              </a:defRPr>
            </a:defPPr>
            <a:lvl1pPr marL="432000" marR="0" lvl="0" indent="-324000">
              <a:spcBef>
                <a:spcPts val="0"/>
              </a:spcBef>
              <a:spcAft>
                <a:spcPts val="1559"/>
              </a:spcAft>
              <a:buSzPct val="45000"/>
              <a:buFont typeface="StarSymbol"/>
              <a:buChar char="●"/>
              <a:defRPr lang="nb-NO" sz="3530" b="0" i="0" u="none" strike="noStrike" kern="1200">
                <a:ln>
                  <a:noFill/>
                </a:ln>
                <a:latin typeface="Arial" pitchFamily="18"/>
                <a:ea typeface="Microsoft YaHei" pitchFamily="2"/>
                <a:cs typeface="Mangal" pitchFamily="2"/>
              </a:defRPr>
            </a:lvl1pPr>
            <a:lvl2pPr marL="864000" marR="0" lvl="1" indent="-324000">
              <a:spcBef>
                <a:spcPts val="0"/>
              </a:spcBef>
              <a:spcAft>
                <a:spcPts val="1247"/>
              </a:spcAft>
              <a:buSzPct val="75000"/>
              <a:buFont typeface="StarSymbol"/>
              <a:buChar char="–"/>
              <a:defRPr lang="nb-NO" sz="3090" b="0" i="0" u="none" strike="noStrike" kern="1200">
                <a:ln>
                  <a:noFill/>
                </a:ln>
                <a:latin typeface="Arial" pitchFamily="18"/>
                <a:ea typeface="Microsoft YaHei" pitchFamily="2"/>
                <a:cs typeface="Mangal" pitchFamily="2"/>
              </a:defRPr>
            </a:lvl2pPr>
            <a:lvl3pPr marL="1295999" marR="0" lvl="2" indent="-288000">
              <a:spcBef>
                <a:spcPts val="0"/>
              </a:spcBef>
              <a:spcAft>
                <a:spcPts val="935"/>
              </a:spcAft>
              <a:buSzPct val="45000"/>
              <a:buFont typeface="StarSymbol"/>
              <a:buChar char="●"/>
              <a:defRPr lang="nb-NO" sz="2650" b="0" i="0" u="none" strike="noStrike" kern="1200">
                <a:ln>
                  <a:noFill/>
                </a:ln>
                <a:latin typeface="Arial" pitchFamily="18"/>
                <a:ea typeface="Microsoft YaHei" pitchFamily="2"/>
                <a:cs typeface="Mangal" pitchFamily="2"/>
              </a:defRPr>
            </a:lvl3pPr>
            <a:lvl4pPr marL="1728000" marR="0" lvl="3" indent="-216000">
              <a:spcBef>
                <a:spcPts val="0"/>
              </a:spcBef>
              <a:spcAft>
                <a:spcPts val="624"/>
              </a:spcAft>
              <a:buSzPct val="75000"/>
              <a:buFont typeface="StarSymbol"/>
              <a:buChar char="–"/>
              <a:defRPr lang="nb-NO" sz="2210" b="0" i="0" u="none" strike="noStrike" kern="1200">
                <a:ln>
                  <a:noFill/>
                </a:ln>
                <a:latin typeface="Arial" pitchFamily="18"/>
                <a:ea typeface="Microsoft YaHei" pitchFamily="2"/>
                <a:cs typeface="Mangal" pitchFamily="2"/>
              </a:defRPr>
            </a:lvl4pPr>
            <a:lvl5pPr marL="2160000" marR="0" lvl="4" indent="-216000">
              <a:spcBef>
                <a:spcPts val="0"/>
              </a:spcBef>
              <a:spcAft>
                <a:spcPts val="312"/>
              </a:spcAft>
              <a:buSzPct val="45000"/>
              <a:buFont typeface="StarSymbol"/>
              <a:buChar char="●"/>
              <a:defRPr lang="nb-NO" sz="2210" b="0" i="0" u="none" strike="noStrike" kern="1200">
                <a:ln>
                  <a:noFill/>
                </a:ln>
                <a:latin typeface="Arial" pitchFamily="18"/>
                <a:ea typeface="Microsoft YaHei" pitchFamily="2"/>
                <a:cs typeface="Mangal" pitchFamily="2"/>
              </a:defRPr>
            </a:lvl5pPr>
            <a:lvl6pPr marL="2592000" marR="0" lvl="5" indent="-216000">
              <a:spcBef>
                <a:spcPts val="0"/>
              </a:spcBef>
              <a:spcAft>
                <a:spcPts val="312"/>
              </a:spcAft>
              <a:buSzPct val="45000"/>
              <a:buFont typeface="StarSymbol"/>
              <a:buChar char="●"/>
              <a:defRPr lang="nb-NO" sz="2210" b="0" i="0" u="none" strike="noStrike" kern="1200">
                <a:ln>
                  <a:noFill/>
                </a:ln>
                <a:latin typeface="Arial" pitchFamily="18"/>
                <a:ea typeface="Microsoft YaHei" pitchFamily="2"/>
                <a:cs typeface="Mangal" pitchFamily="2"/>
              </a:defRPr>
            </a:lvl6pPr>
            <a:lvl7pPr marL="3024000" marR="0" lvl="6" indent="-216000">
              <a:spcBef>
                <a:spcPts val="0"/>
              </a:spcBef>
              <a:spcAft>
                <a:spcPts val="312"/>
              </a:spcAft>
              <a:buSzPct val="45000"/>
              <a:buFont typeface="StarSymbol"/>
              <a:buChar char="●"/>
              <a:defRPr lang="nb-NO" sz="2210" b="0" i="0" u="none" strike="noStrike" kern="1200">
                <a:ln>
                  <a:noFill/>
                </a:ln>
                <a:latin typeface="Arial" pitchFamily="18"/>
                <a:ea typeface="Microsoft YaHei" pitchFamily="2"/>
                <a:cs typeface="Mangal" pitchFamily="2"/>
              </a:defRPr>
            </a:lvl7pPr>
            <a:lvl8pPr marL="3456000" marR="0" lvl="7" indent="-216000">
              <a:spcBef>
                <a:spcPts val="0"/>
              </a:spcBef>
              <a:spcAft>
                <a:spcPts val="312"/>
              </a:spcAft>
              <a:buSzPct val="45000"/>
              <a:buFont typeface="StarSymbol"/>
              <a:buChar char="●"/>
              <a:defRPr lang="nb-NO" sz="2210" b="0" i="0" u="none" strike="noStrike" kern="1200">
                <a:ln>
                  <a:noFill/>
                </a:ln>
                <a:latin typeface="Arial" pitchFamily="18"/>
                <a:ea typeface="Microsoft YaHei" pitchFamily="2"/>
                <a:cs typeface="Mangal" pitchFamily="2"/>
              </a:defRPr>
            </a:lvl8pPr>
            <a:lvl9pPr marL="3887999" marR="0" lvl="8" indent="-216000">
              <a:spcBef>
                <a:spcPts val="0"/>
              </a:spcBef>
              <a:spcAft>
                <a:spcPts val="312"/>
              </a:spcAft>
              <a:buSzPct val="45000"/>
              <a:buFont typeface="StarSymbol"/>
              <a:buChar char="●"/>
              <a:defRPr lang="nb-NO" sz="2210" b="0" i="0" u="none" strike="noStrike" kern="1200">
                <a:ln>
                  <a:noFill/>
                </a:ln>
                <a:latin typeface="Arial" pitchFamily="18"/>
                <a:ea typeface="Microsoft YaHei" pitchFamily="2"/>
                <a:cs typeface="Mangal" pitchFamily="2"/>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pic>
        <p:nvPicPr>
          <p:cNvPr id="5" name="Bilde 4"/>
          <p:cNvPicPr>
            <a:picLocks noChangeAspect="1"/>
          </p:cNvPicPr>
          <p:nvPr/>
        </p:nvPicPr>
        <p:blipFill>
          <a:blip r:embed="rId13">
            <a:lum/>
            <a:alphaModFix/>
          </a:blip>
          <a:srcRect/>
          <a:stretch>
            <a:fillRect/>
          </a:stretch>
        </p:blipFill>
        <p:spPr>
          <a:xfrm>
            <a:off x="1" y="1"/>
            <a:ext cx="3503893" cy="3711644"/>
          </a:xfrm>
          <a:prstGeom prst="rect">
            <a:avLst/>
          </a:prstGeom>
          <a:noFill/>
          <a:ln>
            <a:noFill/>
          </a:ln>
        </p:spPr>
      </p:pic>
    </p:spTree>
    <p:extLst>
      <p:ext uri="{BB962C8B-B14F-4D97-AF65-F5344CB8AC3E}">
        <p14:creationId xmlns:p14="http://schemas.microsoft.com/office/powerpoint/2010/main" val="2604171026"/>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nb-NO" sz="4400" b="0" i="0" u="none" strike="noStrike" kern="1200">
          <a:ln>
            <a:noFill/>
          </a:ln>
          <a:latin typeface="Arial" pitchFamily="18"/>
          <a:ea typeface="Microsoft YaHei" pitchFamily="2"/>
          <a:cs typeface="Mangal" pitchFamily="2"/>
        </a:defRPr>
      </a:lvl1pPr>
    </p:titleStyle>
    <p:bodyStyle>
      <a:lvl1pPr marL="0" marR="0" indent="0" rtl="0" hangingPunct="0">
        <a:spcBef>
          <a:spcPts val="0"/>
        </a:spcBef>
        <a:spcAft>
          <a:spcPts val="1414"/>
        </a:spcAft>
        <a:tabLst/>
        <a:defRPr lang="nb-NO" sz="3200" b="0" i="0" u="none" strike="noStrike" kern="1200">
          <a:ln>
            <a:noFill/>
          </a:ln>
          <a:latin typeface="Arial" pitchFamily="18"/>
          <a:ea typeface="Microsoft YaHei" pitchFamily="2"/>
          <a:cs typeface="Mangal" pitchFamily="2"/>
        </a:defRPr>
      </a:lvl1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Plassholder for tittel 1"/>
          <p:cNvSpPr>
            <a:spLocks noGrp="1"/>
          </p:cNvSpPr>
          <p:nvPr>
            <p:ph type="title"/>
          </p:nvPr>
        </p:nvSpPr>
        <p:spPr bwMode="auto">
          <a:xfrm>
            <a:off x="45723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48" rIns="90871" bIns="45448" numCol="1" anchor="ctr" anchorCtr="0" compatLnSpc="1">
            <a:prstTxWarp prst="textNoShape">
              <a:avLst/>
            </a:prstTxWarp>
          </a:bodyPr>
          <a:lstStyle/>
          <a:p>
            <a:pPr lvl="0"/>
            <a:r>
              <a:rPr lang="nb-NO" altLang="nb-NO" smtClean="0"/>
              <a:t>Klikk for å redigere tittelstil</a:t>
            </a:r>
          </a:p>
        </p:txBody>
      </p:sp>
      <p:sp>
        <p:nvSpPr>
          <p:cNvPr id="3075" name="Plassholder for tekst 2"/>
          <p:cNvSpPr>
            <a:spLocks noGrp="1"/>
          </p:cNvSpPr>
          <p:nvPr>
            <p:ph type="body" idx="1"/>
          </p:nvPr>
        </p:nvSpPr>
        <p:spPr bwMode="auto">
          <a:xfrm>
            <a:off x="457230" y="160025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48" rIns="90871" bIns="45448"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457200" y="6356395"/>
            <a:ext cx="2133600" cy="365125"/>
          </a:xfrm>
          <a:prstGeom prst="rect">
            <a:avLst/>
          </a:prstGeom>
        </p:spPr>
        <p:txBody>
          <a:bodyPr vert="horz" lIns="90871" tIns="45448" rIns="90871" bIns="45448" rtlCol="0" anchor="ctr"/>
          <a:lstStyle>
            <a:lvl1pPr algn="l" eaLnBrk="1" fontAlgn="auto" hangingPunct="1">
              <a:spcBef>
                <a:spcPts val="0"/>
              </a:spcBef>
              <a:spcAft>
                <a:spcPts val="0"/>
              </a:spcAft>
              <a:buClrTx/>
              <a:buFontTx/>
              <a:buNone/>
              <a:defRPr sz="1200">
                <a:solidFill>
                  <a:prstClr val="black">
                    <a:tint val="75000"/>
                  </a:prstClr>
                </a:solidFill>
                <a:latin typeface="Calibri"/>
              </a:defRPr>
            </a:lvl1pPr>
          </a:lstStyle>
          <a:p>
            <a:pPr defTabSz="908727">
              <a:defRPr/>
            </a:pPr>
            <a:fld id="{E417579F-801B-4653-89FA-4C633C89B3C7}" type="datetimeFigureOut">
              <a:rPr lang="nb-NO" smtClean="0"/>
              <a:pPr defTabSz="908727">
                <a:defRPr/>
              </a:pPr>
              <a:t>26.04.2016</a:t>
            </a:fld>
            <a:endParaRPr lang="nb-NO"/>
          </a:p>
        </p:txBody>
      </p:sp>
      <p:sp>
        <p:nvSpPr>
          <p:cNvPr id="5" name="Plassholder for bunntekst 4"/>
          <p:cNvSpPr>
            <a:spLocks noGrp="1"/>
          </p:cNvSpPr>
          <p:nvPr>
            <p:ph type="ftr" sz="quarter" idx="3"/>
          </p:nvPr>
        </p:nvSpPr>
        <p:spPr>
          <a:xfrm>
            <a:off x="3124228" y="6356395"/>
            <a:ext cx="2895600" cy="365125"/>
          </a:xfrm>
          <a:prstGeom prst="rect">
            <a:avLst/>
          </a:prstGeom>
        </p:spPr>
        <p:txBody>
          <a:bodyPr vert="horz" lIns="90871" tIns="45448" rIns="90871" bIns="45448" rtlCol="0" anchor="ctr"/>
          <a:lstStyle>
            <a:lvl1pPr algn="ctr" eaLnBrk="1" fontAlgn="auto" hangingPunct="1">
              <a:spcBef>
                <a:spcPts val="0"/>
              </a:spcBef>
              <a:spcAft>
                <a:spcPts val="0"/>
              </a:spcAft>
              <a:buClrTx/>
              <a:buFontTx/>
              <a:buNone/>
              <a:defRPr sz="1200">
                <a:solidFill>
                  <a:prstClr val="black">
                    <a:tint val="75000"/>
                  </a:prstClr>
                </a:solidFill>
                <a:latin typeface="Calibri"/>
              </a:defRPr>
            </a:lvl1pPr>
          </a:lstStyle>
          <a:p>
            <a:pPr defTabSz="908727">
              <a:defRPr/>
            </a:pPr>
            <a:endParaRPr lang="nb-NO"/>
          </a:p>
        </p:txBody>
      </p:sp>
      <p:sp>
        <p:nvSpPr>
          <p:cNvPr id="6" name="Plassholder for lysbildenummer 5"/>
          <p:cNvSpPr>
            <a:spLocks noGrp="1"/>
          </p:cNvSpPr>
          <p:nvPr>
            <p:ph type="sldNum" sz="quarter" idx="4"/>
          </p:nvPr>
        </p:nvSpPr>
        <p:spPr>
          <a:xfrm>
            <a:off x="6553229" y="6356395"/>
            <a:ext cx="2133600" cy="365125"/>
          </a:xfrm>
          <a:prstGeom prst="rect">
            <a:avLst/>
          </a:prstGeom>
        </p:spPr>
        <p:txBody>
          <a:bodyPr vert="horz" lIns="90871" tIns="45448" rIns="90871" bIns="45448" rtlCol="0" anchor="ctr"/>
          <a:lstStyle>
            <a:lvl1pPr algn="r" eaLnBrk="1" fontAlgn="auto" hangingPunct="1">
              <a:spcBef>
                <a:spcPts val="0"/>
              </a:spcBef>
              <a:spcAft>
                <a:spcPts val="0"/>
              </a:spcAft>
              <a:buClrTx/>
              <a:buFontTx/>
              <a:buNone/>
              <a:defRPr sz="1200">
                <a:solidFill>
                  <a:prstClr val="black">
                    <a:tint val="75000"/>
                  </a:prstClr>
                </a:solidFill>
                <a:latin typeface="Calibri"/>
              </a:defRPr>
            </a:lvl1pPr>
          </a:lstStyle>
          <a:p>
            <a:pPr defTabSz="908727">
              <a:defRPr/>
            </a:pPr>
            <a:fld id="{92AD9B68-3A00-4E8D-AB0C-D4C2B9CA9469}" type="slidenum">
              <a:rPr lang="nb-NO" smtClean="0"/>
              <a:pPr defTabSz="908727">
                <a:defRPr/>
              </a:pPr>
              <a:t>‹#›</a:t>
            </a:fld>
            <a:endParaRPr lang="nb-NO"/>
          </a:p>
        </p:txBody>
      </p:sp>
    </p:spTree>
    <p:extLst>
      <p:ext uri="{BB962C8B-B14F-4D97-AF65-F5344CB8AC3E}">
        <p14:creationId xmlns:p14="http://schemas.microsoft.com/office/powerpoint/2010/main" val="160552003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387" algn="ctr" rtl="0" fontAlgn="base">
        <a:spcBef>
          <a:spcPct val="0"/>
        </a:spcBef>
        <a:spcAft>
          <a:spcPct val="0"/>
        </a:spcAft>
        <a:defRPr sz="4400">
          <a:solidFill>
            <a:schemeClr val="tx1"/>
          </a:solidFill>
          <a:latin typeface="Calibri" pitchFamily="34" charset="0"/>
        </a:defRPr>
      </a:lvl6pPr>
      <a:lvl7pPr marL="908727" algn="ctr" rtl="0" fontAlgn="base">
        <a:spcBef>
          <a:spcPct val="0"/>
        </a:spcBef>
        <a:spcAft>
          <a:spcPct val="0"/>
        </a:spcAft>
        <a:defRPr sz="4400">
          <a:solidFill>
            <a:schemeClr val="tx1"/>
          </a:solidFill>
          <a:latin typeface="Calibri" pitchFamily="34" charset="0"/>
        </a:defRPr>
      </a:lvl7pPr>
      <a:lvl8pPr marL="1363118" algn="ctr" rtl="0" fontAlgn="base">
        <a:spcBef>
          <a:spcPct val="0"/>
        </a:spcBef>
        <a:spcAft>
          <a:spcPct val="0"/>
        </a:spcAft>
        <a:defRPr sz="4400">
          <a:solidFill>
            <a:schemeClr val="tx1"/>
          </a:solidFill>
          <a:latin typeface="Calibri" pitchFamily="34" charset="0"/>
        </a:defRPr>
      </a:lvl8pPr>
      <a:lvl9pPr marL="1817494" algn="ctr" rtl="0" fontAlgn="base">
        <a:spcBef>
          <a:spcPct val="0"/>
        </a:spcBef>
        <a:spcAft>
          <a:spcPct val="0"/>
        </a:spcAft>
        <a:defRPr sz="4400">
          <a:solidFill>
            <a:schemeClr val="tx1"/>
          </a:solidFill>
          <a:latin typeface="Calibri" pitchFamily="34" charset="0"/>
        </a:defRPr>
      </a:lvl9pPr>
    </p:titleStyle>
    <p:bodyStyle>
      <a:lvl1pPr marL="340774" indent="-34077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38346" indent="-284002"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35929" indent="-22717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0283" indent="-22717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44664" indent="-22717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499029"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3415"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7775"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2157"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08727" rtl="0" eaLnBrk="1" latinLnBrk="0" hangingPunct="1">
        <a:defRPr sz="1800" kern="1200">
          <a:solidFill>
            <a:schemeClr val="tx1"/>
          </a:solidFill>
          <a:latin typeface="+mn-lt"/>
          <a:ea typeface="+mn-ea"/>
          <a:cs typeface="+mn-cs"/>
        </a:defRPr>
      </a:lvl1pPr>
      <a:lvl2pPr marL="454387" algn="l" defTabSz="908727" rtl="0" eaLnBrk="1" latinLnBrk="0" hangingPunct="1">
        <a:defRPr sz="1800" kern="1200">
          <a:solidFill>
            <a:schemeClr val="tx1"/>
          </a:solidFill>
          <a:latin typeface="+mn-lt"/>
          <a:ea typeface="+mn-ea"/>
          <a:cs typeface="+mn-cs"/>
        </a:defRPr>
      </a:lvl2pPr>
      <a:lvl3pPr marL="908727" algn="l" defTabSz="908727" rtl="0" eaLnBrk="1" latinLnBrk="0" hangingPunct="1">
        <a:defRPr sz="1800" kern="1200">
          <a:solidFill>
            <a:schemeClr val="tx1"/>
          </a:solidFill>
          <a:latin typeface="+mn-lt"/>
          <a:ea typeface="+mn-ea"/>
          <a:cs typeface="+mn-cs"/>
        </a:defRPr>
      </a:lvl3pPr>
      <a:lvl4pPr marL="1363118" algn="l" defTabSz="908727" rtl="0" eaLnBrk="1" latinLnBrk="0" hangingPunct="1">
        <a:defRPr sz="1800" kern="1200">
          <a:solidFill>
            <a:schemeClr val="tx1"/>
          </a:solidFill>
          <a:latin typeface="+mn-lt"/>
          <a:ea typeface="+mn-ea"/>
          <a:cs typeface="+mn-cs"/>
        </a:defRPr>
      </a:lvl4pPr>
      <a:lvl5pPr marL="1817494" algn="l" defTabSz="908727" rtl="0" eaLnBrk="1" latinLnBrk="0" hangingPunct="1">
        <a:defRPr sz="1800" kern="1200">
          <a:solidFill>
            <a:schemeClr val="tx1"/>
          </a:solidFill>
          <a:latin typeface="+mn-lt"/>
          <a:ea typeface="+mn-ea"/>
          <a:cs typeface="+mn-cs"/>
        </a:defRPr>
      </a:lvl5pPr>
      <a:lvl6pPr marL="2271867" algn="l" defTabSz="908727" rtl="0" eaLnBrk="1" latinLnBrk="0" hangingPunct="1">
        <a:defRPr sz="1800" kern="1200">
          <a:solidFill>
            <a:schemeClr val="tx1"/>
          </a:solidFill>
          <a:latin typeface="+mn-lt"/>
          <a:ea typeface="+mn-ea"/>
          <a:cs typeface="+mn-cs"/>
        </a:defRPr>
      </a:lvl6pPr>
      <a:lvl7pPr marL="2726225" algn="l" defTabSz="908727" rtl="0" eaLnBrk="1" latinLnBrk="0" hangingPunct="1">
        <a:defRPr sz="1800" kern="1200">
          <a:solidFill>
            <a:schemeClr val="tx1"/>
          </a:solidFill>
          <a:latin typeface="+mn-lt"/>
          <a:ea typeface="+mn-ea"/>
          <a:cs typeface="+mn-cs"/>
        </a:defRPr>
      </a:lvl7pPr>
      <a:lvl8pPr marL="3180600" algn="l" defTabSz="908727" rtl="0" eaLnBrk="1" latinLnBrk="0" hangingPunct="1">
        <a:defRPr sz="1800" kern="1200">
          <a:solidFill>
            <a:schemeClr val="tx1"/>
          </a:solidFill>
          <a:latin typeface="+mn-lt"/>
          <a:ea typeface="+mn-ea"/>
          <a:cs typeface="+mn-cs"/>
        </a:defRPr>
      </a:lvl8pPr>
      <a:lvl9pPr marL="3634973" algn="l" defTabSz="90872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ktangel 6"/>
          <p:cNvSpPr/>
          <p:nvPr/>
        </p:nvSpPr>
        <p:spPr>
          <a:xfrm>
            <a:off x="24" y="24"/>
            <a:ext cx="9144739" cy="68596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9E9E9"/>
          </a:solidFill>
          <a:ln>
            <a:noFill/>
            <a:prstDash val="solid"/>
          </a:ln>
        </p:spPr>
        <p:txBody>
          <a:bodyPr vert="horz" wrap="square" lIns="58382" tIns="29022" rIns="58382" bIns="29022" anchor="ctr" anchorCtr="0" compatLnSpc="1"/>
          <a:lstStyle/>
          <a:p>
            <a:pPr defTabSz="828430">
              <a:tabLst>
                <a:tab pos="0" algn="l"/>
                <a:tab pos="828430" algn="l"/>
                <a:tab pos="1656865" algn="l"/>
                <a:tab pos="2485297" algn="l"/>
                <a:tab pos="3313736" algn="l"/>
                <a:tab pos="4142173" algn="l"/>
                <a:tab pos="4970607" algn="l"/>
                <a:tab pos="5799037" algn="l"/>
                <a:tab pos="6627475" algn="l"/>
                <a:tab pos="7455907" algn="l"/>
                <a:tab pos="8284345" algn="l"/>
                <a:tab pos="9112774" algn="l"/>
              </a:tabLst>
            </a:pPr>
            <a:endParaRPr lang="nb-NO" sz="1600">
              <a:solidFill>
                <a:srgbClr val="000000"/>
              </a:solidFill>
              <a:latin typeface="Arial" pitchFamily="18"/>
              <a:ea typeface="Microsoft YaHei" pitchFamily="2"/>
              <a:cs typeface="Mangal" pitchFamily="2"/>
            </a:endParaRPr>
          </a:p>
        </p:txBody>
      </p:sp>
      <p:sp>
        <p:nvSpPr>
          <p:cNvPr id="3" name="Plassholder for tittel 2"/>
          <p:cNvSpPr txBox="1">
            <a:spLocks noGrp="1"/>
          </p:cNvSpPr>
          <p:nvPr>
            <p:ph type="title"/>
          </p:nvPr>
        </p:nvSpPr>
        <p:spPr>
          <a:xfrm>
            <a:off x="885305" y="507514"/>
            <a:ext cx="7373525" cy="572504"/>
          </a:xfrm>
          <a:prstGeom prst="rect">
            <a:avLst/>
          </a:prstGeom>
          <a:noFill/>
          <a:ln>
            <a:noFill/>
          </a:ln>
        </p:spPr>
        <p:txBody>
          <a:bodyPr vert="horz" lIns="0" tIns="0" rIns="0" bIns="0" anchor="ctr"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nb-NO"/>
          </a:p>
        </p:txBody>
      </p:sp>
      <p:sp>
        <p:nvSpPr>
          <p:cNvPr id="4" name="Plassholder for tekst 3"/>
          <p:cNvSpPr txBox="1">
            <a:spLocks noGrp="1"/>
          </p:cNvSpPr>
          <p:nvPr>
            <p:ph type="body" idx="1"/>
          </p:nvPr>
        </p:nvSpPr>
        <p:spPr>
          <a:xfrm>
            <a:off x="885305" y="1599640"/>
            <a:ext cx="7373525" cy="3977811"/>
          </a:xfrm>
          <a:prstGeom prst="rect">
            <a:avLst/>
          </a:prstGeom>
          <a:noFill/>
          <a:ln>
            <a:noFill/>
          </a:ln>
        </p:spPr>
        <p:txBody>
          <a:bodyPr vert="horz" lIns="0" tIns="0" rIns="0" bIns="0" anchor="t" anchorCtr="0" compatLnSpc="1"/>
          <a:lstStyle>
            <a:defPPr marL="185400" marR="0" lvl="0" indent="-185400" algn="l" rtl="0" hangingPunct="1">
              <a:lnSpc>
                <a:spcPct val="100000"/>
              </a:lnSpc>
              <a:spcBef>
                <a:spcPts val="575"/>
              </a:spcBef>
              <a:spcAft>
                <a:spcPts val="0"/>
              </a:spcAft>
              <a:buSzPts val="1072"/>
              <a:buNone/>
              <a:tabLst>
                <a:tab pos="728640" algn="l"/>
                <a:tab pos="1643039" algn="l"/>
                <a:tab pos="2557439" algn="l"/>
                <a:tab pos="3471839" algn="l"/>
                <a:tab pos="4386240" algn="l"/>
                <a:tab pos="5300639" algn="l"/>
                <a:tab pos="6215040" algn="l"/>
                <a:tab pos="7129440" algn="l"/>
                <a:tab pos="8043840" algn="l"/>
                <a:tab pos="8958240" algn="l"/>
                <a:tab pos="9872640" algn="l"/>
              </a:tabLst>
              <a:defRPr lang="nb-NO" sz="2800" b="0" i="0" u="none" strike="noStrike" baseline="0">
                <a:ln>
                  <a:noFill/>
                </a:ln>
                <a:solidFill>
                  <a:srgbClr val="000000"/>
                </a:solidFill>
                <a:latin typeface="Arial" pitchFamily="2"/>
                <a:ea typeface="Microsoft YaHei" pitchFamily="2"/>
                <a:cs typeface="Mangal" pitchFamily="2"/>
              </a:defRPr>
            </a:defPPr>
            <a:lvl1pPr marL="185400" marR="0" lvl="0" indent="-185400" algn="l" rtl="0" hangingPunct="1">
              <a:lnSpc>
                <a:spcPct val="100000"/>
              </a:lnSpc>
              <a:spcBef>
                <a:spcPts val="575"/>
              </a:spcBef>
              <a:spcAft>
                <a:spcPts val="0"/>
              </a:spcAft>
              <a:buSzPts val="1072"/>
              <a:buBlip>
                <a:blip r:embed="rId13"/>
              </a:buBlip>
              <a:tabLst>
                <a:tab pos="728640" algn="l"/>
                <a:tab pos="1643039" algn="l"/>
                <a:tab pos="2557439" algn="l"/>
                <a:tab pos="3471839" algn="l"/>
                <a:tab pos="4386240" algn="l"/>
                <a:tab pos="5300639" algn="l"/>
                <a:tab pos="6215040" algn="l"/>
                <a:tab pos="7129440" algn="l"/>
                <a:tab pos="8043840" algn="l"/>
                <a:tab pos="8958240" algn="l"/>
                <a:tab pos="9872640" algn="l"/>
              </a:tabLst>
              <a:defRPr lang="nb-NO" sz="2800" b="0" i="0" u="none" strike="noStrike" baseline="0">
                <a:ln>
                  <a:noFill/>
                </a:ln>
                <a:solidFill>
                  <a:srgbClr val="000000"/>
                </a:solidFill>
                <a:latin typeface="Arial" pitchFamily="2"/>
                <a:ea typeface="Microsoft YaHei" pitchFamily="2"/>
                <a:cs typeface="Mangal" pitchFamily="2"/>
              </a:defRPr>
            </a:lvl1pPr>
            <a:lvl2pPr marL="742680" marR="0" lvl="1" indent="-285480" algn="l" rtl="0" hangingPunct="1">
              <a:lnSpc>
                <a:spcPct val="100000"/>
              </a:lnSpc>
              <a:spcBef>
                <a:spcPts val="575"/>
              </a:spcBef>
              <a:spcAft>
                <a:spcPts val="0"/>
              </a:spcAft>
              <a:buClr>
                <a:srgbClr val="0090A8"/>
              </a:buClr>
              <a:buSzPct val="45000"/>
              <a:buFont typeface="StarSymbol"/>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600" b="0" i="0" u="none" strike="noStrike" baseline="0">
                <a:ln>
                  <a:noFill/>
                </a:ln>
                <a:solidFill>
                  <a:srgbClr val="000000"/>
                </a:solidFill>
                <a:latin typeface="Arial" pitchFamily="2"/>
                <a:ea typeface="Microsoft YaHei" pitchFamily="2"/>
                <a:cs typeface="Mangal" pitchFamily="2"/>
              </a:defRPr>
            </a:lvl2pPr>
            <a:lvl3pPr marL="1143000" marR="0" lvl="2" indent="-228600" algn="l" rtl="0" hangingPunct="1">
              <a:lnSpc>
                <a:spcPct val="100000"/>
              </a:lnSpc>
              <a:spcBef>
                <a:spcPts val="575"/>
              </a:spcBef>
              <a:spcAft>
                <a:spcPts val="0"/>
              </a:spcAft>
              <a:buClr>
                <a:srgbClr val="000000"/>
              </a:buClr>
              <a:buSzPct val="45000"/>
              <a:buFont typeface="StarSymbol"/>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Arial" pitchFamily="2"/>
                <a:ea typeface="Microsoft YaHei" pitchFamily="2"/>
                <a:cs typeface="Mangal" pitchFamily="2"/>
              </a:defRPr>
            </a:lvl3pPr>
            <a:lvl4pPr marL="1600199" marR="0" lvl="3" indent="-228600" algn="l" rtl="0" hangingPunct="1">
              <a:lnSpc>
                <a:spcPct val="100000"/>
              </a:lnSpc>
              <a:spcBef>
                <a:spcPts val="575"/>
              </a:spcBef>
              <a:spcAft>
                <a:spcPts val="0"/>
              </a:spcAft>
              <a:buClr>
                <a:srgbClr val="0090A8"/>
              </a:buClr>
              <a:buSzPct val="45000"/>
              <a:buFont typeface="StarSymbol"/>
              <a:buChar char="●"/>
              <a:tabLst>
                <a:tab pos="228600" algn="l"/>
                <a:tab pos="1143000" algn="l"/>
                <a:tab pos="2057400" algn="l"/>
                <a:tab pos="2971800" algn="l"/>
                <a:tab pos="3886200" algn="l"/>
                <a:tab pos="4800600" algn="l"/>
                <a:tab pos="5715000" algn="l"/>
                <a:tab pos="6629400" algn="l"/>
                <a:tab pos="7543799" algn="l"/>
                <a:tab pos="8458200" algn="l"/>
              </a:tabLst>
              <a:defRPr lang="nb-NO" sz="2200" b="0" i="0" u="none" strike="noStrike" baseline="0">
                <a:ln>
                  <a:noFill/>
                </a:ln>
                <a:solidFill>
                  <a:srgbClr val="000000"/>
                </a:solidFill>
                <a:latin typeface="Arial" pitchFamily="2"/>
                <a:ea typeface="Microsoft YaHei" pitchFamily="2"/>
                <a:cs typeface="Mangal" pitchFamily="2"/>
              </a:defRPr>
            </a:lvl4pPr>
            <a:lvl5pPr marL="2057400" marR="0" lvl="4"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Arial" pitchFamily="2"/>
                <a:ea typeface="Microsoft YaHei" pitchFamily="2"/>
                <a:cs typeface="Mangal" pitchFamily="2"/>
              </a:defRPr>
            </a:lvl5pPr>
            <a:lvl6pPr marL="2057400" marR="0" lvl="5"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Arial" pitchFamily="2"/>
                <a:ea typeface="Microsoft YaHei" pitchFamily="2"/>
                <a:cs typeface="Mangal" pitchFamily="2"/>
              </a:defRPr>
            </a:lvl6pPr>
            <a:lvl7pPr marL="2057400" marR="0" lvl="6"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Arial" pitchFamily="2"/>
                <a:ea typeface="Microsoft YaHei" pitchFamily="2"/>
                <a:cs typeface="Mangal" pitchFamily="2"/>
              </a:defRPr>
            </a:lvl7pPr>
            <a:lvl8pPr marL="2057400" marR="0" lvl="7"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320" b="0" i="0" u="none" strike="noStrike" baseline="0">
                <a:ln>
                  <a:noFill/>
                </a:ln>
                <a:solidFill>
                  <a:srgbClr val="000000"/>
                </a:solidFill>
                <a:latin typeface="Arial" pitchFamily="2"/>
                <a:ea typeface="Microsoft YaHei" pitchFamily="2"/>
                <a:cs typeface="Mangal" pitchFamily="2"/>
              </a:defRPr>
            </a:lvl8pPr>
            <a:lvl9pPr marL="2057400" marR="0" lvl="8"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320" b="0" i="0" u="none" strike="noStrike" baseline="0">
                <a:ln>
                  <a:noFill/>
                </a:ln>
                <a:solidFill>
                  <a:srgbClr val="000000"/>
                </a:solidFill>
                <a:latin typeface="Arial" pitchFamily="2"/>
                <a:ea typeface="Microsoft YaHei" pitchFamily="2"/>
                <a:cs typeface="Mangal" pitchFamily="2"/>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txBox="1">
            <a:spLocks noGrp="1"/>
          </p:cNvSpPr>
          <p:nvPr>
            <p:ph type="dt" sz="half" idx="2"/>
          </p:nvPr>
        </p:nvSpPr>
        <p:spPr>
          <a:xfrm>
            <a:off x="885280" y="6403361"/>
            <a:ext cx="1331676" cy="274658"/>
          </a:xfrm>
          <a:prstGeom prst="rect">
            <a:avLst/>
          </a:prstGeom>
          <a:noFill/>
          <a:ln>
            <a:noFill/>
          </a:ln>
        </p:spPr>
        <p:txBody>
          <a:bodyPr vert="horz" wrap="square" lIns="0" tIns="0" rIns="0" bIns="0" anchor="ctr" anchorCtr="0" compatLnSpc="1"/>
          <a:lstStyle>
            <a:lvl1pPr marL="0" marR="0" lvl="0" indent="0" algn="l" rtl="0" hangingPunct="1">
              <a:lnSpc>
                <a:spcPct val="100000"/>
              </a:lnSpc>
              <a:spcBef>
                <a:spcPts val="0"/>
              </a:spcBef>
              <a:spcAft>
                <a:spcPts val="0"/>
              </a:spcAft>
              <a:buNone/>
              <a:tabLst>
                <a:tab pos="0" algn="l"/>
                <a:tab pos="828430" algn="l"/>
                <a:tab pos="1656865" algn="l"/>
                <a:tab pos="2485297" algn="l"/>
                <a:tab pos="3313736" algn="l"/>
                <a:tab pos="4142173" algn="l"/>
                <a:tab pos="4970607" algn="l"/>
                <a:tab pos="5799037" algn="l"/>
                <a:tab pos="6627475" algn="l"/>
                <a:tab pos="7455907" algn="l"/>
                <a:tab pos="8284345" algn="l"/>
                <a:tab pos="9112774" algn="l"/>
              </a:tabLst>
              <a:defRPr lang="nb-NO" sz="600" b="0" i="0" u="none" strike="noStrike" baseline="0">
                <a:solidFill>
                  <a:srgbClr val="000000"/>
                </a:solidFill>
                <a:latin typeface="Arial" pitchFamily="18"/>
                <a:ea typeface="Segoe UI" pitchFamily="2"/>
                <a:cs typeface="Tahoma" pitchFamily="2"/>
              </a:defRPr>
            </a:lvl1pPr>
          </a:lstStyle>
          <a:p>
            <a:pPr defTabSz="828430"/>
            <a:endParaRPr lang="nb-NO"/>
          </a:p>
        </p:txBody>
      </p:sp>
      <p:sp>
        <p:nvSpPr>
          <p:cNvPr id="6" name="TekstSylinder 5"/>
          <p:cNvSpPr txBox="1"/>
          <p:nvPr/>
        </p:nvSpPr>
        <p:spPr>
          <a:xfrm>
            <a:off x="2217283" y="6487294"/>
            <a:ext cx="4834590" cy="108100"/>
          </a:xfrm>
          <a:prstGeom prst="rect">
            <a:avLst/>
          </a:prstGeom>
          <a:noFill/>
          <a:ln>
            <a:noFill/>
          </a:ln>
        </p:spPr>
        <p:txBody>
          <a:bodyPr vert="horz" lIns="0" tIns="0" rIns="0" bIns="0" anchor="ctr" anchorCtr="0" compatLnSpc="1"/>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pPr defTabSz="828430">
              <a:tabLst>
                <a:tab pos="0" algn="l"/>
                <a:tab pos="828430" algn="l"/>
                <a:tab pos="1656865" algn="l"/>
                <a:tab pos="2485297" algn="l"/>
                <a:tab pos="3313736" algn="l"/>
                <a:tab pos="4142173" algn="l"/>
                <a:tab pos="4970607" algn="l"/>
                <a:tab pos="5799037" algn="l"/>
                <a:tab pos="6627475" algn="l"/>
                <a:tab pos="7455907" algn="l"/>
                <a:tab pos="8284345" algn="l"/>
                <a:tab pos="9112774" algn="l"/>
              </a:tabLst>
            </a:pPr>
            <a:endParaRPr lang="nb-NO" sz="600">
              <a:solidFill>
                <a:srgbClr val="000000"/>
              </a:solidFill>
              <a:latin typeface="Arial" pitchFamily="34"/>
              <a:ea typeface="Segoe UI" pitchFamily="2"/>
              <a:cs typeface="Tahoma" pitchFamily="2"/>
            </a:endParaRPr>
          </a:p>
        </p:txBody>
      </p:sp>
      <p:sp>
        <p:nvSpPr>
          <p:cNvPr id="7" name="TekstSylinder 6"/>
          <p:cNvSpPr txBox="1"/>
          <p:nvPr/>
        </p:nvSpPr>
        <p:spPr>
          <a:xfrm>
            <a:off x="395780" y="6495832"/>
            <a:ext cx="489500" cy="92333"/>
          </a:xfrm>
          <a:prstGeom prst="rect">
            <a:avLst/>
          </a:prstGeom>
          <a:noFill/>
          <a:ln>
            <a:noFill/>
          </a:ln>
        </p:spPr>
        <p:txBody>
          <a:bodyPr vert="horz" lIns="0" tIns="0" rIns="0" bIns="0" anchor="ctr" anchorCtr="0" compatLnSpc="1">
            <a:spAutoFit/>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pPr defTabSz="828430">
              <a:tabLst>
                <a:tab pos="0" algn="l"/>
                <a:tab pos="828430" algn="l"/>
                <a:tab pos="1656865" algn="l"/>
                <a:tab pos="2485297" algn="l"/>
                <a:tab pos="3313736" algn="l"/>
                <a:tab pos="4142173" algn="l"/>
                <a:tab pos="4970607" algn="l"/>
                <a:tab pos="5799037" algn="l"/>
                <a:tab pos="6627475" algn="l"/>
                <a:tab pos="7455907" algn="l"/>
                <a:tab pos="8284345" algn="l"/>
                <a:tab pos="9112774" algn="l"/>
              </a:tabLst>
            </a:pPr>
            <a:fld id="{2B5CD1E1-DCB2-4F0F-AFC8-12CF9A053E11}" type="slidenum">
              <a:rPr lang="nb-NO" sz="600">
                <a:solidFill>
                  <a:srgbClr val="000000"/>
                </a:solidFill>
                <a:latin typeface="Arial" pitchFamily="34"/>
                <a:ea typeface="Segoe UI" pitchFamily="2"/>
                <a:cs typeface="Tahoma" pitchFamily="2"/>
              </a:rPr>
              <a:pPr defTabSz="828430">
                <a:tabLst>
                  <a:tab pos="0" algn="l"/>
                  <a:tab pos="828430" algn="l"/>
                  <a:tab pos="1656865" algn="l"/>
                  <a:tab pos="2485297" algn="l"/>
                  <a:tab pos="3313736" algn="l"/>
                  <a:tab pos="4142173" algn="l"/>
                  <a:tab pos="4970607" algn="l"/>
                  <a:tab pos="5799037" algn="l"/>
                  <a:tab pos="6627475" algn="l"/>
                  <a:tab pos="7455907" algn="l"/>
                  <a:tab pos="8284345" algn="l"/>
                  <a:tab pos="9112774" algn="l"/>
                </a:tabLst>
              </a:pPr>
              <a:t>‹#›</a:t>
            </a:fld>
            <a:endParaRPr lang="nb-NO" sz="600">
              <a:solidFill>
                <a:srgbClr val="000000"/>
              </a:solidFill>
              <a:latin typeface="Arial" pitchFamily="34"/>
              <a:ea typeface="Segoe UI" pitchFamily="2"/>
              <a:cs typeface="Tahoma" pitchFamily="2"/>
            </a:endParaRPr>
          </a:p>
        </p:txBody>
      </p:sp>
      <p:pic>
        <p:nvPicPr>
          <p:cNvPr id="8" name="Bilde 7"/>
          <p:cNvPicPr>
            <a:picLocks noChangeAspect="1"/>
          </p:cNvPicPr>
          <p:nvPr/>
        </p:nvPicPr>
        <p:blipFill>
          <a:blip r:embed="rId14">
            <a:lum/>
            <a:alphaModFix/>
          </a:blip>
          <a:srcRect/>
          <a:stretch>
            <a:fillRect/>
          </a:stretch>
        </p:blipFill>
        <p:spPr>
          <a:xfrm>
            <a:off x="6839288" y="6025175"/>
            <a:ext cx="2297288" cy="834425"/>
          </a:xfrm>
          <a:prstGeom prst="rect">
            <a:avLst/>
          </a:prstGeom>
          <a:noFill/>
          <a:ln>
            <a:noFill/>
          </a:ln>
        </p:spPr>
      </p:pic>
    </p:spTree>
    <p:extLst>
      <p:ext uri="{BB962C8B-B14F-4D97-AF65-F5344CB8AC3E}">
        <p14:creationId xmlns:p14="http://schemas.microsoft.com/office/powerpoint/2010/main" val="1404038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l" rtl="0" hangingPunct="1">
        <a:lnSpc>
          <a:spcPct val="100000"/>
        </a:lnSpc>
        <a:spcBef>
          <a:spcPts val="0"/>
        </a:spcBef>
        <a:spcAft>
          <a:spcPts val="0"/>
        </a:spcAft>
        <a:tabLst>
          <a:tab pos="0" algn="l"/>
          <a:tab pos="828430" algn="l"/>
          <a:tab pos="1656865" algn="l"/>
          <a:tab pos="2485297" algn="l"/>
          <a:tab pos="3313736" algn="l"/>
          <a:tab pos="4142173" algn="l"/>
          <a:tab pos="4970607" algn="l"/>
          <a:tab pos="5799037" algn="l"/>
          <a:tab pos="6627475" algn="l"/>
          <a:tab pos="7455907" algn="l"/>
          <a:tab pos="8284345" algn="l"/>
          <a:tab pos="9112774" algn="l"/>
        </a:tabLst>
        <a:defRPr lang="nb-NO" sz="3600" b="1" i="0" u="none" strike="noStrike" baseline="0">
          <a:ln>
            <a:noFill/>
          </a:ln>
          <a:solidFill>
            <a:srgbClr val="0090A8"/>
          </a:solidFill>
          <a:latin typeface="Arial" pitchFamily="18"/>
          <a:ea typeface="Microsoft YaHei" pitchFamily="2"/>
          <a:cs typeface="Mangal" pitchFamily="2"/>
        </a:defRPr>
      </a:lvl1pPr>
    </p:titleStyle>
    <p:bodyStyle>
      <a:lvl1pPr marL="0" marR="0" indent="0" algn="l" rtl="0" hangingPunct="1">
        <a:lnSpc>
          <a:spcPct val="100000"/>
        </a:lnSpc>
        <a:spcBef>
          <a:spcPts val="522"/>
        </a:spcBef>
        <a:spcAft>
          <a:spcPts val="0"/>
        </a:spcAft>
        <a:tabLst>
          <a:tab pos="660138" algn="l"/>
          <a:tab pos="1488574" algn="l"/>
          <a:tab pos="2317006" algn="l"/>
          <a:tab pos="3145441" algn="l"/>
          <a:tab pos="3973871" algn="l"/>
          <a:tab pos="4802306" algn="l"/>
          <a:tab pos="5630736" algn="l"/>
          <a:tab pos="6459174" algn="l"/>
          <a:tab pos="7287615" algn="l"/>
          <a:tab pos="8116046" algn="l"/>
          <a:tab pos="8944478" algn="l"/>
        </a:tabLst>
        <a:defRPr lang="nb-NO" sz="2500" b="0" i="0" u="none" strike="noStrike" baseline="0">
          <a:ln>
            <a:noFill/>
          </a:ln>
          <a:solidFill>
            <a:srgbClr val="000000"/>
          </a:solidFill>
          <a:latin typeface="Arial" pitchFamily="18"/>
          <a:ea typeface="Microsoft YaHei" pitchFamily="2"/>
          <a:cs typeface="Mangal" pitchFamily="2"/>
        </a:defRPr>
      </a:lvl1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44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6" tIns="45619" rIns="91236" bIns="45619" numCol="1" anchor="ctr" anchorCtr="0" compatLnSpc="1">
            <a:prstTxWarp prst="textNoShape">
              <a:avLst/>
            </a:prstTxWarp>
          </a:bodyPr>
          <a:lstStyle/>
          <a:p>
            <a:pPr lvl="0"/>
            <a:r>
              <a:rPr lang="en-GB" altLang="nb-NO" smtClean="0"/>
              <a:t>Mastertitelformat bearbeiten</a:t>
            </a:r>
          </a:p>
        </p:txBody>
      </p:sp>
      <p:sp>
        <p:nvSpPr>
          <p:cNvPr id="1027" name="Rectangle 3"/>
          <p:cNvSpPr>
            <a:spLocks noGrp="1" noChangeArrowheads="1"/>
          </p:cNvSpPr>
          <p:nvPr>
            <p:ph type="body" idx="1"/>
          </p:nvPr>
        </p:nvSpPr>
        <p:spPr bwMode="auto">
          <a:xfrm>
            <a:off x="457200" y="2667001"/>
            <a:ext cx="8229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6" tIns="45619" rIns="91236" bIns="45619" numCol="1" anchor="t" anchorCtr="0" compatLnSpc="1">
            <a:prstTxWarp prst="textNoShape">
              <a:avLst/>
            </a:prstTxWarp>
          </a:bodyPr>
          <a:lstStyle/>
          <a:p>
            <a:pPr lvl="0"/>
            <a:r>
              <a:rPr lang="en-GB" altLang="nb-NO" smtClean="0"/>
              <a:t>Mastertextformat bearbeiten</a:t>
            </a:r>
          </a:p>
          <a:p>
            <a:pPr lvl="1"/>
            <a:r>
              <a:rPr lang="en-GB" altLang="nb-NO" smtClean="0"/>
              <a:t>Zweite Ebene</a:t>
            </a:r>
          </a:p>
          <a:p>
            <a:pPr lvl="2"/>
            <a:r>
              <a:rPr lang="en-GB" altLang="nb-NO" smtClean="0"/>
              <a:t>Dritte Ebene</a:t>
            </a:r>
          </a:p>
          <a:p>
            <a:pPr lvl="3"/>
            <a:r>
              <a:rPr lang="en-GB" altLang="nb-NO" smtClean="0"/>
              <a:t>Vierte Ebene</a:t>
            </a:r>
          </a:p>
          <a:p>
            <a:pPr lvl="4"/>
            <a:r>
              <a:rPr lang="en-GB" altLang="nb-NO" smtClean="0"/>
              <a:t>Fünfte Ebene</a:t>
            </a:r>
          </a:p>
        </p:txBody>
      </p:sp>
      <p:sp>
        <p:nvSpPr>
          <p:cNvPr id="1029" name="Rectangle 5"/>
          <p:cNvSpPr>
            <a:spLocks noGrp="1" noChangeArrowheads="1"/>
          </p:cNvSpPr>
          <p:nvPr>
            <p:ph type="ftr" sz="quarter" idx="3"/>
          </p:nvPr>
        </p:nvSpPr>
        <p:spPr bwMode="auto">
          <a:xfrm>
            <a:off x="3124201" y="6477000"/>
            <a:ext cx="2895600" cy="22860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lgn="ctr">
              <a:defRPr sz="1400" b="1">
                <a:solidFill>
                  <a:srgbClr val="05326F"/>
                </a:solidFill>
                <a:latin typeface="Arial" pitchFamily="-110" charset="0"/>
                <a:ea typeface="+mn-ea"/>
              </a:defRPr>
            </a:lvl1pPr>
          </a:lstStyle>
          <a:p>
            <a:pPr fontAlgn="base">
              <a:spcBef>
                <a:spcPct val="0"/>
              </a:spcBef>
              <a:spcAft>
                <a:spcPct val="0"/>
              </a:spcAft>
              <a:defRPr/>
            </a:pPr>
            <a:endParaRPr lang="de-DE">
              <a:cs typeface="Arial" charset="0"/>
            </a:endParaRPr>
          </a:p>
        </p:txBody>
      </p:sp>
      <p:pic>
        <p:nvPicPr>
          <p:cNvPr id="2" name="Picture 29" descr="EASAC_logo RGB"/>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705600" y="304800"/>
            <a:ext cx="19812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0"/>
          <p:cNvSpPr>
            <a:spLocks noChangeArrowheads="1"/>
          </p:cNvSpPr>
          <p:nvPr userDrawn="1"/>
        </p:nvSpPr>
        <p:spPr bwMode="auto">
          <a:xfrm>
            <a:off x="0" y="6400800"/>
            <a:ext cx="9144000" cy="457200"/>
          </a:xfrm>
          <a:prstGeom prst="rect">
            <a:avLst/>
          </a:prstGeom>
          <a:solidFill>
            <a:srgbClr val="004C8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nchor="ctr"/>
          <a:lstStyle>
            <a:lvl1pPr eaLnBrk="0" hangingPunct="0">
              <a:defRPr>
                <a:solidFill>
                  <a:schemeClr val="tx1"/>
                </a:solidFill>
                <a:latin typeface="TheSansSemiLight-Plain" pitchFamily="34" charset="0"/>
                <a:ea typeface="MS PGothic" pitchFamily="34" charset="-128"/>
              </a:defRPr>
            </a:lvl1pPr>
            <a:lvl2pPr marL="742950" indent="-285750" eaLnBrk="0" hangingPunct="0">
              <a:defRPr>
                <a:solidFill>
                  <a:schemeClr val="tx1"/>
                </a:solidFill>
                <a:latin typeface="TheSansSemiLight-Plain" pitchFamily="34" charset="0"/>
                <a:ea typeface="MS PGothic" pitchFamily="34" charset="-128"/>
              </a:defRPr>
            </a:lvl2pPr>
            <a:lvl3pPr marL="1143000" indent="-228600" eaLnBrk="0" hangingPunct="0">
              <a:defRPr>
                <a:solidFill>
                  <a:schemeClr val="tx1"/>
                </a:solidFill>
                <a:latin typeface="TheSansSemiLight-Plain" pitchFamily="34" charset="0"/>
                <a:ea typeface="MS PGothic" pitchFamily="34" charset="-128"/>
              </a:defRPr>
            </a:lvl3pPr>
            <a:lvl4pPr marL="1600200" indent="-228600" eaLnBrk="0" hangingPunct="0">
              <a:defRPr>
                <a:solidFill>
                  <a:schemeClr val="tx1"/>
                </a:solidFill>
                <a:latin typeface="TheSansSemiLight-Plain" pitchFamily="34" charset="0"/>
                <a:ea typeface="MS PGothic" pitchFamily="34" charset="-128"/>
              </a:defRPr>
            </a:lvl4pPr>
            <a:lvl5pPr marL="2057400" indent="-228600" eaLnBrk="0" hangingPunct="0">
              <a:defRPr>
                <a:solidFill>
                  <a:schemeClr val="tx1"/>
                </a:solidFill>
                <a:latin typeface="TheSansSemiLight-Plain"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heSansSemiLight-Plain"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heSansSemiLight-Plain"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heSansSemiLight-Plain"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heSansSemiLight-Plain" pitchFamily="34" charset="0"/>
                <a:ea typeface="MS PGothic" pitchFamily="34" charset="-128"/>
              </a:defRPr>
            </a:lvl9pPr>
          </a:lstStyle>
          <a:p>
            <a:pPr eaLnBrk="1" fontAlgn="base" hangingPunct="1">
              <a:spcBef>
                <a:spcPct val="0"/>
              </a:spcBef>
              <a:spcAft>
                <a:spcPct val="0"/>
              </a:spcAft>
              <a:defRPr/>
            </a:pPr>
            <a:endParaRPr lang="nb-NO" altLang="nb-NO" smtClean="0">
              <a:solidFill>
                <a:srgbClr val="000000"/>
              </a:solidFill>
              <a:cs typeface="Arial" charset="0"/>
            </a:endParaRPr>
          </a:p>
        </p:txBody>
      </p:sp>
      <p:sp>
        <p:nvSpPr>
          <p:cNvPr id="1031" name="Rectangle 31"/>
          <p:cNvSpPr>
            <a:spLocks noChangeArrowheads="1"/>
          </p:cNvSpPr>
          <p:nvPr userDrawn="1"/>
        </p:nvSpPr>
        <p:spPr bwMode="auto">
          <a:xfrm>
            <a:off x="0" y="6248400"/>
            <a:ext cx="9144000" cy="152400"/>
          </a:xfrm>
          <a:prstGeom prst="rect">
            <a:avLst/>
          </a:prstGeom>
          <a:solidFill>
            <a:srgbClr val="A083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nchor="ctr"/>
          <a:lstStyle>
            <a:lvl1pPr eaLnBrk="0" hangingPunct="0">
              <a:defRPr>
                <a:solidFill>
                  <a:schemeClr val="tx1"/>
                </a:solidFill>
                <a:latin typeface="TheSansSemiLight-Plain" pitchFamily="34" charset="0"/>
                <a:ea typeface="MS PGothic" pitchFamily="34" charset="-128"/>
              </a:defRPr>
            </a:lvl1pPr>
            <a:lvl2pPr marL="742950" indent="-285750" eaLnBrk="0" hangingPunct="0">
              <a:defRPr>
                <a:solidFill>
                  <a:schemeClr val="tx1"/>
                </a:solidFill>
                <a:latin typeface="TheSansSemiLight-Plain" pitchFamily="34" charset="0"/>
                <a:ea typeface="MS PGothic" pitchFamily="34" charset="-128"/>
              </a:defRPr>
            </a:lvl2pPr>
            <a:lvl3pPr marL="1143000" indent="-228600" eaLnBrk="0" hangingPunct="0">
              <a:defRPr>
                <a:solidFill>
                  <a:schemeClr val="tx1"/>
                </a:solidFill>
                <a:latin typeface="TheSansSemiLight-Plain" pitchFamily="34" charset="0"/>
                <a:ea typeface="MS PGothic" pitchFamily="34" charset="-128"/>
              </a:defRPr>
            </a:lvl3pPr>
            <a:lvl4pPr marL="1600200" indent="-228600" eaLnBrk="0" hangingPunct="0">
              <a:defRPr>
                <a:solidFill>
                  <a:schemeClr val="tx1"/>
                </a:solidFill>
                <a:latin typeface="TheSansSemiLight-Plain" pitchFamily="34" charset="0"/>
                <a:ea typeface="MS PGothic" pitchFamily="34" charset="-128"/>
              </a:defRPr>
            </a:lvl4pPr>
            <a:lvl5pPr marL="2057400" indent="-228600" eaLnBrk="0" hangingPunct="0">
              <a:defRPr>
                <a:solidFill>
                  <a:schemeClr val="tx1"/>
                </a:solidFill>
                <a:latin typeface="TheSansSemiLight-Plain"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heSansSemiLight-Plain"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heSansSemiLight-Plain"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heSansSemiLight-Plain"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heSansSemiLight-Plain" pitchFamily="34" charset="0"/>
                <a:ea typeface="MS PGothic" pitchFamily="34" charset="-128"/>
              </a:defRPr>
            </a:lvl9pPr>
          </a:lstStyle>
          <a:p>
            <a:pPr eaLnBrk="1" fontAlgn="base" hangingPunct="1">
              <a:spcBef>
                <a:spcPct val="0"/>
              </a:spcBef>
              <a:spcAft>
                <a:spcPct val="0"/>
              </a:spcAft>
              <a:defRPr/>
            </a:pPr>
            <a:endParaRPr lang="nb-NO" altLang="nb-NO" smtClean="0">
              <a:solidFill>
                <a:srgbClr val="000000"/>
              </a:solidFill>
              <a:cs typeface="Arial" charset="0"/>
            </a:endParaRPr>
          </a:p>
        </p:txBody>
      </p:sp>
      <p:sp>
        <p:nvSpPr>
          <p:cNvPr id="3" name="Rectangle 6"/>
          <p:cNvSpPr>
            <a:spLocks noGrp="1" noChangeArrowheads="1"/>
          </p:cNvSpPr>
          <p:nvPr>
            <p:ph type="sldNum" sz="quarter" idx="4"/>
          </p:nvPr>
        </p:nvSpPr>
        <p:spPr bwMode="auto">
          <a:xfrm>
            <a:off x="6553200" y="6477000"/>
            <a:ext cx="2133600" cy="22860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lgn="r">
              <a:defRPr sz="1000">
                <a:solidFill>
                  <a:schemeClr val="bg1"/>
                </a:solidFill>
                <a:latin typeface="Calibri" pitchFamily="-110" charset="0"/>
                <a:ea typeface="ＭＳ Ｐゴシック" pitchFamily="-110" charset="-128"/>
              </a:defRPr>
            </a:lvl1pPr>
          </a:lstStyle>
          <a:p>
            <a:pPr fontAlgn="base">
              <a:spcBef>
                <a:spcPct val="0"/>
              </a:spcBef>
              <a:spcAft>
                <a:spcPct val="0"/>
              </a:spcAft>
              <a:defRPr/>
            </a:pPr>
            <a:fld id="{10296B0A-FFAB-406A-9537-FB69304BF3C3}" type="slidenum">
              <a:rPr lang="en-GB">
                <a:solidFill>
                  <a:srgbClr val="FFFFFF"/>
                </a:solidFill>
                <a:cs typeface="Arial" charset="0"/>
              </a:rPr>
              <a:pPr fontAlgn="base">
                <a:spcBef>
                  <a:spcPct val="0"/>
                </a:spcBef>
                <a:spcAft>
                  <a:spcPct val="0"/>
                </a:spcAft>
                <a:defRPr/>
              </a:pPr>
              <a:t>‹#›</a:t>
            </a:fld>
            <a:endParaRPr lang="en-GB">
              <a:solidFill>
                <a:srgbClr val="FFFFFF"/>
              </a:solidFill>
              <a:latin typeface="Georgia" pitchFamily="-110" charset="0"/>
              <a:cs typeface="Arial" charset="0"/>
            </a:endParaRPr>
          </a:p>
        </p:txBody>
      </p:sp>
      <p:sp>
        <p:nvSpPr>
          <p:cNvPr id="1028" name="Rectangle 4"/>
          <p:cNvSpPr>
            <a:spLocks noGrp="1" noChangeArrowheads="1"/>
          </p:cNvSpPr>
          <p:nvPr>
            <p:ph type="dt" sz="half" idx="2"/>
          </p:nvPr>
        </p:nvSpPr>
        <p:spPr bwMode="auto">
          <a:xfrm>
            <a:off x="350839" y="6477000"/>
            <a:ext cx="2133600" cy="228600"/>
          </a:xfrm>
          <a:prstGeom prst="rect">
            <a:avLst/>
          </a:prstGeom>
          <a:noFill/>
          <a:ln w="9525">
            <a:noFill/>
            <a:miter lim="800000"/>
            <a:headEnd/>
            <a:tailEnd/>
          </a:ln>
          <a:effectLst/>
        </p:spPr>
        <p:txBody>
          <a:bodyPr vert="horz" wrap="square" lIns="91236" tIns="45619" rIns="91236" bIns="45619" numCol="1" anchor="t" anchorCtr="0" compatLnSpc="1">
            <a:prstTxWarp prst="textNoShape">
              <a:avLst/>
            </a:prstTxWarp>
          </a:bodyPr>
          <a:lstStyle>
            <a:lvl1pPr>
              <a:defRPr sz="1000">
                <a:solidFill>
                  <a:schemeClr val="bg1"/>
                </a:solidFill>
                <a:latin typeface="Calibri" pitchFamily="-110" charset="0"/>
                <a:ea typeface="ＭＳ Ｐゴシック" pitchFamily="-110" charset="-128"/>
              </a:defRPr>
            </a:lvl1pPr>
          </a:lstStyle>
          <a:p>
            <a:pPr fontAlgn="base">
              <a:spcBef>
                <a:spcPct val="0"/>
              </a:spcBef>
              <a:spcAft>
                <a:spcPct val="0"/>
              </a:spcAft>
              <a:defRPr/>
            </a:pPr>
            <a:fld id="{7C71612D-6933-4D28-96D9-AB4524361339}" type="datetime1">
              <a:rPr lang="en-GB">
                <a:solidFill>
                  <a:srgbClr val="FFFFFF"/>
                </a:solidFill>
                <a:cs typeface="Arial" charset="0"/>
              </a:rPr>
              <a:pPr fontAlgn="base">
                <a:spcBef>
                  <a:spcPct val="0"/>
                </a:spcBef>
                <a:spcAft>
                  <a:spcPct val="0"/>
                </a:spcAft>
                <a:defRPr/>
              </a:pPr>
              <a:t>26/04/2016</a:t>
            </a:fld>
            <a:endParaRPr lang="en-GB" sz="1200">
              <a:solidFill>
                <a:srgbClr val="FFFFFF"/>
              </a:solidFill>
              <a:cs typeface="Arial" charset="0"/>
            </a:endParaRPr>
          </a:p>
        </p:txBody>
      </p:sp>
      <p:sp>
        <p:nvSpPr>
          <p:cNvPr id="1034" name="Rectangle 33"/>
          <p:cNvSpPr>
            <a:spLocks noChangeArrowheads="1"/>
          </p:cNvSpPr>
          <p:nvPr userDrawn="1"/>
        </p:nvSpPr>
        <p:spPr bwMode="auto">
          <a:xfrm>
            <a:off x="-1450950" y="-1481136"/>
            <a:ext cx="184709"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6" tIns="45619" rIns="91236" bIns="45619">
            <a:spAutoFit/>
          </a:bodyPr>
          <a:lstStyle>
            <a:lvl1pPr eaLnBrk="0" hangingPunct="0">
              <a:defRPr>
                <a:solidFill>
                  <a:schemeClr val="tx1"/>
                </a:solidFill>
                <a:latin typeface="TheSansSemiLight-Plain" pitchFamily="34" charset="0"/>
                <a:ea typeface="MS PGothic" pitchFamily="34" charset="-128"/>
              </a:defRPr>
            </a:lvl1pPr>
            <a:lvl2pPr marL="742950" indent="-285750" eaLnBrk="0" hangingPunct="0">
              <a:defRPr>
                <a:solidFill>
                  <a:schemeClr val="tx1"/>
                </a:solidFill>
                <a:latin typeface="TheSansSemiLight-Plain" pitchFamily="34" charset="0"/>
                <a:ea typeface="MS PGothic" pitchFamily="34" charset="-128"/>
              </a:defRPr>
            </a:lvl2pPr>
            <a:lvl3pPr marL="1143000" indent="-228600" eaLnBrk="0" hangingPunct="0">
              <a:defRPr>
                <a:solidFill>
                  <a:schemeClr val="tx1"/>
                </a:solidFill>
                <a:latin typeface="TheSansSemiLight-Plain" pitchFamily="34" charset="0"/>
                <a:ea typeface="MS PGothic" pitchFamily="34" charset="-128"/>
              </a:defRPr>
            </a:lvl3pPr>
            <a:lvl4pPr marL="1600200" indent="-228600" eaLnBrk="0" hangingPunct="0">
              <a:defRPr>
                <a:solidFill>
                  <a:schemeClr val="tx1"/>
                </a:solidFill>
                <a:latin typeface="TheSansSemiLight-Plain" pitchFamily="34" charset="0"/>
                <a:ea typeface="MS PGothic" pitchFamily="34" charset="-128"/>
              </a:defRPr>
            </a:lvl4pPr>
            <a:lvl5pPr marL="2057400" indent="-228600" eaLnBrk="0" hangingPunct="0">
              <a:defRPr>
                <a:solidFill>
                  <a:schemeClr val="tx1"/>
                </a:solidFill>
                <a:latin typeface="TheSansSemiLight-Plain"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heSansSemiLight-Plain"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heSansSemiLight-Plain"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heSansSemiLight-Plain"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heSansSemiLight-Plain" pitchFamily="34" charset="0"/>
                <a:ea typeface="MS PGothic" pitchFamily="34" charset="-128"/>
              </a:defRPr>
            </a:lvl9pPr>
          </a:lstStyle>
          <a:p>
            <a:pPr eaLnBrk="1" fontAlgn="base" hangingPunct="1">
              <a:spcBef>
                <a:spcPct val="0"/>
              </a:spcBef>
              <a:spcAft>
                <a:spcPct val="0"/>
              </a:spcAft>
              <a:defRPr/>
            </a:pPr>
            <a:endParaRPr lang="nb-NO" altLang="nb-NO" smtClean="0">
              <a:solidFill>
                <a:srgbClr val="000000"/>
              </a:solidFill>
              <a:cs typeface="Arial" charset="0"/>
            </a:endParaRPr>
          </a:p>
        </p:txBody>
      </p:sp>
    </p:spTree>
    <p:extLst>
      <p:ext uri="{BB962C8B-B14F-4D97-AF65-F5344CB8AC3E}">
        <p14:creationId xmlns:p14="http://schemas.microsoft.com/office/powerpoint/2010/main" val="404382164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hf hdr="0" ftr="0"/>
  <p:txStyles>
    <p:titleStyle>
      <a:lvl1pPr algn="l" rtl="0" eaLnBrk="0" fontAlgn="base" hangingPunct="0">
        <a:spcBef>
          <a:spcPct val="0"/>
        </a:spcBef>
        <a:spcAft>
          <a:spcPct val="0"/>
        </a:spcAft>
        <a:defRPr sz="3600">
          <a:solidFill>
            <a:srgbClr val="004C84"/>
          </a:solidFill>
          <a:latin typeface="+mj-lt"/>
          <a:ea typeface="MS PGothic" pitchFamily="34" charset="-128"/>
          <a:cs typeface="+mj-cs"/>
        </a:defRPr>
      </a:lvl1pPr>
      <a:lvl2pPr algn="l" rtl="0" eaLnBrk="0" fontAlgn="base" hangingPunct="0">
        <a:spcBef>
          <a:spcPct val="0"/>
        </a:spcBef>
        <a:spcAft>
          <a:spcPct val="0"/>
        </a:spcAft>
        <a:defRPr sz="3600">
          <a:solidFill>
            <a:srgbClr val="004C84"/>
          </a:solidFill>
          <a:latin typeface="Calibri" pitchFamily="-110" charset="0"/>
          <a:ea typeface="MS PGothic" pitchFamily="34" charset="-128"/>
        </a:defRPr>
      </a:lvl2pPr>
      <a:lvl3pPr algn="l" rtl="0" eaLnBrk="0" fontAlgn="base" hangingPunct="0">
        <a:spcBef>
          <a:spcPct val="0"/>
        </a:spcBef>
        <a:spcAft>
          <a:spcPct val="0"/>
        </a:spcAft>
        <a:defRPr sz="3600">
          <a:solidFill>
            <a:srgbClr val="004C84"/>
          </a:solidFill>
          <a:latin typeface="Calibri" pitchFamily="-110" charset="0"/>
          <a:ea typeface="MS PGothic" pitchFamily="34" charset="-128"/>
        </a:defRPr>
      </a:lvl3pPr>
      <a:lvl4pPr algn="l" rtl="0" eaLnBrk="0" fontAlgn="base" hangingPunct="0">
        <a:spcBef>
          <a:spcPct val="0"/>
        </a:spcBef>
        <a:spcAft>
          <a:spcPct val="0"/>
        </a:spcAft>
        <a:defRPr sz="3600">
          <a:solidFill>
            <a:srgbClr val="004C84"/>
          </a:solidFill>
          <a:latin typeface="Calibri" pitchFamily="-110" charset="0"/>
          <a:ea typeface="MS PGothic" pitchFamily="34" charset="-128"/>
        </a:defRPr>
      </a:lvl4pPr>
      <a:lvl5pPr algn="l" rtl="0" eaLnBrk="0" fontAlgn="base" hangingPunct="0">
        <a:spcBef>
          <a:spcPct val="0"/>
        </a:spcBef>
        <a:spcAft>
          <a:spcPct val="0"/>
        </a:spcAft>
        <a:defRPr sz="3600">
          <a:solidFill>
            <a:srgbClr val="004C84"/>
          </a:solidFill>
          <a:latin typeface="Calibri" pitchFamily="-110" charset="0"/>
          <a:ea typeface="MS PGothic" pitchFamily="34" charset="-128"/>
        </a:defRPr>
      </a:lvl5pPr>
      <a:lvl6pPr marL="456183" algn="l" rtl="0" fontAlgn="base">
        <a:spcBef>
          <a:spcPct val="0"/>
        </a:spcBef>
        <a:spcAft>
          <a:spcPct val="0"/>
        </a:spcAft>
        <a:defRPr sz="3600">
          <a:solidFill>
            <a:srgbClr val="004C84"/>
          </a:solidFill>
          <a:latin typeface="Calibri" pitchFamily="-110" charset="0"/>
        </a:defRPr>
      </a:lvl6pPr>
      <a:lvl7pPr marL="912386" algn="l" rtl="0" fontAlgn="base">
        <a:spcBef>
          <a:spcPct val="0"/>
        </a:spcBef>
        <a:spcAft>
          <a:spcPct val="0"/>
        </a:spcAft>
        <a:defRPr sz="3600">
          <a:solidFill>
            <a:srgbClr val="004C84"/>
          </a:solidFill>
          <a:latin typeface="Calibri" pitchFamily="-110" charset="0"/>
        </a:defRPr>
      </a:lvl7pPr>
      <a:lvl8pPr marL="1368590" algn="l" rtl="0" fontAlgn="base">
        <a:spcBef>
          <a:spcPct val="0"/>
        </a:spcBef>
        <a:spcAft>
          <a:spcPct val="0"/>
        </a:spcAft>
        <a:defRPr sz="3600">
          <a:solidFill>
            <a:srgbClr val="004C84"/>
          </a:solidFill>
          <a:latin typeface="Calibri" pitchFamily="-110" charset="0"/>
        </a:defRPr>
      </a:lvl8pPr>
      <a:lvl9pPr marL="1824781" algn="l" rtl="0" fontAlgn="base">
        <a:spcBef>
          <a:spcPct val="0"/>
        </a:spcBef>
        <a:spcAft>
          <a:spcPct val="0"/>
        </a:spcAft>
        <a:defRPr sz="3600">
          <a:solidFill>
            <a:srgbClr val="004C84"/>
          </a:solidFill>
          <a:latin typeface="Calibri" pitchFamily="-110" charset="0"/>
        </a:defRPr>
      </a:lvl9pPr>
    </p:titleStyle>
    <p:bodyStyle>
      <a:lvl1pPr marL="342155" indent="-342155" algn="l"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741316" indent="-285134" algn="l" rtl="0" eaLnBrk="0" fontAlgn="base" hangingPunct="0">
        <a:spcBef>
          <a:spcPct val="20000"/>
        </a:spcBef>
        <a:spcAft>
          <a:spcPct val="0"/>
        </a:spcAft>
        <a:buChar char="–"/>
        <a:defRPr sz="2000">
          <a:solidFill>
            <a:srgbClr val="004C84"/>
          </a:solidFill>
          <a:latin typeface="+mn-lt"/>
          <a:ea typeface="MS PGothic" pitchFamily="34" charset="-128"/>
        </a:defRPr>
      </a:lvl2pPr>
      <a:lvl3pPr marL="1140486" indent="-228091" algn="l" rtl="0" eaLnBrk="0" fontAlgn="base" hangingPunct="0">
        <a:spcBef>
          <a:spcPct val="20000"/>
        </a:spcBef>
        <a:spcAft>
          <a:spcPct val="0"/>
        </a:spcAft>
        <a:buChar char="•"/>
        <a:defRPr sz="1600">
          <a:solidFill>
            <a:srgbClr val="737373"/>
          </a:solidFill>
          <a:latin typeface="Georgia" pitchFamily="-110" charset="0"/>
          <a:ea typeface="MS PGothic" pitchFamily="34" charset="-128"/>
        </a:defRPr>
      </a:lvl3pPr>
      <a:lvl4pPr marL="1596676" indent="-228091" algn="l" rtl="0" eaLnBrk="0" fontAlgn="base" hangingPunct="0">
        <a:spcBef>
          <a:spcPct val="20000"/>
        </a:spcBef>
        <a:spcAft>
          <a:spcPct val="0"/>
        </a:spcAft>
        <a:buChar char="–"/>
        <a:defRPr sz="1200">
          <a:solidFill>
            <a:schemeClr val="tx1"/>
          </a:solidFill>
          <a:latin typeface="+mn-lt"/>
          <a:ea typeface="MS PGothic" pitchFamily="34" charset="-128"/>
        </a:defRPr>
      </a:lvl4pPr>
      <a:lvl5pPr marL="2052885" indent="-228091" algn="l" rtl="0" eaLnBrk="0" fontAlgn="base" hangingPunct="0">
        <a:spcBef>
          <a:spcPct val="20000"/>
        </a:spcBef>
        <a:spcAft>
          <a:spcPct val="0"/>
        </a:spcAft>
        <a:buChar char="»"/>
        <a:defRPr sz="1200">
          <a:solidFill>
            <a:srgbClr val="737373"/>
          </a:solidFill>
          <a:latin typeface="+mn-lt"/>
          <a:ea typeface="MS PGothic" pitchFamily="34" charset="-128"/>
        </a:defRPr>
      </a:lvl5pPr>
      <a:lvl6pPr marL="2509078" indent="-228091" algn="l" rtl="0" fontAlgn="base">
        <a:spcBef>
          <a:spcPct val="20000"/>
        </a:spcBef>
        <a:spcAft>
          <a:spcPct val="0"/>
        </a:spcAft>
        <a:buChar char="»"/>
        <a:defRPr sz="1200">
          <a:solidFill>
            <a:srgbClr val="737373"/>
          </a:solidFill>
          <a:latin typeface="+mn-lt"/>
          <a:ea typeface="ＭＳ Ｐゴシック" pitchFamily="-110" charset="-128"/>
        </a:defRPr>
      </a:lvl6pPr>
      <a:lvl7pPr marL="2965266" indent="-228091" algn="l" rtl="0" fontAlgn="base">
        <a:spcBef>
          <a:spcPct val="20000"/>
        </a:spcBef>
        <a:spcAft>
          <a:spcPct val="0"/>
        </a:spcAft>
        <a:buChar char="»"/>
        <a:defRPr sz="1200">
          <a:solidFill>
            <a:srgbClr val="737373"/>
          </a:solidFill>
          <a:latin typeface="+mn-lt"/>
          <a:ea typeface="ＭＳ Ｐゴシック" pitchFamily="-110" charset="-128"/>
        </a:defRPr>
      </a:lvl7pPr>
      <a:lvl8pPr marL="3421467" indent="-228091" algn="l" rtl="0" fontAlgn="base">
        <a:spcBef>
          <a:spcPct val="20000"/>
        </a:spcBef>
        <a:spcAft>
          <a:spcPct val="0"/>
        </a:spcAft>
        <a:buChar char="»"/>
        <a:defRPr sz="1200">
          <a:solidFill>
            <a:srgbClr val="737373"/>
          </a:solidFill>
          <a:latin typeface="+mn-lt"/>
          <a:ea typeface="ＭＳ Ｐゴシック" pitchFamily="-110" charset="-128"/>
        </a:defRPr>
      </a:lvl8pPr>
      <a:lvl9pPr marL="3877646" indent="-228091" algn="l" rtl="0" fontAlgn="base">
        <a:spcBef>
          <a:spcPct val="20000"/>
        </a:spcBef>
        <a:spcAft>
          <a:spcPct val="0"/>
        </a:spcAft>
        <a:buChar char="»"/>
        <a:defRPr sz="1200">
          <a:solidFill>
            <a:srgbClr val="737373"/>
          </a:solidFill>
          <a:latin typeface="+mn-lt"/>
          <a:ea typeface="ＭＳ Ｐゴシック" pitchFamily="-110" charset="-128"/>
        </a:defRPr>
      </a:lvl9pPr>
    </p:bodyStyle>
    <p:otherStyle>
      <a:defPPr>
        <a:defRPr lang="de-DE"/>
      </a:defPPr>
      <a:lvl1pPr marL="0" algn="l" defTabSz="456183" rtl="0" eaLnBrk="1" latinLnBrk="0" hangingPunct="1">
        <a:defRPr sz="1800" kern="1200">
          <a:solidFill>
            <a:schemeClr val="tx1"/>
          </a:solidFill>
          <a:latin typeface="+mn-lt"/>
          <a:ea typeface="+mn-ea"/>
          <a:cs typeface="+mn-cs"/>
        </a:defRPr>
      </a:lvl1pPr>
      <a:lvl2pPr marL="456183" algn="l" defTabSz="456183" rtl="0" eaLnBrk="1" latinLnBrk="0" hangingPunct="1">
        <a:defRPr sz="1800" kern="1200">
          <a:solidFill>
            <a:schemeClr val="tx1"/>
          </a:solidFill>
          <a:latin typeface="+mn-lt"/>
          <a:ea typeface="+mn-ea"/>
          <a:cs typeface="+mn-cs"/>
        </a:defRPr>
      </a:lvl2pPr>
      <a:lvl3pPr marL="912386" algn="l" defTabSz="456183" rtl="0" eaLnBrk="1" latinLnBrk="0" hangingPunct="1">
        <a:defRPr sz="1800" kern="1200">
          <a:solidFill>
            <a:schemeClr val="tx1"/>
          </a:solidFill>
          <a:latin typeface="+mn-lt"/>
          <a:ea typeface="+mn-ea"/>
          <a:cs typeface="+mn-cs"/>
        </a:defRPr>
      </a:lvl3pPr>
      <a:lvl4pPr marL="1368590" algn="l" defTabSz="456183" rtl="0" eaLnBrk="1" latinLnBrk="0" hangingPunct="1">
        <a:defRPr sz="1800" kern="1200">
          <a:solidFill>
            <a:schemeClr val="tx1"/>
          </a:solidFill>
          <a:latin typeface="+mn-lt"/>
          <a:ea typeface="+mn-ea"/>
          <a:cs typeface="+mn-cs"/>
        </a:defRPr>
      </a:lvl4pPr>
      <a:lvl5pPr marL="1824781" algn="l" defTabSz="456183" rtl="0" eaLnBrk="1" latinLnBrk="0" hangingPunct="1">
        <a:defRPr sz="1800" kern="1200">
          <a:solidFill>
            <a:schemeClr val="tx1"/>
          </a:solidFill>
          <a:latin typeface="+mn-lt"/>
          <a:ea typeface="+mn-ea"/>
          <a:cs typeface="+mn-cs"/>
        </a:defRPr>
      </a:lvl5pPr>
      <a:lvl6pPr marL="2280970" algn="l" defTabSz="456183" rtl="0" eaLnBrk="1" latinLnBrk="0" hangingPunct="1">
        <a:defRPr sz="1800" kern="1200">
          <a:solidFill>
            <a:schemeClr val="tx1"/>
          </a:solidFill>
          <a:latin typeface="+mn-lt"/>
          <a:ea typeface="+mn-ea"/>
          <a:cs typeface="+mn-cs"/>
        </a:defRPr>
      </a:lvl6pPr>
      <a:lvl7pPr marL="2737175" algn="l" defTabSz="456183" rtl="0" eaLnBrk="1" latinLnBrk="0" hangingPunct="1">
        <a:defRPr sz="1800" kern="1200">
          <a:solidFill>
            <a:schemeClr val="tx1"/>
          </a:solidFill>
          <a:latin typeface="+mn-lt"/>
          <a:ea typeface="+mn-ea"/>
          <a:cs typeface="+mn-cs"/>
        </a:defRPr>
      </a:lvl7pPr>
      <a:lvl8pPr marL="3193366" algn="l" defTabSz="456183" rtl="0" eaLnBrk="1" latinLnBrk="0" hangingPunct="1">
        <a:defRPr sz="1800" kern="1200">
          <a:solidFill>
            <a:schemeClr val="tx1"/>
          </a:solidFill>
          <a:latin typeface="+mn-lt"/>
          <a:ea typeface="+mn-ea"/>
          <a:cs typeface="+mn-cs"/>
        </a:defRPr>
      </a:lvl8pPr>
      <a:lvl9pPr marL="3649559" algn="l" defTabSz="45618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6" tIns="45664" rIns="91326" bIns="45664" numCol="1" anchor="ctr" anchorCtr="0" compatLnSpc="1">
            <a:prstTxWarp prst="textNoShape">
              <a:avLst/>
            </a:prstTxWarp>
          </a:bodyPr>
          <a:lstStyle/>
          <a:p>
            <a:pPr lvl="0"/>
            <a:r>
              <a:rPr lang="nb-NO" smtClean="0"/>
              <a:t>Klikk for å redigere tittelstil</a:t>
            </a:r>
          </a:p>
        </p:txBody>
      </p:sp>
      <p:sp>
        <p:nvSpPr>
          <p:cNvPr id="1027" name="Rectangle 3"/>
          <p:cNvSpPr>
            <a:spLocks noGrp="1" noChangeArrowheads="1"/>
          </p:cNvSpPr>
          <p:nvPr>
            <p:ph type="body" idx="1"/>
          </p:nvPr>
        </p:nvSpPr>
        <p:spPr bwMode="auto">
          <a:xfrm>
            <a:off x="457200" y="160022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6" tIns="45664" rIns="91326" bIns="45664"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6" tIns="45664" rIns="91326" bIns="45664" numCol="1" anchor="t" anchorCtr="0" compatLnSpc="1">
            <a:prstTxWarp prst="textNoShape">
              <a:avLst/>
            </a:prstTxWarp>
          </a:bodyPr>
          <a:lstStyle>
            <a:lvl1pPr>
              <a:defRPr sz="1400"/>
            </a:lvl1pPr>
          </a:lstStyle>
          <a:p>
            <a:pPr fontAlgn="base">
              <a:spcBef>
                <a:spcPct val="0"/>
              </a:spcBef>
              <a:spcAft>
                <a:spcPct val="0"/>
              </a:spcAft>
            </a:pPr>
            <a:endParaRPr lang="nb-NO" smtClean="0">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6" tIns="45664" rIns="91326" bIns="45664" numCol="1" anchor="t" anchorCtr="0" compatLnSpc="1">
            <a:prstTxWarp prst="textNoShape">
              <a:avLst/>
            </a:prstTxWarp>
          </a:bodyPr>
          <a:lstStyle>
            <a:lvl1pPr algn="ctr">
              <a:defRPr sz="1400"/>
            </a:lvl1pPr>
          </a:lstStyle>
          <a:p>
            <a:pPr fontAlgn="base">
              <a:spcBef>
                <a:spcPct val="0"/>
              </a:spcBef>
              <a:spcAft>
                <a:spcPct val="0"/>
              </a:spcAft>
            </a:pPr>
            <a:endParaRPr lang="nb-NO"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6" tIns="45664" rIns="91326" bIns="45664" numCol="1" anchor="t" anchorCtr="0" compatLnSpc="1">
            <a:prstTxWarp prst="textNoShape">
              <a:avLst/>
            </a:prstTxWarp>
          </a:bodyPr>
          <a:lstStyle>
            <a:lvl1pPr algn="r">
              <a:defRPr sz="1400"/>
            </a:lvl1pPr>
          </a:lstStyle>
          <a:p>
            <a:pPr fontAlgn="base">
              <a:spcBef>
                <a:spcPct val="0"/>
              </a:spcBef>
              <a:spcAft>
                <a:spcPct val="0"/>
              </a:spcAft>
            </a:pPr>
            <a:fld id="{1B26D5FD-0B28-49ED-BAA7-C1D78A3221F4}" type="slidenum">
              <a:rPr lang="nb-NO" smtClean="0">
                <a:solidFill>
                  <a:srgbClr val="000000"/>
                </a:solidFill>
              </a:rPr>
              <a:pPr fontAlgn="base">
                <a:spcBef>
                  <a:spcPct val="0"/>
                </a:spcBef>
                <a:spcAft>
                  <a:spcPct val="0"/>
                </a:spcAft>
              </a:pPr>
              <a:t>‹#›</a:t>
            </a:fld>
            <a:endParaRPr lang="nb-NO" smtClean="0">
              <a:solidFill>
                <a:srgbClr val="000000"/>
              </a:solidFill>
            </a:endParaRPr>
          </a:p>
        </p:txBody>
      </p:sp>
    </p:spTree>
    <p:extLst>
      <p:ext uri="{BB962C8B-B14F-4D97-AF65-F5344CB8AC3E}">
        <p14:creationId xmlns:p14="http://schemas.microsoft.com/office/powerpoint/2010/main" val="276896894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633" algn="ctr" rtl="0" fontAlgn="base">
        <a:spcBef>
          <a:spcPct val="0"/>
        </a:spcBef>
        <a:spcAft>
          <a:spcPct val="0"/>
        </a:spcAft>
        <a:defRPr sz="4400">
          <a:solidFill>
            <a:schemeClr val="tx2"/>
          </a:solidFill>
          <a:latin typeface="Arial" pitchFamily="34" charset="0"/>
        </a:defRPr>
      </a:lvl6pPr>
      <a:lvl7pPr marL="913274" algn="ctr" rtl="0" fontAlgn="base">
        <a:spcBef>
          <a:spcPct val="0"/>
        </a:spcBef>
        <a:spcAft>
          <a:spcPct val="0"/>
        </a:spcAft>
        <a:defRPr sz="4400">
          <a:solidFill>
            <a:schemeClr val="tx2"/>
          </a:solidFill>
          <a:latin typeface="Arial" pitchFamily="34" charset="0"/>
        </a:defRPr>
      </a:lvl7pPr>
      <a:lvl8pPr marL="1369920" algn="ctr" rtl="0" fontAlgn="base">
        <a:spcBef>
          <a:spcPct val="0"/>
        </a:spcBef>
        <a:spcAft>
          <a:spcPct val="0"/>
        </a:spcAft>
        <a:defRPr sz="4400">
          <a:solidFill>
            <a:schemeClr val="tx2"/>
          </a:solidFill>
          <a:latin typeface="Arial" pitchFamily="34" charset="0"/>
        </a:defRPr>
      </a:lvl8pPr>
      <a:lvl9pPr marL="1826557" algn="ctr" rtl="0" fontAlgn="base">
        <a:spcBef>
          <a:spcPct val="0"/>
        </a:spcBef>
        <a:spcAft>
          <a:spcPct val="0"/>
        </a:spcAft>
        <a:defRPr sz="4400">
          <a:solidFill>
            <a:schemeClr val="tx2"/>
          </a:solidFill>
          <a:latin typeface="Arial" pitchFamily="34" charset="0"/>
        </a:defRPr>
      </a:lvl9pPr>
    </p:titleStyle>
    <p:bodyStyle>
      <a:lvl1pPr marL="342484" indent="-342484" algn="l" rtl="0" fontAlgn="base">
        <a:spcBef>
          <a:spcPct val="20000"/>
        </a:spcBef>
        <a:spcAft>
          <a:spcPct val="0"/>
        </a:spcAft>
        <a:buChar char="•"/>
        <a:defRPr sz="3200">
          <a:solidFill>
            <a:schemeClr val="tx1"/>
          </a:solidFill>
          <a:latin typeface="+mn-lt"/>
          <a:ea typeface="+mn-ea"/>
          <a:cs typeface="+mn-cs"/>
        </a:defRPr>
      </a:lvl1pPr>
      <a:lvl2pPr marL="742038" indent="-285404" algn="l" rtl="0" fontAlgn="base">
        <a:spcBef>
          <a:spcPct val="20000"/>
        </a:spcBef>
        <a:spcAft>
          <a:spcPct val="0"/>
        </a:spcAft>
        <a:buChar char="–"/>
        <a:defRPr sz="2800">
          <a:solidFill>
            <a:schemeClr val="tx1"/>
          </a:solidFill>
          <a:latin typeface="+mn-lt"/>
        </a:defRPr>
      </a:lvl2pPr>
      <a:lvl3pPr marL="1141593" indent="-228316" algn="l" rtl="0" fontAlgn="base">
        <a:spcBef>
          <a:spcPct val="20000"/>
        </a:spcBef>
        <a:spcAft>
          <a:spcPct val="0"/>
        </a:spcAft>
        <a:buChar char="•"/>
        <a:defRPr sz="2400">
          <a:solidFill>
            <a:schemeClr val="tx1"/>
          </a:solidFill>
          <a:latin typeface="+mn-lt"/>
        </a:defRPr>
      </a:lvl3pPr>
      <a:lvl4pPr marL="1598233" indent="-228316" algn="l" rtl="0" fontAlgn="base">
        <a:spcBef>
          <a:spcPct val="20000"/>
        </a:spcBef>
        <a:spcAft>
          <a:spcPct val="0"/>
        </a:spcAft>
        <a:buChar char="–"/>
        <a:defRPr sz="2000">
          <a:solidFill>
            <a:schemeClr val="tx1"/>
          </a:solidFill>
          <a:latin typeface="+mn-lt"/>
        </a:defRPr>
      </a:lvl4pPr>
      <a:lvl5pPr marL="2054880" indent="-228316" algn="l" rtl="0" fontAlgn="base">
        <a:spcBef>
          <a:spcPct val="20000"/>
        </a:spcBef>
        <a:spcAft>
          <a:spcPct val="0"/>
        </a:spcAft>
        <a:buChar char="»"/>
        <a:defRPr sz="2000">
          <a:solidFill>
            <a:schemeClr val="tx1"/>
          </a:solidFill>
          <a:latin typeface="+mn-lt"/>
        </a:defRPr>
      </a:lvl5pPr>
      <a:lvl6pPr marL="2511517" indent="-228316" algn="l" rtl="0" fontAlgn="base">
        <a:spcBef>
          <a:spcPct val="20000"/>
        </a:spcBef>
        <a:spcAft>
          <a:spcPct val="0"/>
        </a:spcAft>
        <a:buChar char="»"/>
        <a:defRPr sz="2000">
          <a:solidFill>
            <a:schemeClr val="tx1"/>
          </a:solidFill>
          <a:latin typeface="+mn-lt"/>
        </a:defRPr>
      </a:lvl6pPr>
      <a:lvl7pPr marL="2968152" indent="-228316" algn="l" rtl="0" fontAlgn="base">
        <a:spcBef>
          <a:spcPct val="20000"/>
        </a:spcBef>
        <a:spcAft>
          <a:spcPct val="0"/>
        </a:spcAft>
        <a:buChar char="»"/>
        <a:defRPr sz="2000">
          <a:solidFill>
            <a:schemeClr val="tx1"/>
          </a:solidFill>
          <a:latin typeface="+mn-lt"/>
        </a:defRPr>
      </a:lvl7pPr>
      <a:lvl8pPr marL="3424794" indent="-228316" algn="l" rtl="0" fontAlgn="base">
        <a:spcBef>
          <a:spcPct val="20000"/>
        </a:spcBef>
        <a:spcAft>
          <a:spcPct val="0"/>
        </a:spcAft>
        <a:buChar char="»"/>
        <a:defRPr sz="2000">
          <a:solidFill>
            <a:schemeClr val="tx1"/>
          </a:solidFill>
          <a:latin typeface="+mn-lt"/>
        </a:defRPr>
      </a:lvl8pPr>
      <a:lvl9pPr marL="3881426" indent="-228316" algn="l" rtl="0" fontAlgn="base">
        <a:spcBef>
          <a:spcPct val="20000"/>
        </a:spcBef>
        <a:spcAft>
          <a:spcPct val="0"/>
        </a:spcAft>
        <a:buChar char="»"/>
        <a:defRPr sz="2000">
          <a:solidFill>
            <a:schemeClr val="tx1"/>
          </a:solidFill>
          <a:latin typeface="+mn-lt"/>
        </a:defRPr>
      </a:lvl9pPr>
    </p:bodyStyle>
    <p:otherStyle>
      <a:defPPr>
        <a:defRPr lang="nb-NO"/>
      </a:defPPr>
      <a:lvl1pPr marL="0" algn="l" defTabSz="913274" rtl="0" eaLnBrk="1" latinLnBrk="0" hangingPunct="1">
        <a:defRPr sz="1800" kern="1200">
          <a:solidFill>
            <a:schemeClr val="tx1"/>
          </a:solidFill>
          <a:latin typeface="+mn-lt"/>
          <a:ea typeface="+mn-ea"/>
          <a:cs typeface="+mn-cs"/>
        </a:defRPr>
      </a:lvl1pPr>
      <a:lvl2pPr marL="456633" algn="l" defTabSz="913274" rtl="0" eaLnBrk="1" latinLnBrk="0" hangingPunct="1">
        <a:defRPr sz="1800" kern="1200">
          <a:solidFill>
            <a:schemeClr val="tx1"/>
          </a:solidFill>
          <a:latin typeface="+mn-lt"/>
          <a:ea typeface="+mn-ea"/>
          <a:cs typeface="+mn-cs"/>
        </a:defRPr>
      </a:lvl2pPr>
      <a:lvl3pPr marL="913274" algn="l" defTabSz="913274" rtl="0" eaLnBrk="1" latinLnBrk="0" hangingPunct="1">
        <a:defRPr sz="1800" kern="1200">
          <a:solidFill>
            <a:schemeClr val="tx1"/>
          </a:solidFill>
          <a:latin typeface="+mn-lt"/>
          <a:ea typeface="+mn-ea"/>
          <a:cs typeface="+mn-cs"/>
        </a:defRPr>
      </a:lvl3pPr>
      <a:lvl4pPr marL="1369920" algn="l" defTabSz="913274" rtl="0" eaLnBrk="1" latinLnBrk="0" hangingPunct="1">
        <a:defRPr sz="1800" kern="1200">
          <a:solidFill>
            <a:schemeClr val="tx1"/>
          </a:solidFill>
          <a:latin typeface="+mn-lt"/>
          <a:ea typeface="+mn-ea"/>
          <a:cs typeface="+mn-cs"/>
        </a:defRPr>
      </a:lvl4pPr>
      <a:lvl5pPr marL="1826557" algn="l" defTabSz="913274" rtl="0" eaLnBrk="1" latinLnBrk="0" hangingPunct="1">
        <a:defRPr sz="1800" kern="1200">
          <a:solidFill>
            <a:schemeClr val="tx1"/>
          </a:solidFill>
          <a:latin typeface="+mn-lt"/>
          <a:ea typeface="+mn-ea"/>
          <a:cs typeface="+mn-cs"/>
        </a:defRPr>
      </a:lvl5pPr>
      <a:lvl6pPr marL="2283192" algn="l" defTabSz="913274" rtl="0" eaLnBrk="1" latinLnBrk="0" hangingPunct="1">
        <a:defRPr sz="1800" kern="1200">
          <a:solidFill>
            <a:schemeClr val="tx1"/>
          </a:solidFill>
          <a:latin typeface="+mn-lt"/>
          <a:ea typeface="+mn-ea"/>
          <a:cs typeface="+mn-cs"/>
        </a:defRPr>
      </a:lvl6pPr>
      <a:lvl7pPr marL="2739836" algn="l" defTabSz="913274" rtl="0" eaLnBrk="1" latinLnBrk="0" hangingPunct="1">
        <a:defRPr sz="1800" kern="1200">
          <a:solidFill>
            <a:schemeClr val="tx1"/>
          </a:solidFill>
          <a:latin typeface="+mn-lt"/>
          <a:ea typeface="+mn-ea"/>
          <a:cs typeface="+mn-cs"/>
        </a:defRPr>
      </a:lvl7pPr>
      <a:lvl8pPr marL="3196470" algn="l" defTabSz="913274" rtl="0" eaLnBrk="1" latinLnBrk="0" hangingPunct="1">
        <a:defRPr sz="1800" kern="1200">
          <a:solidFill>
            <a:schemeClr val="tx1"/>
          </a:solidFill>
          <a:latin typeface="+mn-lt"/>
          <a:ea typeface="+mn-ea"/>
          <a:cs typeface="+mn-cs"/>
        </a:defRPr>
      </a:lvl8pPr>
      <a:lvl9pPr marL="3653112" algn="l" defTabSz="91327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Plassholder for tittel 1"/>
          <p:cNvSpPr>
            <a:spLocks noGrp="1"/>
          </p:cNvSpPr>
          <p:nvPr>
            <p:ph type="title"/>
          </p:nvPr>
        </p:nvSpPr>
        <p:spPr bwMode="auto">
          <a:xfrm>
            <a:off x="45723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48" rIns="90871" bIns="45448" numCol="1" anchor="ctr" anchorCtr="0" compatLnSpc="1">
            <a:prstTxWarp prst="textNoShape">
              <a:avLst/>
            </a:prstTxWarp>
          </a:bodyPr>
          <a:lstStyle/>
          <a:p>
            <a:pPr lvl="0"/>
            <a:r>
              <a:rPr lang="nb-NO" altLang="nb-NO" smtClean="0"/>
              <a:t>Klikk for å redigere tittelstil</a:t>
            </a:r>
          </a:p>
        </p:txBody>
      </p:sp>
      <p:sp>
        <p:nvSpPr>
          <p:cNvPr id="3075" name="Plassholder for tekst 2"/>
          <p:cNvSpPr>
            <a:spLocks noGrp="1"/>
          </p:cNvSpPr>
          <p:nvPr>
            <p:ph type="body" idx="1"/>
          </p:nvPr>
        </p:nvSpPr>
        <p:spPr bwMode="auto">
          <a:xfrm>
            <a:off x="457230" y="160025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1" tIns="45448" rIns="90871" bIns="45448"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457200" y="6356395"/>
            <a:ext cx="2133600" cy="365125"/>
          </a:xfrm>
          <a:prstGeom prst="rect">
            <a:avLst/>
          </a:prstGeom>
        </p:spPr>
        <p:txBody>
          <a:bodyPr vert="horz" lIns="90871" tIns="45448" rIns="90871" bIns="45448" rtlCol="0" anchor="ctr"/>
          <a:lstStyle>
            <a:lvl1pPr algn="l" eaLnBrk="1" fontAlgn="auto" hangingPunct="1">
              <a:spcBef>
                <a:spcPts val="0"/>
              </a:spcBef>
              <a:spcAft>
                <a:spcPts val="0"/>
              </a:spcAft>
              <a:buClrTx/>
              <a:buFontTx/>
              <a:buNone/>
              <a:defRPr sz="1200">
                <a:solidFill>
                  <a:prstClr val="black">
                    <a:tint val="75000"/>
                  </a:prstClr>
                </a:solidFill>
                <a:latin typeface="Calibri"/>
              </a:defRPr>
            </a:lvl1pPr>
          </a:lstStyle>
          <a:p>
            <a:pPr defTabSz="908727">
              <a:defRPr/>
            </a:pPr>
            <a:fld id="{E417579F-801B-4653-89FA-4C633C89B3C7}" type="datetimeFigureOut">
              <a:rPr lang="nb-NO" smtClean="0"/>
              <a:pPr defTabSz="908727">
                <a:defRPr/>
              </a:pPr>
              <a:t>26.04.2016</a:t>
            </a:fld>
            <a:endParaRPr lang="nb-NO"/>
          </a:p>
        </p:txBody>
      </p:sp>
      <p:sp>
        <p:nvSpPr>
          <p:cNvPr id="5" name="Plassholder for bunntekst 4"/>
          <p:cNvSpPr>
            <a:spLocks noGrp="1"/>
          </p:cNvSpPr>
          <p:nvPr>
            <p:ph type="ftr" sz="quarter" idx="3"/>
          </p:nvPr>
        </p:nvSpPr>
        <p:spPr>
          <a:xfrm>
            <a:off x="3124228" y="6356395"/>
            <a:ext cx="2895600" cy="365125"/>
          </a:xfrm>
          <a:prstGeom prst="rect">
            <a:avLst/>
          </a:prstGeom>
        </p:spPr>
        <p:txBody>
          <a:bodyPr vert="horz" lIns="90871" tIns="45448" rIns="90871" bIns="45448" rtlCol="0" anchor="ctr"/>
          <a:lstStyle>
            <a:lvl1pPr algn="ctr" eaLnBrk="1" fontAlgn="auto" hangingPunct="1">
              <a:spcBef>
                <a:spcPts val="0"/>
              </a:spcBef>
              <a:spcAft>
                <a:spcPts val="0"/>
              </a:spcAft>
              <a:buClrTx/>
              <a:buFontTx/>
              <a:buNone/>
              <a:defRPr sz="1200">
                <a:solidFill>
                  <a:prstClr val="black">
                    <a:tint val="75000"/>
                  </a:prstClr>
                </a:solidFill>
                <a:latin typeface="Calibri"/>
              </a:defRPr>
            </a:lvl1pPr>
          </a:lstStyle>
          <a:p>
            <a:pPr defTabSz="908727">
              <a:defRPr/>
            </a:pPr>
            <a:endParaRPr lang="nb-NO"/>
          </a:p>
        </p:txBody>
      </p:sp>
      <p:sp>
        <p:nvSpPr>
          <p:cNvPr id="6" name="Plassholder for lysbildenummer 5"/>
          <p:cNvSpPr>
            <a:spLocks noGrp="1"/>
          </p:cNvSpPr>
          <p:nvPr>
            <p:ph type="sldNum" sz="quarter" idx="4"/>
          </p:nvPr>
        </p:nvSpPr>
        <p:spPr>
          <a:xfrm>
            <a:off x="6553229" y="6356395"/>
            <a:ext cx="2133600" cy="365125"/>
          </a:xfrm>
          <a:prstGeom prst="rect">
            <a:avLst/>
          </a:prstGeom>
        </p:spPr>
        <p:txBody>
          <a:bodyPr vert="horz" lIns="90871" tIns="45448" rIns="90871" bIns="45448" rtlCol="0" anchor="ctr"/>
          <a:lstStyle>
            <a:lvl1pPr algn="r" eaLnBrk="1" fontAlgn="auto" hangingPunct="1">
              <a:spcBef>
                <a:spcPts val="0"/>
              </a:spcBef>
              <a:spcAft>
                <a:spcPts val="0"/>
              </a:spcAft>
              <a:buClrTx/>
              <a:buFontTx/>
              <a:buNone/>
              <a:defRPr sz="1200">
                <a:solidFill>
                  <a:prstClr val="black">
                    <a:tint val="75000"/>
                  </a:prstClr>
                </a:solidFill>
                <a:latin typeface="Calibri"/>
              </a:defRPr>
            </a:lvl1pPr>
          </a:lstStyle>
          <a:p>
            <a:pPr defTabSz="908727">
              <a:defRPr/>
            </a:pPr>
            <a:fld id="{92AD9B68-3A00-4E8D-AB0C-D4C2B9CA9469}" type="slidenum">
              <a:rPr lang="nb-NO" smtClean="0"/>
              <a:pPr defTabSz="908727">
                <a:defRPr/>
              </a:pPr>
              <a:t>‹#›</a:t>
            </a:fld>
            <a:endParaRPr lang="nb-NO"/>
          </a:p>
        </p:txBody>
      </p:sp>
    </p:spTree>
    <p:extLst>
      <p:ext uri="{BB962C8B-B14F-4D97-AF65-F5344CB8AC3E}">
        <p14:creationId xmlns:p14="http://schemas.microsoft.com/office/powerpoint/2010/main" val="661153784"/>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387" algn="ctr" rtl="0" fontAlgn="base">
        <a:spcBef>
          <a:spcPct val="0"/>
        </a:spcBef>
        <a:spcAft>
          <a:spcPct val="0"/>
        </a:spcAft>
        <a:defRPr sz="4400">
          <a:solidFill>
            <a:schemeClr val="tx1"/>
          </a:solidFill>
          <a:latin typeface="Calibri" pitchFamily="34" charset="0"/>
        </a:defRPr>
      </a:lvl6pPr>
      <a:lvl7pPr marL="908727" algn="ctr" rtl="0" fontAlgn="base">
        <a:spcBef>
          <a:spcPct val="0"/>
        </a:spcBef>
        <a:spcAft>
          <a:spcPct val="0"/>
        </a:spcAft>
        <a:defRPr sz="4400">
          <a:solidFill>
            <a:schemeClr val="tx1"/>
          </a:solidFill>
          <a:latin typeface="Calibri" pitchFamily="34" charset="0"/>
        </a:defRPr>
      </a:lvl7pPr>
      <a:lvl8pPr marL="1363118" algn="ctr" rtl="0" fontAlgn="base">
        <a:spcBef>
          <a:spcPct val="0"/>
        </a:spcBef>
        <a:spcAft>
          <a:spcPct val="0"/>
        </a:spcAft>
        <a:defRPr sz="4400">
          <a:solidFill>
            <a:schemeClr val="tx1"/>
          </a:solidFill>
          <a:latin typeface="Calibri" pitchFamily="34" charset="0"/>
        </a:defRPr>
      </a:lvl8pPr>
      <a:lvl9pPr marL="1817494" algn="ctr" rtl="0" fontAlgn="base">
        <a:spcBef>
          <a:spcPct val="0"/>
        </a:spcBef>
        <a:spcAft>
          <a:spcPct val="0"/>
        </a:spcAft>
        <a:defRPr sz="4400">
          <a:solidFill>
            <a:schemeClr val="tx1"/>
          </a:solidFill>
          <a:latin typeface="Calibri" pitchFamily="34" charset="0"/>
        </a:defRPr>
      </a:lvl9pPr>
    </p:titleStyle>
    <p:bodyStyle>
      <a:lvl1pPr marL="340774" indent="-34077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38346" indent="-284002"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35929" indent="-22717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0283" indent="-22717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44664" indent="-22717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499029"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3415"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7775"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2157" indent="-227174" algn="l" defTabSz="9087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08727" rtl="0" eaLnBrk="1" latinLnBrk="0" hangingPunct="1">
        <a:defRPr sz="1800" kern="1200">
          <a:solidFill>
            <a:schemeClr val="tx1"/>
          </a:solidFill>
          <a:latin typeface="+mn-lt"/>
          <a:ea typeface="+mn-ea"/>
          <a:cs typeface="+mn-cs"/>
        </a:defRPr>
      </a:lvl1pPr>
      <a:lvl2pPr marL="454387" algn="l" defTabSz="908727" rtl="0" eaLnBrk="1" latinLnBrk="0" hangingPunct="1">
        <a:defRPr sz="1800" kern="1200">
          <a:solidFill>
            <a:schemeClr val="tx1"/>
          </a:solidFill>
          <a:latin typeface="+mn-lt"/>
          <a:ea typeface="+mn-ea"/>
          <a:cs typeface="+mn-cs"/>
        </a:defRPr>
      </a:lvl2pPr>
      <a:lvl3pPr marL="908727" algn="l" defTabSz="908727" rtl="0" eaLnBrk="1" latinLnBrk="0" hangingPunct="1">
        <a:defRPr sz="1800" kern="1200">
          <a:solidFill>
            <a:schemeClr val="tx1"/>
          </a:solidFill>
          <a:latin typeface="+mn-lt"/>
          <a:ea typeface="+mn-ea"/>
          <a:cs typeface="+mn-cs"/>
        </a:defRPr>
      </a:lvl3pPr>
      <a:lvl4pPr marL="1363118" algn="l" defTabSz="908727" rtl="0" eaLnBrk="1" latinLnBrk="0" hangingPunct="1">
        <a:defRPr sz="1800" kern="1200">
          <a:solidFill>
            <a:schemeClr val="tx1"/>
          </a:solidFill>
          <a:latin typeface="+mn-lt"/>
          <a:ea typeface="+mn-ea"/>
          <a:cs typeface="+mn-cs"/>
        </a:defRPr>
      </a:lvl4pPr>
      <a:lvl5pPr marL="1817494" algn="l" defTabSz="908727" rtl="0" eaLnBrk="1" latinLnBrk="0" hangingPunct="1">
        <a:defRPr sz="1800" kern="1200">
          <a:solidFill>
            <a:schemeClr val="tx1"/>
          </a:solidFill>
          <a:latin typeface="+mn-lt"/>
          <a:ea typeface="+mn-ea"/>
          <a:cs typeface="+mn-cs"/>
        </a:defRPr>
      </a:lvl5pPr>
      <a:lvl6pPr marL="2271867" algn="l" defTabSz="908727" rtl="0" eaLnBrk="1" latinLnBrk="0" hangingPunct="1">
        <a:defRPr sz="1800" kern="1200">
          <a:solidFill>
            <a:schemeClr val="tx1"/>
          </a:solidFill>
          <a:latin typeface="+mn-lt"/>
          <a:ea typeface="+mn-ea"/>
          <a:cs typeface="+mn-cs"/>
        </a:defRPr>
      </a:lvl6pPr>
      <a:lvl7pPr marL="2726225" algn="l" defTabSz="908727" rtl="0" eaLnBrk="1" latinLnBrk="0" hangingPunct="1">
        <a:defRPr sz="1800" kern="1200">
          <a:solidFill>
            <a:schemeClr val="tx1"/>
          </a:solidFill>
          <a:latin typeface="+mn-lt"/>
          <a:ea typeface="+mn-ea"/>
          <a:cs typeface="+mn-cs"/>
        </a:defRPr>
      </a:lvl7pPr>
      <a:lvl8pPr marL="3180600" algn="l" defTabSz="908727" rtl="0" eaLnBrk="1" latinLnBrk="0" hangingPunct="1">
        <a:defRPr sz="1800" kern="1200">
          <a:solidFill>
            <a:schemeClr val="tx1"/>
          </a:solidFill>
          <a:latin typeface="+mn-lt"/>
          <a:ea typeface="+mn-ea"/>
          <a:cs typeface="+mn-cs"/>
        </a:defRPr>
      </a:lvl8pPr>
      <a:lvl9pPr marL="3634973" algn="l" defTabSz="90872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userDrawn="1"/>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250825" y="188913"/>
            <a:ext cx="8713788" cy="792162"/>
          </a:xfrm>
          <a:prstGeom prst="rect">
            <a:avLst/>
          </a:prstGeom>
          <a:noFill/>
          <a:ln w="9525">
            <a:noFill/>
            <a:miter lim="800000"/>
            <a:headEnd/>
            <a:tailEnd/>
          </a:ln>
        </p:spPr>
        <p:txBody>
          <a:bodyPr vert="horz" wrap="square" lIns="91326" tIns="45664" rIns="91326" bIns="45664"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250825" y="1052514"/>
            <a:ext cx="8713788" cy="4897437"/>
          </a:xfrm>
          <a:prstGeom prst="rect">
            <a:avLst/>
          </a:prstGeom>
          <a:noFill/>
          <a:ln w="9525">
            <a:noFill/>
            <a:miter lim="800000"/>
            <a:headEnd/>
            <a:tailEnd/>
          </a:ln>
        </p:spPr>
        <p:txBody>
          <a:bodyPr vert="horz" wrap="square" lIns="91326" tIns="45664" rIns="91326" bIns="45664" numCol="1" anchor="t" anchorCtr="0" compatLnSpc="1">
            <a:prstTxWarp prst="textNoShape">
              <a:avLst/>
            </a:prstTxWarp>
          </a:bodyPr>
          <a:lstStyle/>
          <a:p>
            <a:pPr lvl="0"/>
            <a:r>
              <a:rPr lang="en-US" smtClean="0"/>
              <a:t>Click to edit Master text styles</a:t>
            </a:r>
          </a:p>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2" name="Rectangle 6"/>
          <p:cNvSpPr>
            <a:spLocks noGrp="1" noChangeArrowheads="1"/>
          </p:cNvSpPr>
          <p:nvPr>
            <p:ph type="ftr" sz="quarter" idx="3"/>
          </p:nvPr>
        </p:nvSpPr>
        <p:spPr bwMode="auto">
          <a:xfrm>
            <a:off x="1042990" y="6453189"/>
            <a:ext cx="4465637" cy="312737"/>
          </a:xfrm>
          <a:prstGeom prst="rect">
            <a:avLst/>
          </a:prstGeom>
          <a:noFill/>
          <a:ln w="9525">
            <a:noFill/>
            <a:miter lim="800000"/>
            <a:headEnd/>
            <a:tailEnd/>
          </a:ln>
          <a:effectLst/>
        </p:spPr>
        <p:txBody>
          <a:bodyPr vert="horz" wrap="square" lIns="91326" tIns="45664" rIns="91326" bIns="45664" numCol="1" anchor="t" anchorCtr="0" compatLnSpc="1">
            <a:prstTxWarp prst="textNoShape">
              <a:avLst/>
            </a:prstTxWarp>
          </a:bodyPr>
          <a:lstStyle>
            <a:lvl1pPr eaLnBrk="0" hangingPunct="0">
              <a:spcBef>
                <a:spcPct val="0"/>
              </a:spcBef>
              <a:buClrTx/>
              <a:buFontTx/>
              <a:buNone/>
              <a:defRPr sz="1200">
                <a:ea typeface="ＭＳ Ｐゴシック" charset="0"/>
                <a:cs typeface="+mn-cs"/>
              </a:defRPr>
            </a:lvl1pPr>
          </a:lstStyle>
          <a:p>
            <a:pPr fontAlgn="base">
              <a:spcAft>
                <a:spcPct val="0"/>
              </a:spcAft>
              <a:defRPr/>
            </a:pPr>
            <a:r>
              <a:rPr lang="en-US">
                <a:solidFill>
                  <a:srgbClr val="000000"/>
                </a:solidFill>
                <a:latin typeface="Arial" charset="0"/>
              </a:rPr>
              <a:t>test footer</a:t>
            </a:r>
          </a:p>
        </p:txBody>
      </p:sp>
      <p:sp>
        <p:nvSpPr>
          <p:cNvPr id="24583" name="Rectangle 7"/>
          <p:cNvSpPr>
            <a:spLocks noGrp="1" noChangeArrowheads="1"/>
          </p:cNvSpPr>
          <p:nvPr>
            <p:ph type="sldNum" sz="quarter" idx="4"/>
          </p:nvPr>
        </p:nvSpPr>
        <p:spPr bwMode="auto">
          <a:xfrm>
            <a:off x="5867424" y="6478588"/>
            <a:ext cx="1152525" cy="312737"/>
          </a:xfrm>
          <a:prstGeom prst="rect">
            <a:avLst/>
          </a:prstGeom>
          <a:noFill/>
          <a:ln w="9525">
            <a:noFill/>
            <a:miter lim="800000"/>
            <a:headEnd/>
            <a:tailEnd/>
          </a:ln>
          <a:effectLst/>
        </p:spPr>
        <p:txBody>
          <a:bodyPr vert="horz" wrap="square" lIns="91326" tIns="45664" rIns="91326" bIns="45664" numCol="1" anchor="t" anchorCtr="0" compatLnSpc="1">
            <a:prstTxWarp prst="textNoShape">
              <a:avLst/>
            </a:prstTxWarp>
          </a:bodyPr>
          <a:lstStyle>
            <a:lvl1pPr algn="r" eaLnBrk="0" hangingPunct="0">
              <a:spcBef>
                <a:spcPct val="0"/>
              </a:spcBef>
              <a:buClrTx/>
              <a:buFontTx/>
              <a:buNone/>
              <a:defRPr sz="1200">
                <a:ea typeface="ＭＳ Ｐゴシック" charset="0"/>
                <a:cs typeface="+mn-cs"/>
              </a:defRPr>
            </a:lvl1pPr>
          </a:lstStyle>
          <a:p>
            <a:pPr fontAlgn="base">
              <a:spcAft>
                <a:spcPct val="0"/>
              </a:spcAft>
              <a:defRPr/>
            </a:pPr>
            <a:fld id="{18E289A9-EEAF-4358-83B3-456AD90AC532}" type="slidenum">
              <a:rPr lang="en-US">
                <a:solidFill>
                  <a:srgbClr val="000000"/>
                </a:solidFill>
                <a:latin typeface="Arial" charset="0"/>
              </a:rPr>
              <a:pPr fontAlgn="base">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82019135"/>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Lst>
  <p:hf hdr="0" dt="0"/>
  <p:txStyles>
    <p:titleStyle>
      <a:lvl1pPr algn="l" rtl="0" eaLnBrk="0" fontAlgn="base" hangingPunct="0">
        <a:spcBef>
          <a:spcPct val="0"/>
        </a:spcBef>
        <a:spcAft>
          <a:spcPct val="0"/>
        </a:spcAft>
        <a:defRPr sz="3000">
          <a:solidFill>
            <a:schemeClr val="tx2"/>
          </a:solidFill>
          <a:latin typeface="Arial" charset="0"/>
          <a:ea typeface="ＭＳ Ｐゴシック" charset="0"/>
          <a:cs typeface="+mj-cs"/>
        </a:defRPr>
      </a:lvl1pPr>
      <a:lvl2pPr algn="l" rtl="0" eaLnBrk="0" fontAlgn="base" hangingPunct="0">
        <a:spcBef>
          <a:spcPct val="0"/>
        </a:spcBef>
        <a:spcAft>
          <a:spcPct val="0"/>
        </a:spcAft>
        <a:defRPr sz="3000">
          <a:solidFill>
            <a:schemeClr val="tx2"/>
          </a:solidFill>
          <a:latin typeface="Arial" charset="0"/>
          <a:ea typeface="ＭＳ Ｐゴシック" charset="0"/>
        </a:defRPr>
      </a:lvl2pPr>
      <a:lvl3pPr algn="l" rtl="0" eaLnBrk="0" fontAlgn="base" hangingPunct="0">
        <a:spcBef>
          <a:spcPct val="0"/>
        </a:spcBef>
        <a:spcAft>
          <a:spcPct val="0"/>
        </a:spcAft>
        <a:defRPr sz="3000">
          <a:solidFill>
            <a:schemeClr val="tx2"/>
          </a:solidFill>
          <a:latin typeface="Arial" charset="0"/>
          <a:ea typeface="ＭＳ Ｐゴシック" charset="0"/>
        </a:defRPr>
      </a:lvl3pPr>
      <a:lvl4pPr algn="l" rtl="0" eaLnBrk="0" fontAlgn="base" hangingPunct="0">
        <a:spcBef>
          <a:spcPct val="0"/>
        </a:spcBef>
        <a:spcAft>
          <a:spcPct val="0"/>
        </a:spcAft>
        <a:defRPr sz="3000">
          <a:solidFill>
            <a:schemeClr val="tx2"/>
          </a:solidFill>
          <a:latin typeface="Arial" charset="0"/>
          <a:ea typeface="ＭＳ Ｐゴシック" charset="0"/>
        </a:defRPr>
      </a:lvl4pPr>
      <a:lvl5pPr algn="l" rtl="0" eaLnBrk="0" fontAlgn="base" hangingPunct="0">
        <a:spcBef>
          <a:spcPct val="0"/>
        </a:spcBef>
        <a:spcAft>
          <a:spcPct val="0"/>
        </a:spcAft>
        <a:defRPr sz="3000">
          <a:solidFill>
            <a:schemeClr val="tx2"/>
          </a:solidFill>
          <a:latin typeface="Arial" charset="0"/>
          <a:ea typeface="ＭＳ Ｐゴシック" charset="0"/>
        </a:defRPr>
      </a:lvl5pPr>
      <a:lvl6pPr marL="456633" algn="l" rtl="0" eaLnBrk="0" fontAlgn="base" hangingPunct="0">
        <a:spcBef>
          <a:spcPct val="0"/>
        </a:spcBef>
        <a:spcAft>
          <a:spcPct val="0"/>
        </a:spcAft>
        <a:defRPr sz="3200">
          <a:solidFill>
            <a:schemeClr val="tx2"/>
          </a:solidFill>
          <a:latin typeface="Arial Narrow" pitchFamily="34" charset="0"/>
        </a:defRPr>
      </a:lvl6pPr>
      <a:lvl7pPr marL="913274" algn="l" rtl="0" eaLnBrk="0" fontAlgn="base" hangingPunct="0">
        <a:spcBef>
          <a:spcPct val="0"/>
        </a:spcBef>
        <a:spcAft>
          <a:spcPct val="0"/>
        </a:spcAft>
        <a:defRPr sz="3200">
          <a:solidFill>
            <a:schemeClr val="tx2"/>
          </a:solidFill>
          <a:latin typeface="Arial Narrow" pitchFamily="34" charset="0"/>
        </a:defRPr>
      </a:lvl7pPr>
      <a:lvl8pPr marL="1369920" algn="l" rtl="0" eaLnBrk="0" fontAlgn="base" hangingPunct="0">
        <a:spcBef>
          <a:spcPct val="0"/>
        </a:spcBef>
        <a:spcAft>
          <a:spcPct val="0"/>
        </a:spcAft>
        <a:defRPr sz="3200">
          <a:solidFill>
            <a:schemeClr val="tx2"/>
          </a:solidFill>
          <a:latin typeface="Arial Narrow" pitchFamily="34" charset="0"/>
        </a:defRPr>
      </a:lvl8pPr>
      <a:lvl9pPr marL="1826557" algn="l" rtl="0" eaLnBrk="0" fontAlgn="base" hangingPunct="0">
        <a:spcBef>
          <a:spcPct val="0"/>
        </a:spcBef>
        <a:spcAft>
          <a:spcPct val="0"/>
        </a:spcAft>
        <a:defRPr sz="3200">
          <a:solidFill>
            <a:schemeClr val="tx2"/>
          </a:solidFill>
          <a:latin typeface="Arial Narrow" pitchFamily="34" charset="0"/>
        </a:defRPr>
      </a:lvl9pPr>
    </p:titleStyle>
    <p:bodyStyle>
      <a:lvl1pPr marL="532746" indent="-532746"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ＭＳ Ｐゴシック" charset="0"/>
          <a:cs typeface="+mn-cs"/>
        </a:defRPr>
      </a:lvl1pPr>
      <a:lvl2pPr marL="989385" indent="-532746" algn="l" rtl="0" eaLnBrk="0" fontAlgn="base" hangingPunct="0">
        <a:spcBef>
          <a:spcPct val="20000"/>
        </a:spcBef>
        <a:spcAft>
          <a:spcPct val="0"/>
        </a:spcAft>
        <a:buClr>
          <a:srgbClr val="FF9900"/>
        </a:buClr>
        <a:buFont typeface="Wingdings" pitchFamily="2" charset="2"/>
        <a:buChar char="§"/>
        <a:defRPr sz="2400">
          <a:solidFill>
            <a:srgbClr val="3366FF"/>
          </a:solidFill>
          <a:latin typeface="Arial" charset="0"/>
          <a:ea typeface="ＭＳ Ｐゴシック" charset="0"/>
        </a:defRPr>
      </a:lvl2pPr>
      <a:lvl3pPr marL="1369920" indent="-456633" algn="l" rtl="0" eaLnBrk="0" fontAlgn="base" hangingPunct="0">
        <a:spcBef>
          <a:spcPct val="20000"/>
        </a:spcBef>
        <a:spcAft>
          <a:spcPct val="0"/>
        </a:spcAft>
        <a:buClr>
          <a:srgbClr val="FF9900"/>
        </a:buClr>
        <a:buFont typeface="Wingdings" pitchFamily="2" charset="2"/>
        <a:buChar char="§"/>
        <a:defRPr>
          <a:solidFill>
            <a:schemeClr val="tx1"/>
          </a:solidFill>
          <a:latin typeface="Arial" charset="0"/>
          <a:ea typeface="ＭＳ Ｐゴシック" charset="0"/>
        </a:defRPr>
      </a:lvl3pPr>
      <a:lvl4pPr marL="1750441" indent="-380539"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ea typeface="ＭＳ Ｐゴシック" charset="0"/>
        </a:defRPr>
      </a:lvl4pPr>
      <a:lvl5pPr marL="2207088" indent="-380539"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ea typeface="ＭＳ Ｐゴシック" charset="0"/>
        </a:defRPr>
      </a:lvl5pPr>
      <a:lvl6pPr marL="2663720" indent="-380539"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0362" indent="-380539"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77007" indent="-380539"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3654" indent="-380539"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3274" rtl="0" eaLnBrk="1" latinLnBrk="0" hangingPunct="1">
        <a:defRPr sz="1800" kern="1200">
          <a:solidFill>
            <a:schemeClr val="tx1"/>
          </a:solidFill>
          <a:latin typeface="+mn-lt"/>
          <a:ea typeface="+mn-ea"/>
          <a:cs typeface="+mn-cs"/>
        </a:defRPr>
      </a:lvl1pPr>
      <a:lvl2pPr marL="456633" algn="l" defTabSz="913274" rtl="0" eaLnBrk="1" latinLnBrk="0" hangingPunct="1">
        <a:defRPr sz="1800" kern="1200">
          <a:solidFill>
            <a:schemeClr val="tx1"/>
          </a:solidFill>
          <a:latin typeface="+mn-lt"/>
          <a:ea typeface="+mn-ea"/>
          <a:cs typeface="+mn-cs"/>
        </a:defRPr>
      </a:lvl2pPr>
      <a:lvl3pPr marL="913274" algn="l" defTabSz="913274" rtl="0" eaLnBrk="1" latinLnBrk="0" hangingPunct="1">
        <a:defRPr sz="1800" kern="1200">
          <a:solidFill>
            <a:schemeClr val="tx1"/>
          </a:solidFill>
          <a:latin typeface="+mn-lt"/>
          <a:ea typeface="+mn-ea"/>
          <a:cs typeface="+mn-cs"/>
        </a:defRPr>
      </a:lvl3pPr>
      <a:lvl4pPr marL="1369920" algn="l" defTabSz="913274" rtl="0" eaLnBrk="1" latinLnBrk="0" hangingPunct="1">
        <a:defRPr sz="1800" kern="1200">
          <a:solidFill>
            <a:schemeClr val="tx1"/>
          </a:solidFill>
          <a:latin typeface="+mn-lt"/>
          <a:ea typeface="+mn-ea"/>
          <a:cs typeface="+mn-cs"/>
        </a:defRPr>
      </a:lvl4pPr>
      <a:lvl5pPr marL="1826557" algn="l" defTabSz="913274" rtl="0" eaLnBrk="1" latinLnBrk="0" hangingPunct="1">
        <a:defRPr sz="1800" kern="1200">
          <a:solidFill>
            <a:schemeClr val="tx1"/>
          </a:solidFill>
          <a:latin typeface="+mn-lt"/>
          <a:ea typeface="+mn-ea"/>
          <a:cs typeface="+mn-cs"/>
        </a:defRPr>
      </a:lvl5pPr>
      <a:lvl6pPr marL="2283192" algn="l" defTabSz="913274" rtl="0" eaLnBrk="1" latinLnBrk="0" hangingPunct="1">
        <a:defRPr sz="1800" kern="1200">
          <a:solidFill>
            <a:schemeClr val="tx1"/>
          </a:solidFill>
          <a:latin typeface="+mn-lt"/>
          <a:ea typeface="+mn-ea"/>
          <a:cs typeface="+mn-cs"/>
        </a:defRPr>
      </a:lvl6pPr>
      <a:lvl7pPr marL="2739836" algn="l" defTabSz="913274" rtl="0" eaLnBrk="1" latinLnBrk="0" hangingPunct="1">
        <a:defRPr sz="1800" kern="1200">
          <a:solidFill>
            <a:schemeClr val="tx1"/>
          </a:solidFill>
          <a:latin typeface="+mn-lt"/>
          <a:ea typeface="+mn-ea"/>
          <a:cs typeface="+mn-cs"/>
        </a:defRPr>
      </a:lvl7pPr>
      <a:lvl8pPr marL="3196470" algn="l" defTabSz="913274" rtl="0" eaLnBrk="1" latinLnBrk="0" hangingPunct="1">
        <a:defRPr sz="1800" kern="1200">
          <a:solidFill>
            <a:schemeClr val="tx1"/>
          </a:solidFill>
          <a:latin typeface="+mn-lt"/>
          <a:ea typeface="+mn-ea"/>
          <a:cs typeface="+mn-cs"/>
        </a:defRPr>
      </a:lvl8pPr>
      <a:lvl9pPr marL="3653112" algn="l" defTabSz="9132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2.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26" Type="http://schemas.microsoft.com/office/2007/relationships/diagramDrawing" Target="../diagrams/drawing4.xml"/><Relationship Id="rId3" Type="http://schemas.openxmlformats.org/officeDocument/2006/relationships/image" Target="../media/image16.jpeg"/><Relationship Id="rId21" Type="http://schemas.openxmlformats.org/officeDocument/2006/relationships/image" Target="../media/image20.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5" Type="http://schemas.openxmlformats.org/officeDocument/2006/relationships/diagramColors" Target="../diagrams/colors4.xml"/><Relationship Id="rId2" Type="http://schemas.openxmlformats.org/officeDocument/2006/relationships/notesSlide" Target="../notesSlides/notesSlide5.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162.xml"/><Relationship Id="rId6" Type="http://schemas.openxmlformats.org/officeDocument/2006/relationships/diagramData" Target="../diagrams/data1.xml"/><Relationship Id="rId11" Type="http://schemas.openxmlformats.org/officeDocument/2006/relationships/diagramData" Target="../diagrams/data2.xml"/><Relationship Id="rId24" Type="http://schemas.openxmlformats.org/officeDocument/2006/relationships/diagramQuickStyle" Target="../diagrams/quickStyle4.xml"/><Relationship Id="rId5" Type="http://schemas.openxmlformats.org/officeDocument/2006/relationships/image" Target="../media/image18.png"/><Relationship Id="rId15" Type="http://schemas.microsoft.com/office/2007/relationships/diagramDrawing" Target="../diagrams/drawing2.xml"/><Relationship Id="rId23" Type="http://schemas.openxmlformats.org/officeDocument/2006/relationships/diagramLayout" Target="../diagrams/layout4.xml"/><Relationship Id="rId28" Type="http://schemas.openxmlformats.org/officeDocument/2006/relationships/image" Target="../media/image22.png"/><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image" Target="../media/image17.jpeg"/><Relationship Id="rId9" Type="http://schemas.openxmlformats.org/officeDocument/2006/relationships/diagramColors" Target="../diagrams/colors1.xml"/><Relationship Id="rId14" Type="http://schemas.openxmlformats.org/officeDocument/2006/relationships/diagramColors" Target="../diagrams/colors2.xml"/><Relationship Id="rId22" Type="http://schemas.openxmlformats.org/officeDocument/2006/relationships/diagramData" Target="../diagrams/data4.xml"/><Relationship Id="rId27"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4.wdp"/><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195.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19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7.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1.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57.xml"/><Relationship Id="rId6" Type="http://schemas.openxmlformats.org/officeDocument/2006/relationships/image" Target="../media/image37.png"/><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74.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6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8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8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7.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4.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9.xml"/></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6.jpe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57.xml"/><Relationship Id="rId6" Type="http://schemas.openxmlformats.org/officeDocument/2006/relationships/image" Target="../media/image57.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80.xml"/><Relationship Id="rId5" Type="http://schemas.openxmlformats.org/officeDocument/2006/relationships/image" Target="../media/image63.jpe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95.xml"/></Relationships>
</file>

<file path=ppt/slides/_rels/slide38.xml.rels><?xml version="1.0" encoding="UTF-8" standalone="yes"?>
<Relationships xmlns="http://schemas.openxmlformats.org/package/2006/relationships"><Relationship Id="rId3" Type="http://schemas.openxmlformats.org/officeDocument/2006/relationships/hyperlink" Target="http://www.cnrm.meteo.fr/surfex/" TargetMode="External"/><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4.xml"/><Relationship Id="rId1" Type="http://schemas.openxmlformats.org/officeDocument/2006/relationships/slideLayout" Target="../slideLayouts/slideLayout309.xml"/><Relationship Id="rId5" Type="http://schemas.openxmlformats.org/officeDocument/2006/relationships/image" Target="../media/image68.png"/><Relationship Id="rId4" Type="http://schemas.openxmlformats.org/officeDocument/2006/relationships/image" Target="../media/image67.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16.xml"/><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57.xml"/><Relationship Id="rId6" Type="http://schemas.openxmlformats.org/officeDocument/2006/relationships/image" Target="../media/image72.png"/><Relationship Id="rId5" Type="http://schemas.openxmlformats.org/officeDocument/2006/relationships/image" Target="../media/image18.png"/><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57.xml"/><Relationship Id="rId6" Type="http://schemas.openxmlformats.org/officeDocument/2006/relationships/image" Target="../media/image73.png"/><Relationship Id="rId5" Type="http://schemas.openxmlformats.org/officeDocument/2006/relationships/image" Target="../media/image18.png"/><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28.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57.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57.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341.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57.xml"/><Relationship Id="rId6" Type="http://schemas.openxmlformats.org/officeDocument/2006/relationships/image" Target="../media/image76.png"/><Relationship Id="rId5" Type="http://schemas.openxmlformats.org/officeDocument/2006/relationships/image" Target="../media/image18.png"/><Relationship Id="rId4" Type="http://schemas.openxmlformats.org/officeDocument/2006/relationships/image" Target="../media/image17.jpe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46.xml"/><Relationship Id="rId6" Type="http://schemas.openxmlformats.org/officeDocument/2006/relationships/image" Target="../media/image75.png"/><Relationship Id="rId5" Type="http://schemas.openxmlformats.org/officeDocument/2006/relationships/image" Target="../media/image78.jpe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16.jpeg"/><Relationship Id="rId7"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157.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8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16.jpeg"/><Relationship Id="rId7"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57.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81.jpg"/></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5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jpeg"/></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57.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57.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4.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91.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204.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80.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191.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8.xml"/></Relationships>
</file>

<file path=ppt/slides/_rels/slide60.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4.wdp"/><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195.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1.png"/></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18" Type="http://schemas.openxmlformats.org/officeDocument/2006/relationships/diagramQuickStyle" Target="../diagrams/quickStyle7.xml"/><Relationship Id="rId26" Type="http://schemas.microsoft.com/office/2007/relationships/diagramDrawing" Target="../diagrams/drawing8.xml"/><Relationship Id="rId3" Type="http://schemas.openxmlformats.org/officeDocument/2006/relationships/image" Target="../media/image16.jpeg"/><Relationship Id="rId21" Type="http://schemas.openxmlformats.org/officeDocument/2006/relationships/image" Target="../media/image20.png"/><Relationship Id="rId7" Type="http://schemas.openxmlformats.org/officeDocument/2006/relationships/diagramLayout" Target="../diagrams/layout5.xml"/><Relationship Id="rId12" Type="http://schemas.openxmlformats.org/officeDocument/2006/relationships/diagramLayout" Target="../diagrams/layout6.xml"/><Relationship Id="rId17" Type="http://schemas.openxmlformats.org/officeDocument/2006/relationships/diagramLayout" Target="../diagrams/layout7.xml"/><Relationship Id="rId25" Type="http://schemas.openxmlformats.org/officeDocument/2006/relationships/diagramColors" Target="../diagrams/colors8.xml"/><Relationship Id="rId2" Type="http://schemas.openxmlformats.org/officeDocument/2006/relationships/notesSlide" Target="../notesSlides/notesSlide32.xml"/><Relationship Id="rId16" Type="http://schemas.openxmlformats.org/officeDocument/2006/relationships/diagramData" Target="../diagrams/data7.xml"/><Relationship Id="rId20" Type="http://schemas.microsoft.com/office/2007/relationships/diagramDrawing" Target="../diagrams/drawing7.xml"/><Relationship Id="rId1" Type="http://schemas.openxmlformats.org/officeDocument/2006/relationships/slideLayout" Target="../slideLayouts/slideLayout201.xml"/><Relationship Id="rId6" Type="http://schemas.openxmlformats.org/officeDocument/2006/relationships/diagramData" Target="../diagrams/data5.xml"/><Relationship Id="rId11" Type="http://schemas.openxmlformats.org/officeDocument/2006/relationships/diagramData" Target="../diagrams/data6.xml"/><Relationship Id="rId24" Type="http://schemas.openxmlformats.org/officeDocument/2006/relationships/diagramQuickStyle" Target="../diagrams/quickStyle8.xml"/><Relationship Id="rId5" Type="http://schemas.openxmlformats.org/officeDocument/2006/relationships/image" Target="../media/image18.png"/><Relationship Id="rId15" Type="http://schemas.microsoft.com/office/2007/relationships/diagramDrawing" Target="../diagrams/drawing6.xml"/><Relationship Id="rId23" Type="http://schemas.openxmlformats.org/officeDocument/2006/relationships/diagramLayout" Target="../diagrams/layout8.xml"/><Relationship Id="rId28" Type="http://schemas.openxmlformats.org/officeDocument/2006/relationships/image" Target="../media/image22.png"/><Relationship Id="rId10" Type="http://schemas.microsoft.com/office/2007/relationships/diagramDrawing" Target="../diagrams/drawing5.xml"/><Relationship Id="rId19" Type="http://schemas.openxmlformats.org/officeDocument/2006/relationships/diagramColors" Target="../diagrams/colors7.xml"/><Relationship Id="rId4" Type="http://schemas.openxmlformats.org/officeDocument/2006/relationships/image" Target="../media/image17.jpeg"/><Relationship Id="rId9" Type="http://schemas.openxmlformats.org/officeDocument/2006/relationships/diagramColors" Target="../diagrams/colors5.xml"/><Relationship Id="rId14" Type="http://schemas.openxmlformats.org/officeDocument/2006/relationships/diagramColors" Target="../diagrams/colors6.xml"/><Relationship Id="rId22" Type="http://schemas.openxmlformats.org/officeDocument/2006/relationships/diagramData" Target="../diagrams/data8.xml"/><Relationship Id="rId27" Type="http://schemas.openxmlformats.org/officeDocument/2006/relationships/image" Target="../media/image21.jpe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24.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69.xml"/><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15.xml"/></Relationships>
</file>

<file path=ppt/slides/_rels/slide7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gif"/><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18.xml"/><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3.xml"/><Relationship Id="rId1" Type="http://schemas.openxmlformats.org/officeDocument/2006/relationships/slideLayout" Target="../slideLayouts/slideLayout52.xml"/><Relationship Id="rId5" Type="http://schemas.openxmlformats.org/officeDocument/2006/relationships/image" Target="../media/image106.png"/><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93.xml"/><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4.xml"/><Relationship Id="rId1" Type="http://schemas.openxmlformats.org/officeDocument/2006/relationships/slideLayout" Target="../slideLayouts/slideLayout121.xml"/><Relationship Id="rId4" Type="http://schemas.openxmlformats.org/officeDocument/2006/relationships/image" Target="../media/image15.wmf"/></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p:cNvSpPr>
            <a:spLocks noGrp="1" noChangeArrowheads="1"/>
          </p:cNvSpPr>
          <p:nvPr>
            <p:ph type="ctrTitle"/>
          </p:nvPr>
        </p:nvSpPr>
        <p:spPr>
          <a:xfrm>
            <a:off x="611188" y="2276475"/>
            <a:ext cx="7921625" cy="1730375"/>
          </a:xfrm>
        </p:spPr>
        <p:txBody>
          <a:bodyPr/>
          <a:lstStyle/>
          <a:p>
            <a:r>
              <a:rPr lang="nb-NO" dirty="0"/>
              <a:t>CAS – WWRP </a:t>
            </a:r>
            <a:r>
              <a:rPr lang="nb-NO" dirty="0" err="1" smtClean="0"/>
              <a:t>work</a:t>
            </a:r>
            <a:r>
              <a:rPr lang="nb-NO" dirty="0" smtClean="0"/>
              <a:t> and </a:t>
            </a:r>
            <a:r>
              <a:rPr lang="nb-NO" dirty="0" err="1"/>
              <a:t>implications</a:t>
            </a:r>
            <a:r>
              <a:rPr lang="nb-NO" dirty="0"/>
              <a:t> for </a:t>
            </a:r>
            <a:r>
              <a:rPr lang="nb-NO" dirty="0" smtClean="0"/>
              <a:t>WGNE: </a:t>
            </a:r>
            <a:r>
              <a:rPr lang="nb-NO" dirty="0"/>
              <a:t/>
            </a:r>
            <a:br>
              <a:rPr lang="nb-NO" dirty="0"/>
            </a:br>
            <a:r>
              <a:rPr lang="nb-NO" dirty="0" err="1"/>
              <a:t>Science</a:t>
            </a:r>
            <a:r>
              <a:rPr lang="nb-NO" dirty="0"/>
              <a:t> for Service</a:t>
            </a:r>
            <a:endParaRPr lang="en-US" dirty="0" smtClean="0">
              <a:ea typeface="ＭＳ Ｐゴシック" pitchFamily="34" charset="-128"/>
            </a:endParaRPr>
          </a:p>
        </p:txBody>
      </p:sp>
      <p:sp>
        <p:nvSpPr>
          <p:cNvPr id="43010" name="Rectangle 6"/>
          <p:cNvSpPr>
            <a:spLocks noGrp="1" noChangeArrowheads="1"/>
          </p:cNvSpPr>
          <p:nvPr>
            <p:ph type="subTitle" idx="1"/>
          </p:nvPr>
        </p:nvSpPr>
        <p:spPr>
          <a:xfrm>
            <a:off x="611188" y="4149725"/>
            <a:ext cx="7921625" cy="914400"/>
          </a:xfrm>
        </p:spPr>
        <p:txBody>
          <a:bodyPr/>
          <a:lstStyle/>
          <a:p>
            <a:pPr>
              <a:buFont typeface="Wingdings" pitchFamily="2" charset="2"/>
              <a:buNone/>
            </a:pPr>
            <a:r>
              <a:rPr lang="en-US" dirty="0" err="1" smtClean="0">
                <a:ea typeface="ＭＳ Ｐゴシック" pitchFamily="34" charset="-128"/>
              </a:rPr>
              <a:t>Øystein</a:t>
            </a:r>
            <a:r>
              <a:rPr lang="en-US" dirty="0" smtClean="0">
                <a:ea typeface="ＭＳ Ｐゴシック" pitchFamily="34" charset="-128"/>
              </a:rPr>
              <a:t> </a:t>
            </a:r>
            <a:r>
              <a:rPr lang="en-US" dirty="0" err="1" smtClean="0">
                <a:ea typeface="ＭＳ Ｐゴシック" pitchFamily="34" charset="-128"/>
              </a:rPr>
              <a:t>Hov</a:t>
            </a:r>
            <a:r>
              <a:rPr lang="en-US" dirty="0" smtClean="0">
                <a:ea typeface="ＭＳ Ｐゴシック" pitchFamily="34" charset="-128"/>
              </a:rPr>
              <a:t> </a:t>
            </a:r>
          </a:p>
          <a:p>
            <a:pPr>
              <a:buFont typeface="Wingdings" pitchFamily="2" charset="2"/>
              <a:buNone/>
            </a:pPr>
            <a:r>
              <a:rPr lang="en-US" sz="2400" dirty="0" smtClean="0">
                <a:ea typeface="ＭＳ Ｐゴシック" pitchFamily="34" charset="-128"/>
              </a:rPr>
              <a:t>Norwegian Meteorological Institute; President of CAS</a:t>
            </a:r>
          </a:p>
          <a:p>
            <a:pPr>
              <a:buFont typeface="Wingdings" pitchFamily="2" charset="2"/>
              <a:buNone/>
            </a:pPr>
            <a:r>
              <a:rPr lang="en-US" sz="2000" dirty="0" smtClean="0">
                <a:ea typeface="ＭＳ Ｐゴシック" pitchFamily="34" charset="-128"/>
              </a:rPr>
              <a:t>WGNE Pretoria 26-29 April 2016</a:t>
            </a:r>
          </a:p>
        </p:txBody>
      </p:sp>
      <p:sp>
        <p:nvSpPr>
          <p:cNvPr id="15" name="Title 9"/>
          <p:cNvSpPr txBox="1">
            <a:spLocks/>
          </p:cNvSpPr>
          <p:nvPr/>
        </p:nvSpPr>
        <p:spPr>
          <a:xfrm>
            <a:off x="117475" y="6453188"/>
            <a:ext cx="2438400" cy="288925"/>
          </a:xfrm>
          <a:prstGeom prst="rect">
            <a:avLst/>
          </a:prstGeom>
        </p:spPr>
        <p:txBody>
          <a:bodyPr anchor="ctr">
            <a:normAutofit/>
          </a:bodyPr>
          <a:lstStyle/>
          <a:p>
            <a:pPr defTabSz="457200">
              <a:spcBef>
                <a:spcPct val="0"/>
              </a:spcBef>
              <a:defRPr/>
            </a:pPr>
            <a:r>
              <a:rPr lang="en-US" sz="1200" dirty="0">
                <a:solidFill>
                  <a:srgbClr val="000000"/>
                </a:solidFill>
                <a:latin typeface="Arial"/>
                <a:ea typeface="ＭＳ Ｐゴシック" pitchFamily="34" charset="-128"/>
                <a:cs typeface="Arial"/>
              </a:rPr>
              <a:t>WMO: Research Dept.</a:t>
            </a:r>
          </a:p>
        </p:txBody>
      </p:sp>
    </p:spTree>
    <p:extLst>
      <p:ext uri="{BB962C8B-B14F-4D97-AF65-F5344CB8AC3E}">
        <p14:creationId xmlns:p14="http://schemas.microsoft.com/office/powerpoint/2010/main" val="696723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617298" y="4232672"/>
            <a:ext cx="7072313" cy="2634258"/>
            <a:chOff x="0" y="0"/>
            <a:chExt cx="6336" cy="2360"/>
          </a:xfrm>
        </p:grpSpPr>
        <p:pic>
          <p:nvPicPr>
            <p:cNvPr id="327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2786"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32787"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sp>
        <p:nvSpPr>
          <p:cNvPr id="6147"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84" tIns="32088" rIns="64184" bIns="32088"/>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eaLnBrk="1" fontAlgn="base" hangingPunct="1">
              <a:spcBef>
                <a:spcPct val="0"/>
              </a:spcBef>
              <a:spcAft>
                <a:spcPct val="0"/>
              </a:spcAft>
            </a:pPr>
            <a:fld id="{2F7FABEA-B5FE-474F-A744-AB921DA6FC88}" type="slidenum">
              <a:rPr lang="en-US" altLang="de-DE" sz="1300">
                <a:latin typeface="Times" charset="0"/>
                <a:sym typeface="Times" charset="0"/>
              </a:rPr>
              <a:pPr algn="ctr" defTabSz="642222" eaLnBrk="1" fontAlgn="base" hangingPunct="1">
                <a:spcBef>
                  <a:spcPct val="0"/>
                </a:spcBef>
                <a:spcAft>
                  <a:spcPct val="0"/>
                </a:spcAft>
              </a:pPr>
              <a:t>10</a:t>
            </a:fld>
            <a:endParaRPr lang="en-US" altLang="de-DE" sz="1300">
              <a:latin typeface="Times" charset="0"/>
              <a:sym typeface="Times" charset="0"/>
            </a:endParaRPr>
          </a:p>
        </p:txBody>
      </p:sp>
      <p:pic>
        <p:nvPicPr>
          <p:cNvPr id="32771"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3"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2" name="Rectangle 7"/>
          <p:cNvSpPr>
            <a:spLocks/>
          </p:cNvSpPr>
          <p:nvPr/>
        </p:nvSpPr>
        <p:spPr bwMode="auto">
          <a:xfrm>
            <a:off x="6554424"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72"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pic>
        <p:nvPicPr>
          <p:cNvPr id="3277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Rettangolo arrotondato 31"/>
          <p:cNvSpPr/>
          <p:nvPr/>
        </p:nvSpPr>
        <p:spPr>
          <a:xfrm>
            <a:off x="982265" y="1512326"/>
            <a:ext cx="1237603" cy="4702736"/>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lIns="64184" tIns="32088" rIns="303225" bIns="32088" anchor="ctr"/>
          <a:lstStyle/>
          <a:p>
            <a:pPr algn="ctr" defTabSz="642222">
              <a:defRPr/>
            </a:pPr>
            <a:r>
              <a:rPr lang="it-IT" sz="2000" b="1" kern="0" dirty="0">
                <a:solidFill>
                  <a:sysClr val="window" lastClr="FFFFFF"/>
                </a:solidFill>
                <a:latin typeface="Calibri"/>
                <a:sym typeface="Arial" charset="0"/>
              </a:rPr>
              <a:t>WWRP a </a:t>
            </a:r>
            <a:r>
              <a:rPr lang="it-IT" sz="2000" b="1" kern="0" dirty="0" err="1">
                <a:solidFill>
                  <a:sysClr val="window" lastClr="FFFFFF"/>
                </a:solidFill>
                <a:latin typeface="Calibri"/>
                <a:sym typeface="Arial" charset="0"/>
              </a:rPr>
              <a:t>seamless</a:t>
            </a:r>
            <a:r>
              <a:rPr lang="it-IT" sz="2000" b="1" kern="0" dirty="0">
                <a:solidFill>
                  <a:sysClr val="window" lastClr="FFFFFF"/>
                </a:solidFill>
                <a:latin typeface="Calibri"/>
                <a:sym typeface="Arial" charset="0"/>
              </a:rPr>
              <a:t> </a:t>
            </a:r>
            <a:r>
              <a:rPr lang="it-IT" sz="2000" b="1" kern="0" dirty="0" err="1">
                <a:solidFill>
                  <a:sysClr val="window" lastClr="FFFFFF"/>
                </a:solidFill>
                <a:latin typeface="Calibri"/>
                <a:sym typeface="Arial" charset="0"/>
              </a:rPr>
              <a:t>programme</a:t>
            </a:r>
            <a:endParaRPr lang="it-IT" sz="2000" b="1" kern="0" dirty="0">
              <a:solidFill>
                <a:sysClr val="window" lastClr="FFFFFF"/>
              </a:solidFill>
              <a:latin typeface="Calibri"/>
              <a:sym typeface="Arial" charset="0"/>
            </a:endParaRPr>
          </a:p>
        </p:txBody>
      </p:sp>
      <p:sp>
        <p:nvSpPr>
          <p:cNvPr id="21" name="Rettangolo arrotondato 27"/>
          <p:cNvSpPr/>
          <p:nvPr/>
        </p:nvSpPr>
        <p:spPr>
          <a:xfrm>
            <a:off x="1741289" y="1455540"/>
            <a:ext cx="6783214" cy="4702597"/>
          </a:xfrm>
          <a:prstGeom prst="roundRect">
            <a:avLst/>
          </a:prstGeom>
          <a:gradFill flip="none" rotWithShape="1">
            <a:gsLst>
              <a:gs pos="0">
                <a:srgbClr val="EEECE1">
                  <a:lumMod val="90000"/>
                  <a:shade val="30000"/>
                  <a:satMod val="115000"/>
                </a:srgbClr>
              </a:gs>
              <a:gs pos="50000">
                <a:srgbClr val="EEECE1">
                  <a:lumMod val="90000"/>
                  <a:shade val="67500"/>
                  <a:satMod val="115000"/>
                </a:srgbClr>
              </a:gs>
              <a:gs pos="100000">
                <a:srgbClr val="EEECE1">
                  <a:lumMod val="90000"/>
                  <a:shade val="100000"/>
                  <a:satMod val="115000"/>
                </a:srgbClr>
              </a:gs>
            </a:gsLst>
            <a:lin ang="5400000" scaled="1"/>
            <a:tileRect/>
          </a:gradFill>
          <a:ln w="25400" cap="flat" cmpd="sng" algn="ctr">
            <a:solidFill>
              <a:srgbClr val="4F81BD">
                <a:lumMod val="20000"/>
                <a:lumOff val="80000"/>
              </a:srgbClr>
            </a:solidFill>
            <a:prstDash val="solid"/>
          </a:ln>
          <a:effectLst/>
        </p:spPr>
        <p:txBody>
          <a:bodyPr lIns="64184" tIns="32088" rIns="64184" bIns="32088" anchor="ctr"/>
          <a:lstStyle/>
          <a:p>
            <a:pPr algn="ctr" defTabSz="642222">
              <a:defRPr/>
            </a:pPr>
            <a:endParaRPr lang="it-IT" kern="0" dirty="0">
              <a:solidFill>
                <a:sysClr val="windowText" lastClr="000000"/>
              </a:solidFill>
              <a:latin typeface="Calibri"/>
              <a:sym typeface="Arial" charset="0"/>
            </a:endParaRPr>
          </a:p>
        </p:txBody>
      </p:sp>
      <p:graphicFrame>
        <p:nvGraphicFramePr>
          <p:cNvPr id="22" name="Diagramma 4"/>
          <p:cNvGraphicFramePr/>
          <p:nvPr>
            <p:extLst>
              <p:ext uri="{D42A27DB-BD31-4B8C-83A1-F6EECF244321}">
                <p14:modId xmlns:p14="http://schemas.microsoft.com/office/powerpoint/2010/main" val="3144696395"/>
              </p:ext>
            </p:extLst>
          </p:nvPr>
        </p:nvGraphicFramePr>
        <p:xfrm>
          <a:off x="1822354" y="1339486"/>
          <a:ext cx="8161037" cy="57328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CasellaDiTesto 32"/>
          <p:cNvSpPr txBox="1"/>
          <p:nvPr/>
        </p:nvSpPr>
        <p:spPr>
          <a:xfrm>
            <a:off x="2373064" y="5835567"/>
            <a:ext cx="4947047" cy="588023"/>
          </a:xfrm>
          <a:prstGeom prst="rect">
            <a:avLst/>
          </a:prstGeom>
          <a:noFill/>
        </p:spPr>
        <p:txBody>
          <a:bodyPr lIns="64184" tIns="32088" rIns="64184" bIns="3208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ct val="0"/>
              </a:spcBef>
              <a:spcAft>
                <a:spcPct val="0"/>
              </a:spcAft>
            </a:pPr>
            <a:r>
              <a:rPr lang="it-IT" altLang="de-DE" sz="1700" b="1">
                <a:effectLst>
                  <a:outerShdw blurRad="38100" dist="38100" dir="2700000" algn="tl">
                    <a:srgbClr val="C0C0C0"/>
                  </a:outerShdw>
                </a:effectLst>
              </a:rPr>
              <a:t>Challenges           Projects        Working Groups</a:t>
            </a:r>
          </a:p>
        </p:txBody>
      </p:sp>
      <p:graphicFrame>
        <p:nvGraphicFramePr>
          <p:cNvPr id="24" name="Diagramma 33"/>
          <p:cNvGraphicFramePr/>
          <p:nvPr/>
        </p:nvGraphicFramePr>
        <p:xfrm>
          <a:off x="125049" y="1768079"/>
          <a:ext cx="6536753" cy="495653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5" name="Diagram 24"/>
          <p:cNvGraphicFramePr/>
          <p:nvPr/>
        </p:nvGraphicFramePr>
        <p:xfrm>
          <a:off x="2727810" y="3058502"/>
          <a:ext cx="3624926" cy="2401775"/>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26" name="Picture 25"/>
          <p:cNvPicPr>
            <a:picLocks noChangeAspect="1"/>
          </p:cNvPicPr>
          <p:nvPr/>
        </p:nvPicPr>
        <p:blipFill>
          <a:blip r:embed="rId21"/>
          <a:stretch>
            <a:fillRect/>
          </a:stretch>
        </p:blipFill>
        <p:spPr>
          <a:xfrm>
            <a:off x="7143783" y="5143501"/>
            <a:ext cx="915405" cy="814711"/>
          </a:xfrm>
          <a:prstGeom prst="rect">
            <a:avLst/>
          </a:prstGeom>
          <a:ln>
            <a:solidFill>
              <a:srgbClr val="4F81BD"/>
            </a:solidFill>
          </a:ln>
          <a:scene3d>
            <a:camera prst="perspectiveHeroicExtremeLeftFacing"/>
            <a:lightRig rig="threePt" dir="t"/>
          </a:scene3d>
          <a:sp3d>
            <a:bevelT prst="convex"/>
          </a:sp3d>
        </p:spPr>
      </p:pic>
      <p:graphicFrame>
        <p:nvGraphicFramePr>
          <p:cNvPr id="27" name="Diagram 26"/>
          <p:cNvGraphicFramePr/>
          <p:nvPr/>
        </p:nvGraphicFramePr>
        <p:xfrm>
          <a:off x="2910968" y="2380911"/>
          <a:ext cx="3268377" cy="394134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32783" name="Rectangle 8"/>
          <p:cNvSpPr txBox="1">
            <a:spLocks noChangeArrowheads="1"/>
          </p:cNvSpPr>
          <p:nvPr/>
        </p:nvSpPr>
        <p:spPr bwMode="auto">
          <a:xfrm>
            <a:off x="1303734" y="1"/>
            <a:ext cx="7009805"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184" tIns="32088" rIns="81144" bIns="32088" anchor="ctr" anchorCtr="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ct val="0"/>
              </a:spcBef>
              <a:spcAft>
                <a:spcPct val="0"/>
              </a:spcAft>
              <a:defRPr/>
            </a:pPr>
            <a:r>
              <a:rPr lang="en-US" altLang="de-DE" sz="2500" b="1" dirty="0">
                <a:solidFill>
                  <a:srgbClr val="003399"/>
                </a:solidFill>
                <a:latin typeface="Arial" charset="0"/>
                <a:ea typeface="ヒラギノ明朝 ProN W3"/>
                <a:cs typeface="Arial" charset="0"/>
                <a:sym typeface="Times" charset="0"/>
              </a:rPr>
              <a:t>WWRP at a glance</a:t>
            </a:r>
          </a:p>
        </p:txBody>
      </p:sp>
      <p:pic>
        <p:nvPicPr>
          <p:cNvPr id="32784" name="Picture 1"/>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464877" y="4959326"/>
            <a:ext cx="460995" cy="13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wwrp_logo_transparent_v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94663"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
          <p:cNvSpPr txBox="1">
            <a:spLocks noChangeArrowheads="1"/>
          </p:cNvSpPr>
          <p:nvPr/>
        </p:nvSpPr>
        <p:spPr bwMode="auto">
          <a:xfrm>
            <a:off x="875110" y="6427176"/>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84" tIns="32088" rIns="64184" bIns="3208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Tree>
    <p:extLst>
      <p:ext uri="{BB962C8B-B14F-4D97-AF65-F5344CB8AC3E}">
        <p14:creationId xmlns:p14="http://schemas.microsoft.com/office/powerpoint/2010/main" val="255287047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685800" y="3601962"/>
            <a:ext cx="889000" cy="1128889"/>
          </a:xfrm>
          <a:prstGeom prst="rect">
            <a:avLst/>
          </a:prstGeom>
        </p:spPr>
      </p:pic>
      <p:pic>
        <p:nvPicPr>
          <p:cNvPr id="20" name="Picture 19"/>
          <p:cNvPicPr>
            <a:picLocks noChangeAspect="1"/>
          </p:cNvPicPr>
          <p:nvPr/>
        </p:nvPicPr>
        <p:blipFill>
          <a:blip r:embed="rId3"/>
          <a:stretch>
            <a:fillRect/>
          </a:stretch>
        </p:blipFill>
        <p:spPr>
          <a:xfrm>
            <a:off x="5486400" y="3657600"/>
            <a:ext cx="647700" cy="863600"/>
          </a:xfrm>
          <a:prstGeom prst="rect">
            <a:avLst/>
          </a:prstGeom>
        </p:spPr>
      </p:pic>
      <p:pic>
        <p:nvPicPr>
          <p:cNvPr id="11" name="Picture 10"/>
          <p:cNvPicPr>
            <a:picLocks noChangeAspect="1"/>
          </p:cNvPicPr>
          <p:nvPr/>
        </p:nvPicPr>
        <p:blipFill>
          <a:blip r:embed="rId3"/>
          <a:stretch>
            <a:fillRect/>
          </a:stretch>
        </p:blipFill>
        <p:spPr>
          <a:xfrm>
            <a:off x="2400300" y="3708400"/>
            <a:ext cx="647700" cy="863600"/>
          </a:xfrm>
          <a:prstGeom prst="rect">
            <a:avLst/>
          </a:prstGeom>
        </p:spPr>
      </p:pic>
      <p:pic>
        <p:nvPicPr>
          <p:cNvPr id="6" name="Picture 5"/>
          <p:cNvPicPr>
            <a:picLocks noChangeAspect="1"/>
          </p:cNvPicPr>
          <p:nvPr/>
        </p:nvPicPr>
        <p:blipFill rotWithShape="1">
          <a:blip r:embed="rId4"/>
          <a:srcRect b="13888"/>
          <a:stretch/>
        </p:blipFill>
        <p:spPr>
          <a:xfrm>
            <a:off x="7689372" y="3810000"/>
            <a:ext cx="1302228" cy="1049867"/>
          </a:xfrm>
          <a:prstGeom prst="rect">
            <a:avLst/>
          </a:prstGeom>
        </p:spPr>
      </p:pic>
      <p:pic>
        <p:nvPicPr>
          <p:cNvPr id="18" name="Picture 17"/>
          <p:cNvPicPr>
            <a:picLocks noChangeAspect="1"/>
          </p:cNvPicPr>
          <p:nvPr/>
        </p:nvPicPr>
        <p:blipFill rotWithShape="1">
          <a:blip r:embed="rId5"/>
          <a:srcRect r="31904"/>
          <a:stretch/>
        </p:blipFill>
        <p:spPr>
          <a:xfrm>
            <a:off x="6019800" y="3886200"/>
            <a:ext cx="1634067" cy="914400"/>
          </a:xfrm>
          <a:prstGeom prst="rect">
            <a:avLst/>
          </a:prstGeom>
        </p:spPr>
      </p:pic>
      <p:pic>
        <p:nvPicPr>
          <p:cNvPr id="3" name="Picture 2"/>
          <p:cNvPicPr>
            <a:picLocks noChangeAspect="1"/>
          </p:cNvPicPr>
          <p:nvPr/>
        </p:nvPicPr>
        <p:blipFill rotWithShape="1">
          <a:blip r:embed="rId5"/>
          <a:srcRect r="19052"/>
          <a:stretch/>
        </p:blipFill>
        <p:spPr>
          <a:xfrm>
            <a:off x="3048000" y="3886200"/>
            <a:ext cx="1942469" cy="914400"/>
          </a:xfrm>
          <a:prstGeom prst="rect">
            <a:avLst/>
          </a:prstGeom>
        </p:spPr>
      </p:pic>
      <p:sp>
        <p:nvSpPr>
          <p:cNvPr id="2" name="Title 1"/>
          <p:cNvSpPr>
            <a:spLocks noGrp="1"/>
          </p:cNvSpPr>
          <p:nvPr>
            <p:ph type="title"/>
          </p:nvPr>
        </p:nvSpPr>
        <p:spPr/>
        <p:txBody>
          <a:bodyPr/>
          <a:lstStyle/>
          <a:p>
            <a:r>
              <a:rPr lang="fr-CH" dirty="0" smtClean="0">
                <a:solidFill>
                  <a:schemeClr val="tx1"/>
                </a:solidFill>
              </a:rPr>
              <a:t>WWRP - A seamless approach for services</a:t>
            </a:r>
            <a:endParaRPr lang="en-US" dirty="0">
              <a:solidFill>
                <a:schemeClr val="tx1"/>
              </a:solidFill>
            </a:endParaRPr>
          </a:p>
        </p:txBody>
      </p:sp>
      <p:sp>
        <p:nvSpPr>
          <p:cNvPr id="4" name="Footer Placeholder 3"/>
          <p:cNvSpPr>
            <a:spLocks noGrp="1"/>
          </p:cNvSpPr>
          <p:nvPr>
            <p:ph type="ftr" sz="quarter" idx="10"/>
          </p:nvPr>
        </p:nvSpPr>
        <p:spPr/>
        <p:txBody>
          <a:bodyPr/>
          <a:lstStyle/>
          <a:p>
            <a:r>
              <a:rPr lang="en-US" altLang="en-US" dirty="0" smtClean="0"/>
              <a:t>WMO; Research</a:t>
            </a:r>
            <a:endParaRPr lang="en-US" altLang="en-US" dirty="0"/>
          </a:p>
        </p:txBody>
      </p:sp>
      <p:sp>
        <p:nvSpPr>
          <p:cNvPr id="5" name="Slide Number Placeholder 4"/>
          <p:cNvSpPr>
            <a:spLocks noGrp="1"/>
          </p:cNvSpPr>
          <p:nvPr>
            <p:ph type="sldNum" sz="quarter" idx="11"/>
          </p:nvPr>
        </p:nvSpPr>
        <p:spPr/>
        <p:txBody>
          <a:bodyPr/>
          <a:lstStyle/>
          <a:p>
            <a:r>
              <a:rPr lang="en-US" altLang="en-US" dirty="0" smtClean="0"/>
              <a:t>11</a:t>
            </a:r>
            <a:endParaRPr lang="en-US" altLang="en-US" dirty="0"/>
          </a:p>
        </p:txBody>
      </p:sp>
      <p:sp>
        <p:nvSpPr>
          <p:cNvPr id="7" name="Rounded Rectangle 6"/>
          <p:cNvSpPr/>
          <p:nvPr/>
        </p:nvSpPr>
        <p:spPr>
          <a:xfrm>
            <a:off x="152400" y="1066800"/>
            <a:ext cx="2057400" cy="3657600"/>
          </a:xfrm>
          <a:prstGeom prst="roundRect">
            <a:avLst/>
          </a:prstGeom>
          <a:noFill/>
          <a:ln w="57150" cmpd="sng">
            <a:solidFill>
              <a:srgbClr val="FF99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err="1" smtClean="0">
                <a:solidFill>
                  <a:srgbClr val="000000"/>
                </a:solidFill>
              </a:rPr>
              <a:t>Nowcasting</a:t>
            </a:r>
            <a:endParaRPr lang="en-US" sz="2400" b="1" dirty="0" smtClean="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smtClean="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p:txBody>
      </p:sp>
      <p:sp>
        <p:nvSpPr>
          <p:cNvPr id="8" name="Rounded Rectangle 7"/>
          <p:cNvSpPr/>
          <p:nvPr/>
        </p:nvSpPr>
        <p:spPr>
          <a:xfrm>
            <a:off x="2362200" y="1066800"/>
            <a:ext cx="2895600" cy="3657600"/>
          </a:xfrm>
          <a:prstGeom prst="roundRect">
            <a:avLst/>
          </a:prstGeom>
          <a:noFill/>
          <a:ln w="57150" cmpd="sng">
            <a:solidFill>
              <a:srgbClr val="FF99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smtClean="0">
                <a:solidFill>
                  <a:srgbClr val="000000"/>
                </a:solidFill>
              </a:rPr>
              <a:t>Short to Medium Range</a:t>
            </a: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smtClean="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p:txBody>
      </p:sp>
      <p:sp>
        <p:nvSpPr>
          <p:cNvPr id="9" name="Rounded Rectangle 8"/>
          <p:cNvSpPr/>
          <p:nvPr/>
        </p:nvSpPr>
        <p:spPr>
          <a:xfrm>
            <a:off x="5410200" y="1066800"/>
            <a:ext cx="3581400" cy="3657600"/>
          </a:xfrm>
          <a:prstGeom prst="roundRect">
            <a:avLst/>
          </a:prstGeom>
          <a:noFill/>
          <a:ln w="57150" cmpd="sng">
            <a:solidFill>
              <a:srgbClr val="FF99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smtClean="0">
                <a:solidFill>
                  <a:srgbClr val="000000"/>
                </a:solidFill>
              </a:rPr>
              <a:t>Monthly</a:t>
            </a: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smtClean="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304800" y="4971288"/>
            <a:ext cx="1676400" cy="972312"/>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99333"/>
                    </a14:imgEffect>
                  </a14:imgLayer>
                </a14:imgProps>
              </a:ext>
            </a:extLst>
          </a:blip>
          <a:stretch>
            <a:fillRect/>
          </a:stretch>
        </p:blipFill>
        <p:spPr>
          <a:xfrm>
            <a:off x="7696200" y="4953000"/>
            <a:ext cx="1219200" cy="1219200"/>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5909901" y="4572000"/>
            <a:ext cx="1710099" cy="1727200"/>
          </a:xfrm>
          <a:prstGeom prst="rect">
            <a:avLst/>
          </a:prstGeom>
        </p:spPr>
      </p:pic>
      <p:sp>
        <p:nvSpPr>
          <p:cNvPr id="14" name="TextBox 13"/>
          <p:cNvSpPr txBox="1"/>
          <p:nvPr/>
        </p:nvSpPr>
        <p:spPr>
          <a:xfrm>
            <a:off x="-1118902" y="5125075"/>
            <a:ext cx="184666" cy="461665"/>
          </a:xfrm>
          <a:prstGeom prst="rect">
            <a:avLst/>
          </a:prstGeom>
          <a:noFill/>
        </p:spPr>
        <p:txBody>
          <a:bodyPr wrap="none" rtlCol="0">
            <a:spAutoFit/>
          </a:bodyPr>
          <a:lstStyle/>
          <a:p>
            <a:pPr defTabSz="914400" eaLnBrk="0" fontAlgn="base" hangingPunct="0">
              <a:spcBef>
                <a:spcPct val="50000"/>
              </a:spcBef>
              <a:spcAft>
                <a:spcPct val="0"/>
              </a:spcAft>
              <a:buClr>
                <a:srgbClr val="FF9900"/>
              </a:buClr>
              <a:buFont typeface="Wingdings" pitchFamily="2" charset="2"/>
              <a:buNone/>
            </a:pPr>
            <a:endParaRPr lang="en-US" sz="2400" dirty="0">
              <a:solidFill>
                <a:srgbClr val="000000"/>
              </a:solidFill>
              <a:latin typeface="Arial" charset="0"/>
              <a:ea typeface="ＭＳ Ｐゴシック" pitchFamily="34" charset="-128"/>
              <a:cs typeface="Arial" charset="0"/>
            </a:endParaRPr>
          </a:p>
        </p:txBody>
      </p:sp>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2667000" y="4800600"/>
            <a:ext cx="2057400" cy="1157288"/>
          </a:xfrm>
          <a:prstGeom prst="rect">
            <a:avLst/>
          </a:prstGeom>
        </p:spPr>
      </p:pic>
      <p:pic>
        <p:nvPicPr>
          <p:cNvPr id="22" name="Picture 21"/>
          <p:cNvPicPr>
            <a:picLocks noChangeAspect="1"/>
          </p:cNvPicPr>
          <p:nvPr/>
        </p:nvPicPr>
        <p:blipFill>
          <a:blip r:embed="rId14"/>
          <a:stretch>
            <a:fillRect/>
          </a:stretch>
        </p:blipFill>
        <p:spPr>
          <a:xfrm>
            <a:off x="152400" y="2286000"/>
            <a:ext cx="1143000" cy="1143000"/>
          </a:xfrm>
          <a:prstGeom prst="rect">
            <a:avLst/>
          </a:prstGeom>
        </p:spPr>
      </p:pic>
      <p:pic>
        <p:nvPicPr>
          <p:cNvPr id="23" name="Picture 22"/>
          <p:cNvPicPr>
            <a:picLocks noChangeAspect="1"/>
          </p:cNvPicPr>
          <p:nvPr/>
        </p:nvPicPr>
        <p:blipFill>
          <a:blip r:embed="rId14"/>
          <a:stretch>
            <a:fillRect/>
          </a:stretch>
        </p:blipFill>
        <p:spPr>
          <a:xfrm>
            <a:off x="2438400" y="2286000"/>
            <a:ext cx="1143000" cy="1143000"/>
          </a:xfrm>
          <a:prstGeom prst="rect">
            <a:avLst/>
          </a:prstGeom>
        </p:spPr>
      </p:pic>
      <p:pic>
        <p:nvPicPr>
          <p:cNvPr id="24" name="Picture 23"/>
          <p:cNvPicPr>
            <a:picLocks noChangeAspect="1"/>
          </p:cNvPicPr>
          <p:nvPr/>
        </p:nvPicPr>
        <p:blipFill>
          <a:blip r:embed="rId14"/>
          <a:stretch>
            <a:fillRect/>
          </a:stretch>
        </p:blipFill>
        <p:spPr>
          <a:xfrm>
            <a:off x="5562600" y="2286000"/>
            <a:ext cx="1143000" cy="1143000"/>
          </a:xfrm>
          <a:prstGeom prst="rect">
            <a:avLst/>
          </a:prstGeom>
        </p:spPr>
      </p:pic>
      <p:sp>
        <p:nvSpPr>
          <p:cNvPr id="16" name="Rounded Rectangle 15"/>
          <p:cNvSpPr/>
          <p:nvPr/>
        </p:nvSpPr>
        <p:spPr>
          <a:xfrm>
            <a:off x="0" y="838200"/>
            <a:ext cx="9144000" cy="5334000"/>
          </a:xfrm>
          <a:prstGeom prst="round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endParaRPr lang="en-US" sz="2400">
              <a:solidFill>
                <a:srgbClr val="FFFFFF"/>
              </a:solidFill>
            </a:endParaRPr>
          </a:p>
        </p:txBody>
      </p:sp>
      <p:sp>
        <p:nvSpPr>
          <p:cNvPr id="17" name="Right Arrow 16"/>
          <p:cNvSpPr/>
          <p:nvPr/>
        </p:nvSpPr>
        <p:spPr>
          <a:xfrm>
            <a:off x="304800" y="2133600"/>
            <a:ext cx="3581400" cy="1066800"/>
          </a:xfrm>
          <a:prstGeom prst="rightArrow">
            <a:avLst/>
          </a:prstGeom>
          <a:solidFill>
            <a:srgbClr val="FF99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smtClean="0">
                <a:solidFill>
                  <a:srgbClr val="FFFFFF"/>
                </a:solidFill>
              </a:rPr>
              <a:t>HIGH IMPACT WEATHER</a:t>
            </a:r>
            <a:endParaRPr lang="en-US" sz="2400" b="1" dirty="0">
              <a:solidFill>
                <a:srgbClr val="FFFFFF"/>
              </a:solidFill>
            </a:endParaRPr>
          </a:p>
        </p:txBody>
      </p:sp>
      <p:sp>
        <p:nvSpPr>
          <p:cNvPr id="25" name="Right Arrow 24"/>
          <p:cNvSpPr/>
          <p:nvPr/>
        </p:nvSpPr>
        <p:spPr>
          <a:xfrm>
            <a:off x="1066800" y="2971800"/>
            <a:ext cx="5943600" cy="1066800"/>
          </a:xfrm>
          <a:prstGeom prst="rightArrow">
            <a:avLst/>
          </a:prstGeom>
          <a:solidFill>
            <a:srgbClr val="FF99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smtClean="0">
                <a:solidFill>
                  <a:srgbClr val="FFFFFF"/>
                </a:solidFill>
              </a:rPr>
              <a:t>POLAR PREDICTION</a:t>
            </a:r>
            <a:endParaRPr lang="en-US" sz="2400" b="1" dirty="0">
              <a:solidFill>
                <a:srgbClr val="FFFFFF"/>
              </a:solidFill>
            </a:endParaRPr>
          </a:p>
        </p:txBody>
      </p:sp>
      <p:sp>
        <p:nvSpPr>
          <p:cNvPr id="26" name="Right Arrow 25"/>
          <p:cNvSpPr/>
          <p:nvPr/>
        </p:nvSpPr>
        <p:spPr>
          <a:xfrm>
            <a:off x="4267200" y="3810000"/>
            <a:ext cx="4800600" cy="1066800"/>
          </a:xfrm>
          <a:prstGeom prst="rightArrow">
            <a:avLst/>
          </a:prstGeom>
          <a:solidFill>
            <a:srgbClr val="FF99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smtClean="0">
                <a:solidFill>
                  <a:srgbClr val="FFFFFF"/>
                </a:solidFill>
              </a:rPr>
              <a:t>SUB-SEASONAL TO SEASONAL</a:t>
            </a:r>
            <a:endParaRPr lang="en-US" sz="2400" b="1" dirty="0">
              <a:solidFill>
                <a:srgbClr val="FFFFFF"/>
              </a:solidFill>
            </a:endParaRPr>
          </a:p>
        </p:txBody>
      </p:sp>
      <p:sp>
        <p:nvSpPr>
          <p:cNvPr id="19" name="Rounded Rectangle 18"/>
          <p:cNvSpPr/>
          <p:nvPr/>
        </p:nvSpPr>
        <p:spPr>
          <a:xfrm>
            <a:off x="685800" y="5181600"/>
            <a:ext cx="7772400" cy="762000"/>
          </a:xfrm>
          <a:prstGeom prst="roundRect">
            <a:avLst/>
          </a:prstGeom>
          <a:solidFill>
            <a:srgbClr val="C3F43A"/>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smtClean="0">
                <a:solidFill>
                  <a:srgbClr val="FFFFFF"/>
                </a:solidFill>
              </a:rPr>
              <a:t>DISASTER RISK REDUCTION – CLIMATE SERVICES</a:t>
            </a:r>
            <a:endParaRPr lang="en-US" sz="2400" b="1" dirty="0">
              <a:solidFill>
                <a:srgbClr val="FFFFFF"/>
              </a:solidFill>
            </a:endParaRPr>
          </a:p>
        </p:txBody>
      </p:sp>
    </p:spTree>
    <p:extLst>
      <p:ext uri="{BB962C8B-B14F-4D97-AF65-F5344CB8AC3E}">
        <p14:creationId xmlns:p14="http://schemas.microsoft.com/office/powerpoint/2010/main" val="77839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5"/>
                                        </p:tgtEl>
                                        <p:attrNameLst>
                                          <p:attrName>ppt_y</p:attrName>
                                        </p:attrNameLst>
                                      </p:cBhvr>
                                      <p:tavLst>
                                        <p:tav tm="0">
                                          <p:val>
                                            <p:strVal val="#ppt_y"/>
                                          </p:val>
                                        </p:tav>
                                        <p:tav tm="100000">
                                          <p:val>
                                            <p:strVal val="#ppt_y"/>
                                          </p:val>
                                        </p:tav>
                                      </p:tavLst>
                                    </p:anim>
                                    <p:anim calcmode="lin" valueType="num">
                                      <p:cBhvr>
                                        <p:cTn id="18"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6"/>
                                        </p:tgtEl>
                                        <p:attrNameLst>
                                          <p:attrName>ppt_y</p:attrName>
                                        </p:attrNameLst>
                                      </p:cBhvr>
                                      <p:tavLst>
                                        <p:tav tm="0">
                                          <p:val>
                                            <p:strVal val="#ppt_y"/>
                                          </p:val>
                                        </p:tav>
                                        <p:tav tm="100000">
                                          <p:val>
                                            <p:strVal val="#ppt_y"/>
                                          </p:val>
                                        </p:tav>
                                      </p:tavLst>
                                    </p:anim>
                                    <p:anim calcmode="lin" valueType="num">
                                      <p:cBhvr>
                                        <p:cTn id="27"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Urban agglomerations, 2025: Risk of multiple natural disasters"/>
          <p:cNvPicPr>
            <a:picLocks noChangeAspect="1" noChangeArrowheads="1"/>
          </p:cNvPicPr>
          <p:nvPr/>
        </p:nvPicPr>
        <p:blipFill rotWithShape="1">
          <a:blip r:embed="rId2">
            <a:extLst>
              <a:ext uri="{28A0092B-C50C-407E-A947-70E740481C1C}">
                <a14:useLocalDpi xmlns:a14="http://schemas.microsoft.com/office/drawing/2010/main" val="0"/>
              </a:ext>
            </a:extLst>
          </a:blip>
          <a:srcRect b="5636"/>
          <a:stretch/>
        </p:blipFill>
        <p:spPr bwMode="auto">
          <a:xfrm>
            <a:off x="914400" y="3581400"/>
            <a:ext cx="5745163" cy="269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ctr"/>
            <a:r>
              <a:rPr lang="fr-CH" b="1" dirty="0" smtClean="0">
                <a:solidFill>
                  <a:schemeClr val="tx1"/>
                </a:solidFill>
              </a:rPr>
              <a:t>High Impact Weather Project</a:t>
            </a:r>
            <a:endParaRPr lang="en-US" b="1" dirty="0">
              <a:solidFill>
                <a:schemeClr val="tx1"/>
              </a:solidFill>
            </a:endParaRPr>
          </a:p>
        </p:txBody>
      </p:sp>
      <p:sp>
        <p:nvSpPr>
          <p:cNvPr id="4" name="Footer Placeholder 3"/>
          <p:cNvSpPr>
            <a:spLocks noGrp="1"/>
          </p:cNvSpPr>
          <p:nvPr>
            <p:ph type="ftr" sz="quarter" idx="10"/>
          </p:nvPr>
        </p:nvSpPr>
        <p:spPr/>
        <p:txBody>
          <a:bodyPr/>
          <a:lstStyle/>
          <a:p>
            <a:r>
              <a:rPr lang="en-US" altLang="en-US" dirty="0" smtClean="0"/>
              <a:t>WMO; Research</a:t>
            </a:r>
            <a:endParaRPr lang="en-US" altLang="en-US" dirty="0"/>
          </a:p>
        </p:txBody>
      </p:sp>
      <p:sp>
        <p:nvSpPr>
          <p:cNvPr id="5" name="Slide Number Placeholder 4"/>
          <p:cNvSpPr>
            <a:spLocks noGrp="1"/>
          </p:cNvSpPr>
          <p:nvPr>
            <p:ph type="sldNum" sz="quarter" idx="11"/>
          </p:nvPr>
        </p:nvSpPr>
        <p:spPr/>
        <p:txBody>
          <a:bodyPr/>
          <a:lstStyle/>
          <a:p>
            <a:r>
              <a:rPr lang="en-US" altLang="en-US" dirty="0" smtClean="0"/>
              <a:t>12</a:t>
            </a:r>
            <a:endParaRPr lang="en-US" altLang="en-US" dirty="0"/>
          </a:p>
        </p:txBody>
      </p:sp>
      <p:sp>
        <p:nvSpPr>
          <p:cNvPr id="6" name="Content Placeholder 5"/>
          <p:cNvSpPr>
            <a:spLocks noGrp="1"/>
          </p:cNvSpPr>
          <p:nvPr>
            <p:ph idx="1"/>
          </p:nvPr>
        </p:nvSpPr>
        <p:spPr>
          <a:xfrm>
            <a:off x="250825" y="838200"/>
            <a:ext cx="8713788" cy="4897437"/>
          </a:xfrm>
        </p:spPr>
        <p:txBody>
          <a:bodyPr/>
          <a:lstStyle/>
          <a:p>
            <a:pPr>
              <a:spcBef>
                <a:spcPts val="600"/>
              </a:spcBef>
              <a:buFont typeface="Wingdings" charset="2"/>
              <a:buChar char="§"/>
            </a:pPr>
            <a:r>
              <a:rPr lang="en-US" altLang="de-DE" dirty="0">
                <a:cs typeface="Arial" panose="020B0604020202020204" pitchFamily="34" charset="0"/>
              </a:rPr>
              <a:t>Increasing resilience to Urban Flood, Wildfire, Urban Heat and Air Pollution in </a:t>
            </a:r>
            <a:r>
              <a:rPr lang="en-US" altLang="de-DE" dirty="0" smtClean="0">
                <a:cs typeface="Arial" panose="020B0604020202020204" pitchFamily="34" charset="0"/>
              </a:rPr>
              <a:t>Large cities</a:t>
            </a:r>
            <a:r>
              <a:rPr lang="en-US" altLang="de-DE" dirty="0">
                <a:cs typeface="Arial" panose="020B0604020202020204" pitchFamily="34" charset="0"/>
              </a:rPr>
              <a:t>, </a:t>
            </a:r>
            <a:r>
              <a:rPr lang="en-US" altLang="de-DE" dirty="0" err="1">
                <a:cs typeface="Arial" panose="020B0604020202020204" pitchFamily="34" charset="0"/>
              </a:rPr>
              <a:t>Localised</a:t>
            </a:r>
            <a:r>
              <a:rPr lang="en-US" altLang="de-DE" dirty="0">
                <a:cs typeface="Arial" panose="020B0604020202020204" pitchFamily="34" charset="0"/>
              </a:rPr>
              <a:t> extreme wind, Disruptive winter </a:t>
            </a:r>
            <a:r>
              <a:rPr lang="en-US" altLang="de-DE" dirty="0" smtClean="0">
                <a:cs typeface="Arial" panose="020B0604020202020204" pitchFamily="34" charset="0"/>
              </a:rPr>
              <a:t>weather</a:t>
            </a:r>
          </a:p>
          <a:p>
            <a:pPr>
              <a:spcBef>
                <a:spcPts val="600"/>
              </a:spcBef>
              <a:buFont typeface="Wingdings" charset="2"/>
              <a:buChar char="§"/>
            </a:pPr>
            <a:r>
              <a:rPr lang="en-US" altLang="de-DE" dirty="0" smtClean="0">
                <a:cs typeface="Arial" panose="020B0604020202020204" pitchFamily="34" charset="0"/>
              </a:rPr>
              <a:t>Links </a:t>
            </a:r>
            <a:r>
              <a:rPr lang="en-US" altLang="de-DE" dirty="0">
                <a:cs typeface="Arial" panose="020B0604020202020204" pitchFamily="34" charset="0"/>
              </a:rPr>
              <a:t>to WCRP through quantifying vulnerability and risk assessment, and </a:t>
            </a:r>
            <a:r>
              <a:rPr lang="en-GB" altLang="de-DE" dirty="0">
                <a:cs typeface="Arial" panose="020B0604020202020204" pitchFamily="34" charset="0"/>
              </a:rPr>
              <a:t>for response to High Impact Weather in a changing climate.</a:t>
            </a:r>
          </a:p>
          <a:p>
            <a:endParaRPr lang="en-US" dirty="0"/>
          </a:p>
        </p:txBody>
      </p:sp>
      <p:sp>
        <p:nvSpPr>
          <p:cNvPr id="3" name="TextBox 2"/>
          <p:cNvSpPr txBox="1"/>
          <p:nvPr/>
        </p:nvSpPr>
        <p:spPr>
          <a:xfrm>
            <a:off x="6781800" y="3657600"/>
            <a:ext cx="2286000" cy="1200328"/>
          </a:xfrm>
          <a:prstGeom prst="rect">
            <a:avLst/>
          </a:prstGeom>
          <a:noFill/>
        </p:spPr>
        <p:txBody>
          <a:bodyPr wrap="square" rtlCol="0">
            <a:spAutoFit/>
          </a:bodyPr>
          <a:lstStyle/>
          <a:p>
            <a:pPr defTabSz="914400" eaLnBrk="0" fontAlgn="base" hangingPunct="0">
              <a:spcBef>
                <a:spcPct val="50000"/>
              </a:spcBef>
              <a:spcAft>
                <a:spcPct val="0"/>
              </a:spcAft>
              <a:buClr>
                <a:srgbClr val="FF9900"/>
              </a:buClr>
              <a:buFont typeface="Wingdings" pitchFamily="2" charset="2"/>
              <a:buNone/>
            </a:pPr>
            <a:r>
              <a:rPr lang="en-US" sz="2400" dirty="0" smtClean="0">
                <a:solidFill>
                  <a:srgbClr val="000000"/>
                </a:solidFill>
                <a:latin typeface="Arial" charset="0"/>
                <a:ea typeface="ＭＳ Ｐゴシック" pitchFamily="34" charset="-128"/>
                <a:cs typeface="Arial" charset="0"/>
              </a:rPr>
              <a:t>Exposure of Urban Areas to Hazards</a:t>
            </a:r>
            <a:endParaRPr lang="en-US" sz="2400" dirty="0">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186191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HiW</a:t>
            </a:r>
            <a:r>
              <a:rPr lang="nb-NO" dirty="0" smtClean="0"/>
              <a:t> </a:t>
            </a:r>
            <a:r>
              <a:rPr lang="nb-NO" dirty="0" err="1" smtClean="0"/>
              <a:t>Steering</a:t>
            </a:r>
            <a:r>
              <a:rPr lang="nb-NO" dirty="0" smtClean="0"/>
              <a:t> Group</a:t>
            </a:r>
            <a:endParaRPr lang="nb-NO" dirty="0"/>
          </a:p>
        </p:txBody>
      </p:sp>
      <p:sp>
        <p:nvSpPr>
          <p:cNvPr id="3" name="Plassholder for innhold 2"/>
          <p:cNvSpPr>
            <a:spLocks noGrp="1"/>
          </p:cNvSpPr>
          <p:nvPr>
            <p:ph idx="1"/>
          </p:nvPr>
        </p:nvSpPr>
        <p:spPr/>
        <p:txBody>
          <a:bodyPr/>
          <a:lstStyle/>
          <a:p>
            <a:r>
              <a:rPr lang="en-US" sz="2400" dirty="0"/>
              <a:t>Co-chair:  Brian Golding, Met Office, </a:t>
            </a:r>
            <a:r>
              <a:rPr lang="en-US" sz="2400" dirty="0" smtClean="0"/>
              <a:t>UK</a:t>
            </a:r>
          </a:p>
          <a:p>
            <a:r>
              <a:rPr lang="en-US" sz="2400" dirty="0" smtClean="0"/>
              <a:t>Co-chair</a:t>
            </a:r>
            <a:r>
              <a:rPr lang="en-US" sz="2400" dirty="0"/>
              <a:t>: David Johnston, University of New </a:t>
            </a:r>
            <a:r>
              <a:rPr lang="en-US" sz="2400" dirty="0" smtClean="0"/>
              <a:t>Zealand</a:t>
            </a:r>
          </a:p>
          <a:p>
            <a:r>
              <a:rPr lang="en-US" sz="2400" dirty="0" smtClean="0"/>
              <a:t>George </a:t>
            </a:r>
            <a:r>
              <a:rPr lang="en-US" sz="2400" dirty="0"/>
              <a:t>Craig, LMU, Germany, lead of the Predictability and Processes </a:t>
            </a:r>
            <a:r>
              <a:rPr lang="en-US" sz="2400" dirty="0" smtClean="0"/>
              <a:t>Theme</a:t>
            </a:r>
          </a:p>
          <a:p>
            <a:r>
              <a:rPr lang="en-US" sz="2400" dirty="0" smtClean="0"/>
              <a:t>Beth </a:t>
            </a:r>
            <a:r>
              <a:rPr lang="en-US" sz="2400" dirty="0"/>
              <a:t>Ebert, BoM, Australia, lead of the Evaluation </a:t>
            </a:r>
            <a:r>
              <a:rPr lang="en-US" sz="2400" dirty="0" smtClean="0"/>
              <a:t>Theme</a:t>
            </a:r>
          </a:p>
          <a:p>
            <a:r>
              <a:rPr lang="en-US" sz="2400" dirty="0" smtClean="0"/>
              <a:t>Brian </a:t>
            </a:r>
            <a:r>
              <a:rPr lang="en-US" sz="2400" dirty="0"/>
              <a:t>Mills, Environment Canada, lead of the Vulnerability and Risk </a:t>
            </a:r>
            <a:r>
              <a:rPr lang="en-US" sz="2400" dirty="0" smtClean="0"/>
              <a:t>Theme</a:t>
            </a:r>
          </a:p>
          <a:p>
            <a:r>
              <a:rPr lang="en-US" sz="2400" dirty="0" smtClean="0"/>
              <a:t>Jenny </a:t>
            </a:r>
            <a:r>
              <a:rPr lang="en-US" sz="2400" dirty="0"/>
              <a:t>Sun, USA, lead of the Multiscale Forecasting </a:t>
            </a:r>
            <a:r>
              <a:rPr lang="en-US" sz="2400" dirty="0" smtClean="0"/>
              <a:t>Theme</a:t>
            </a:r>
          </a:p>
          <a:p>
            <a:r>
              <a:rPr lang="en-US" sz="2400" dirty="0" smtClean="0"/>
              <a:t>Kick-off meeting UKMO Exeter 27-29 April 2016</a:t>
            </a:r>
            <a:endParaRPr lang="en-US" sz="2400" dirty="0"/>
          </a:p>
          <a:p>
            <a:endParaRPr lang="nb-NO" dirty="0"/>
          </a:p>
        </p:txBody>
      </p:sp>
      <p:sp>
        <p:nvSpPr>
          <p:cNvPr id="4" name="Plassholder for bunntekst 3"/>
          <p:cNvSpPr>
            <a:spLocks noGrp="1"/>
          </p:cNvSpPr>
          <p:nvPr>
            <p:ph type="ftr" sz="quarter" idx="10"/>
          </p:nvPr>
        </p:nvSpPr>
        <p:spPr/>
        <p:txBody>
          <a:bodyPr/>
          <a:lstStyle/>
          <a:p>
            <a:pPr>
              <a:defRPr/>
            </a:pPr>
            <a:endParaRPr lang="en-US" altLang="en-US"/>
          </a:p>
        </p:txBody>
      </p:sp>
      <p:sp>
        <p:nvSpPr>
          <p:cNvPr id="5" name="Plassholder for lysbildenummer 4"/>
          <p:cNvSpPr>
            <a:spLocks noGrp="1"/>
          </p:cNvSpPr>
          <p:nvPr>
            <p:ph type="sldNum" sz="quarter" idx="11"/>
          </p:nvPr>
        </p:nvSpPr>
        <p:spPr/>
        <p:txBody>
          <a:bodyPr/>
          <a:lstStyle/>
          <a:p>
            <a:pPr>
              <a:defRPr/>
            </a:pPr>
            <a:fld id="{C813B752-CD2A-4B8F-8A34-CF55E6CB003A}" type="slidenum">
              <a:rPr lang="en-US" altLang="en-US" smtClean="0"/>
              <a:pPr>
                <a:defRPr/>
              </a:pPr>
              <a:t>13</a:t>
            </a:fld>
            <a:endParaRPr lang="en-US" altLang="en-US"/>
          </a:p>
        </p:txBody>
      </p:sp>
    </p:spTree>
    <p:extLst>
      <p:ext uri="{BB962C8B-B14F-4D97-AF65-F5344CB8AC3E}">
        <p14:creationId xmlns:p14="http://schemas.microsoft.com/office/powerpoint/2010/main" val="4103717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solidFill>
                  <a:schemeClr val="tx1"/>
                </a:solidFill>
              </a:rPr>
              <a:t>Polar Prediction Project</a:t>
            </a:r>
            <a:endParaRPr lang="en-US" b="1" dirty="0">
              <a:solidFill>
                <a:schemeClr val="tx1"/>
              </a:solidFill>
            </a:endParaRPr>
          </a:p>
        </p:txBody>
      </p:sp>
      <p:sp>
        <p:nvSpPr>
          <p:cNvPr id="4" name="Footer Placeholder 3"/>
          <p:cNvSpPr>
            <a:spLocks noGrp="1"/>
          </p:cNvSpPr>
          <p:nvPr>
            <p:ph type="ftr" sz="quarter" idx="10"/>
          </p:nvPr>
        </p:nvSpPr>
        <p:spPr/>
        <p:txBody>
          <a:bodyPr/>
          <a:lstStyle/>
          <a:p>
            <a:r>
              <a:rPr lang="en-US" altLang="en-US" dirty="0" smtClean="0"/>
              <a:t>WMO; Research</a:t>
            </a:r>
            <a:endParaRPr lang="en-US" altLang="en-US" dirty="0"/>
          </a:p>
        </p:txBody>
      </p:sp>
      <p:sp>
        <p:nvSpPr>
          <p:cNvPr id="5" name="Slide Number Placeholder 4"/>
          <p:cNvSpPr>
            <a:spLocks noGrp="1"/>
          </p:cNvSpPr>
          <p:nvPr>
            <p:ph type="sldNum" sz="quarter" idx="11"/>
          </p:nvPr>
        </p:nvSpPr>
        <p:spPr/>
        <p:txBody>
          <a:bodyPr/>
          <a:lstStyle/>
          <a:p>
            <a:r>
              <a:rPr lang="en-US" altLang="en-US" dirty="0" smtClean="0"/>
              <a:t>13</a:t>
            </a:r>
            <a:endParaRPr lang="en-US" altLang="en-US" dirty="0"/>
          </a:p>
        </p:txBody>
      </p:sp>
      <p:sp>
        <p:nvSpPr>
          <p:cNvPr id="6" name="Content Placeholder 5"/>
          <p:cNvSpPr>
            <a:spLocks noGrp="1"/>
          </p:cNvSpPr>
          <p:nvPr>
            <p:ph idx="1"/>
          </p:nvPr>
        </p:nvSpPr>
        <p:spPr>
          <a:xfrm>
            <a:off x="0" y="1052513"/>
            <a:ext cx="5006975" cy="4897437"/>
          </a:xfrm>
        </p:spPr>
        <p:txBody>
          <a:bodyPr/>
          <a:lstStyle/>
          <a:p>
            <a:r>
              <a:rPr lang="de-DE" dirty="0" err="1" smtClean="0">
                <a:solidFill>
                  <a:srgbClr val="000000"/>
                </a:solidFill>
              </a:rPr>
              <a:t>Improving</a:t>
            </a:r>
            <a:r>
              <a:rPr lang="de-DE" dirty="0" smtClean="0">
                <a:solidFill>
                  <a:srgbClr val="000000"/>
                </a:solidFill>
              </a:rPr>
              <a:t> environmental </a:t>
            </a:r>
            <a:r>
              <a:rPr lang="de-DE" dirty="0" err="1">
                <a:solidFill>
                  <a:srgbClr val="000000"/>
                </a:solidFill>
              </a:rPr>
              <a:t>prediction</a:t>
            </a:r>
            <a:r>
              <a:rPr lang="de-DE" dirty="0">
                <a:solidFill>
                  <a:srgbClr val="000000"/>
                </a:solidFill>
              </a:rPr>
              <a:t> </a:t>
            </a:r>
            <a:r>
              <a:rPr lang="de-DE" dirty="0" err="1">
                <a:solidFill>
                  <a:srgbClr val="000000"/>
                </a:solidFill>
              </a:rPr>
              <a:t>services</a:t>
            </a:r>
            <a:r>
              <a:rPr lang="de-DE" dirty="0">
                <a:solidFill>
                  <a:srgbClr val="000000"/>
                </a:solidFill>
              </a:rPr>
              <a:t>  </a:t>
            </a:r>
            <a:r>
              <a:rPr lang="de-DE" dirty="0" err="1">
                <a:solidFill>
                  <a:srgbClr val="000000"/>
                </a:solidFill>
              </a:rPr>
              <a:t>for</a:t>
            </a:r>
            <a:r>
              <a:rPr lang="de-DE" dirty="0">
                <a:solidFill>
                  <a:srgbClr val="000000"/>
                </a:solidFill>
              </a:rPr>
              <a:t> </a:t>
            </a:r>
            <a:r>
              <a:rPr lang="de-DE" dirty="0" err="1">
                <a:solidFill>
                  <a:srgbClr val="000000"/>
                </a:solidFill>
              </a:rPr>
              <a:t>the</a:t>
            </a:r>
            <a:r>
              <a:rPr lang="de-DE" dirty="0">
                <a:solidFill>
                  <a:srgbClr val="000000"/>
                </a:solidFill>
              </a:rPr>
              <a:t> polar </a:t>
            </a:r>
            <a:r>
              <a:rPr lang="de-DE" dirty="0" err="1">
                <a:solidFill>
                  <a:srgbClr val="000000"/>
                </a:solidFill>
              </a:rPr>
              <a:t>regions</a:t>
            </a:r>
            <a:r>
              <a:rPr lang="de-DE" dirty="0">
                <a:solidFill>
                  <a:srgbClr val="000000"/>
                </a:solidFill>
              </a:rPr>
              <a:t>, on time </a:t>
            </a:r>
            <a:r>
              <a:rPr lang="de-DE" dirty="0" err="1">
                <a:solidFill>
                  <a:srgbClr val="000000"/>
                </a:solidFill>
              </a:rPr>
              <a:t>scales</a:t>
            </a:r>
            <a:r>
              <a:rPr lang="de-DE" dirty="0">
                <a:solidFill>
                  <a:srgbClr val="000000"/>
                </a:solidFill>
              </a:rPr>
              <a:t> </a:t>
            </a:r>
            <a:r>
              <a:rPr lang="de-DE" dirty="0" err="1">
                <a:solidFill>
                  <a:srgbClr val="000000"/>
                </a:solidFill>
              </a:rPr>
              <a:t>from</a:t>
            </a:r>
            <a:r>
              <a:rPr lang="de-DE" dirty="0">
                <a:solidFill>
                  <a:srgbClr val="000000"/>
                </a:solidFill>
              </a:rPr>
              <a:t> </a:t>
            </a:r>
            <a:r>
              <a:rPr lang="de-DE" dirty="0" err="1">
                <a:solidFill>
                  <a:srgbClr val="000000"/>
                </a:solidFill>
              </a:rPr>
              <a:t>hourly</a:t>
            </a:r>
            <a:r>
              <a:rPr lang="de-DE" dirty="0">
                <a:solidFill>
                  <a:srgbClr val="000000"/>
                </a:solidFill>
              </a:rPr>
              <a:t> </a:t>
            </a:r>
            <a:r>
              <a:rPr lang="de-DE" dirty="0" err="1">
                <a:solidFill>
                  <a:srgbClr val="000000"/>
                </a:solidFill>
              </a:rPr>
              <a:t>to</a:t>
            </a:r>
            <a:r>
              <a:rPr lang="de-DE" dirty="0">
                <a:solidFill>
                  <a:srgbClr val="000000"/>
                </a:solidFill>
              </a:rPr>
              <a:t> </a:t>
            </a:r>
            <a:r>
              <a:rPr lang="de-DE" dirty="0" err="1" smtClean="0">
                <a:solidFill>
                  <a:srgbClr val="000000"/>
                </a:solidFill>
              </a:rPr>
              <a:t>seasonal</a:t>
            </a:r>
            <a:endParaRPr lang="de-DE" dirty="0" smtClean="0">
              <a:solidFill>
                <a:srgbClr val="000000"/>
              </a:solidFill>
            </a:endParaRPr>
          </a:p>
          <a:p>
            <a:r>
              <a:rPr lang="de-DE" dirty="0" smtClean="0">
                <a:solidFill>
                  <a:srgbClr val="000000"/>
                </a:solidFill>
              </a:rPr>
              <a:t>The Year </a:t>
            </a:r>
            <a:r>
              <a:rPr lang="de-DE" dirty="0" err="1" smtClean="0">
                <a:solidFill>
                  <a:srgbClr val="000000"/>
                </a:solidFill>
              </a:rPr>
              <a:t>of</a:t>
            </a:r>
            <a:r>
              <a:rPr lang="de-DE" dirty="0" smtClean="0">
                <a:solidFill>
                  <a:srgbClr val="000000"/>
                </a:solidFill>
              </a:rPr>
              <a:t> Polar </a:t>
            </a:r>
            <a:r>
              <a:rPr lang="de-DE" dirty="0" err="1" smtClean="0">
                <a:solidFill>
                  <a:srgbClr val="000000"/>
                </a:solidFill>
              </a:rPr>
              <a:t>Prediction</a:t>
            </a:r>
            <a:r>
              <a:rPr lang="de-DE" dirty="0" smtClean="0">
                <a:solidFill>
                  <a:srgbClr val="000000"/>
                </a:solidFill>
              </a:rPr>
              <a:t> </a:t>
            </a:r>
            <a:r>
              <a:rPr lang="de-DE" dirty="0" err="1" smtClean="0">
                <a:solidFill>
                  <a:srgbClr val="000000"/>
                </a:solidFill>
              </a:rPr>
              <a:t>from</a:t>
            </a:r>
            <a:r>
              <a:rPr lang="de-DE" dirty="0" smtClean="0">
                <a:solidFill>
                  <a:srgbClr val="000000"/>
                </a:solidFill>
              </a:rPr>
              <a:t> mid-2017 </a:t>
            </a:r>
            <a:r>
              <a:rPr lang="de-DE" dirty="0" err="1" smtClean="0">
                <a:solidFill>
                  <a:srgbClr val="000000"/>
                </a:solidFill>
              </a:rPr>
              <a:t>to</a:t>
            </a:r>
            <a:r>
              <a:rPr lang="de-DE" dirty="0" smtClean="0">
                <a:solidFill>
                  <a:srgbClr val="000000"/>
                </a:solidFill>
              </a:rPr>
              <a:t> mid-2019 YOPP</a:t>
            </a:r>
            <a:endParaRPr lang="de-DE" dirty="0">
              <a:solidFill>
                <a:srgbClr val="000000"/>
              </a:solidFill>
            </a:endParaRPr>
          </a:p>
          <a:p>
            <a:endParaRPr lang="en-US" dirty="0"/>
          </a:p>
        </p:txBody>
      </p:sp>
      <p:sp>
        <p:nvSpPr>
          <p:cNvPr id="3" name="Rectangle 2"/>
          <p:cNvSpPr/>
          <p:nvPr/>
        </p:nvSpPr>
        <p:spPr>
          <a:xfrm>
            <a:off x="990600" y="5791200"/>
            <a:ext cx="6858000" cy="461665"/>
          </a:xfrm>
          <a:prstGeom prst="rect">
            <a:avLst/>
          </a:prstGeom>
        </p:spPr>
        <p:txBody>
          <a:bodyPr wrap="square">
            <a:spAutoFit/>
          </a:bodyPr>
          <a:lstStyle/>
          <a:p>
            <a:pPr defTabSz="914400" eaLnBrk="0" fontAlgn="base" hangingPunct="0">
              <a:spcBef>
                <a:spcPct val="50000"/>
              </a:spcBef>
              <a:spcAft>
                <a:spcPct val="0"/>
              </a:spcAft>
              <a:buClr>
                <a:srgbClr val="FF9900"/>
              </a:buClr>
              <a:buFont typeface="Wingdings" pitchFamily="2" charset="2"/>
              <a:buNone/>
            </a:pPr>
            <a:r>
              <a:rPr lang="de-DE" sz="2400" dirty="0">
                <a:solidFill>
                  <a:srgbClr val="000000"/>
                </a:solidFill>
                <a:latin typeface="Arial" charset="0"/>
                <a:ea typeface="ＭＳ Ｐゴシック" pitchFamily="34" charset="-128"/>
                <a:cs typeface="Arial" charset="0"/>
              </a:rPr>
              <a:t>Project Office: Alfred Wegener </a:t>
            </a:r>
            <a:r>
              <a:rPr lang="de-DE" sz="2400" dirty="0" smtClean="0">
                <a:solidFill>
                  <a:srgbClr val="000000"/>
                </a:solidFill>
                <a:latin typeface="Arial" charset="0"/>
                <a:ea typeface="ＭＳ Ｐゴシック" pitchFamily="34" charset="-128"/>
                <a:cs typeface="Arial" charset="0"/>
              </a:rPr>
              <a:t>Institute, Germany</a:t>
            </a:r>
            <a:endParaRPr lang="de-DE" sz="2400" dirty="0">
              <a:solidFill>
                <a:srgbClr val="000000"/>
              </a:solidFill>
              <a:latin typeface="Arial" charset="0"/>
              <a:ea typeface="ＭＳ Ｐゴシック" pitchFamily="34" charset="-128"/>
              <a:cs typeface="Arial" charset="0"/>
            </a:endParaRPr>
          </a:p>
        </p:txBody>
      </p:sp>
      <p:pic>
        <p:nvPicPr>
          <p:cNvPr id="9" name="Picture 6" descr="movie_sstice_day2_5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42218" y="351794"/>
            <a:ext cx="4096982" cy="488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3"/>
          <a:srcRect l="23686" t="-3335" b="-1"/>
          <a:stretch/>
        </p:blipFill>
        <p:spPr>
          <a:xfrm>
            <a:off x="6396868" y="381000"/>
            <a:ext cx="2442332" cy="394878"/>
          </a:xfrm>
          <a:prstGeom prst="rect">
            <a:avLst/>
          </a:prstGeom>
        </p:spPr>
      </p:pic>
    </p:spTree>
    <p:extLst>
      <p:ext uri="{BB962C8B-B14F-4D97-AF65-F5344CB8AC3E}">
        <p14:creationId xmlns:p14="http://schemas.microsoft.com/office/powerpoint/2010/main" val="757795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4"/>
          <p:cNvGrpSpPr>
            <a:grpSpLocks/>
          </p:cNvGrpSpPr>
          <p:nvPr/>
        </p:nvGrpSpPr>
        <p:grpSpPr bwMode="auto">
          <a:xfrm>
            <a:off x="617300" y="4232672"/>
            <a:ext cx="7072313" cy="2634258"/>
            <a:chOff x="0" y="0"/>
            <a:chExt cx="6336" cy="2360"/>
          </a:xfrm>
        </p:grpSpPr>
        <p:pic>
          <p:nvPicPr>
            <p:cNvPr id="532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3258"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53259"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pic>
        <p:nvPicPr>
          <p:cNvPr id="53250"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1"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1" name="Rectangle 7"/>
          <p:cNvSpPr>
            <a:spLocks/>
          </p:cNvSpPr>
          <p:nvPr/>
        </p:nvSpPr>
        <p:spPr bwMode="auto">
          <a:xfrm>
            <a:off x="6929473"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68"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8197" name="Rectangle 8"/>
          <p:cNvSpPr>
            <a:spLocks noGrp="1" noChangeArrowheads="1"/>
          </p:cNvSpPr>
          <p:nvPr>
            <p:ph type="title"/>
          </p:nvPr>
        </p:nvSpPr>
        <p:spPr>
          <a:xfrm>
            <a:off x="1196579" y="42416"/>
            <a:ext cx="8036719" cy="1341686"/>
          </a:xfrm>
        </p:spPr>
        <p:txBody>
          <a:bodyPr rIns="81136"/>
          <a:lstStyle/>
          <a:p>
            <a:pPr marL="40112" algn="l" eaLnBrk="1" hangingPunct="1">
              <a:defRPr/>
            </a:pPr>
            <a:r>
              <a:rPr lang="fr-CH" sz="3400" b="1" kern="1200" dirty="0">
                <a:solidFill>
                  <a:srgbClr val="003399"/>
                </a:solidFill>
                <a:latin typeface="Arial" charset="0"/>
                <a:cs typeface="Arial" charset="0"/>
                <a:sym typeface="Arial" pitchFamily="34" charset="0"/>
              </a:rPr>
              <a:t>The Year of Polar Prediction</a:t>
            </a:r>
            <a:endParaRPr lang="en-US" sz="3400" b="1" kern="1200" dirty="0">
              <a:solidFill>
                <a:srgbClr val="003399"/>
              </a:solidFill>
              <a:latin typeface="Arial" charset="0"/>
              <a:cs typeface="Arial" charset="0"/>
              <a:sym typeface="Arial" pitchFamily="34" charset="0"/>
            </a:endParaRPr>
          </a:p>
        </p:txBody>
      </p:sp>
      <p:pic>
        <p:nvPicPr>
          <p:cNvPr id="5325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199" name="Rectangle 10"/>
          <p:cNvSpPr>
            <a:spLocks noChangeArrowheads="1"/>
          </p:cNvSpPr>
          <p:nvPr/>
        </p:nvSpPr>
        <p:spPr bwMode="auto">
          <a:xfrm>
            <a:off x="1" y="913096"/>
            <a:ext cx="184175" cy="46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269" tIns="45635" rIns="91269" bIns="45635" anchor="ctr">
            <a:spAutoFit/>
          </a:bodyPr>
          <a:lstStyle/>
          <a:p>
            <a:pPr defTabSz="642222" fontAlgn="base">
              <a:spcBef>
                <a:spcPts val="1406"/>
              </a:spcBef>
              <a:spcAft>
                <a:spcPct val="0"/>
              </a:spcAft>
              <a:defRPr/>
            </a:pPr>
            <a:endParaRPr lang="it-IT" sz="2400">
              <a:solidFill>
                <a:srgbClr val="000000"/>
              </a:solidFill>
              <a:latin typeface="Arial" charset="0"/>
              <a:ea typeface="ヒラギノ角ゴ ProN W3" charset="0"/>
              <a:cs typeface="ヒラギノ角ゴ ProN W3" charset="0"/>
              <a:sym typeface="Arial" charset="0"/>
            </a:endParaRPr>
          </a:p>
        </p:txBody>
      </p:sp>
      <p:pic>
        <p:nvPicPr>
          <p:cNvPr id="53255" name="Bild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3734" y="1500188"/>
            <a:ext cx="7340203" cy="464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Box 1"/>
          <p:cNvSpPr txBox="1">
            <a:spLocks noChangeArrowheads="1"/>
          </p:cNvSpPr>
          <p:nvPr/>
        </p:nvSpPr>
        <p:spPr bwMode="auto">
          <a:xfrm>
            <a:off x="875110" y="6427178"/>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7" tIns="32085" rIns="64177" bIns="32085">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a:solidFill>
                  <a:srgbClr val="9C9CDF"/>
                </a:solidFill>
              </a:rPr>
              <a:t>Technical Commission for Atmospheric Science</a:t>
            </a:r>
            <a:endParaRPr lang="en-US" altLang="de-DE" sz="1700" b="1">
              <a:solidFill>
                <a:srgbClr val="9C9CDF"/>
              </a:solidFill>
            </a:endParaRPr>
          </a:p>
        </p:txBody>
      </p:sp>
      <p:pic>
        <p:nvPicPr>
          <p:cNvPr id="13" name="Picture 6" descr="wwrp_logo_transparent_v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4665"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82123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solidFill>
                  <a:schemeClr val="tx1"/>
                </a:solidFill>
              </a:rPr>
              <a:t>Sub-Seasonal to Seasonal Prediction Project</a:t>
            </a:r>
            <a:endParaRPr lang="en-US" b="1" dirty="0">
              <a:solidFill>
                <a:schemeClr val="tx1"/>
              </a:solidFill>
            </a:endParaRPr>
          </a:p>
        </p:txBody>
      </p:sp>
      <p:sp>
        <p:nvSpPr>
          <p:cNvPr id="4" name="Footer Placeholder 3"/>
          <p:cNvSpPr>
            <a:spLocks noGrp="1"/>
          </p:cNvSpPr>
          <p:nvPr>
            <p:ph type="ftr" sz="quarter" idx="10"/>
          </p:nvPr>
        </p:nvSpPr>
        <p:spPr/>
        <p:txBody>
          <a:bodyPr/>
          <a:lstStyle/>
          <a:p>
            <a:r>
              <a:rPr lang="en-US" altLang="en-US" dirty="0" smtClean="0"/>
              <a:t>WMO; Research</a:t>
            </a:r>
            <a:endParaRPr lang="en-US" altLang="en-US" dirty="0"/>
          </a:p>
        </p:txBody>
      </p:sp>
      <p:sp>
        <p:nvSpPr>
          <p:cNvPr id="5" name="Slide Number Placeholder 4"/>
          <p:cNvSpPr>
            <a:spLocks noGrp="1"/>
          </p:cNvSpPr>
          <p:nvPr>
            <p:ph type="sldNum" sz="quarter" idx="11"/>
          </p:nvPr>
        </p:nvSpPr>
        <p:spPr/>
        <p:txBody>
          <a:bodyPr/>
          <a:lstStyle/>
          <a:p>
            <a:r>
              <a:rPr lang="en-US" altLang="en-US" dirty="0" smtClean="0"/>
              <a:t>14</a:t>
            </a:r>
            <a:endParaRPr lang="en-US" altLang="en-US" dirty="0"/>
          </a:p>
        </p:txBody>
      </p:sp>
      <p:sp>
        <p:nvSpPr>
          <p:cNvPr id="6" name="Content Placeholder 5"/>
          <p:cNvSpPr>
            <a:spLocks noGrp="1"/>
          </p:cNvSpPr>
          <p:nvPr>
            <p:ph idx="1"/>
          </p:nvPr>
        </p:nvSpPr>
        <p:spPr/>
        <p:txBody>
          <a:bodyPr/>
          <a:lstStyle/>
          <a:p>
            <a:r>
              <a:rPr lang="en-US" dirty="0">
                <a:solidFill>
                  <a:srgbClr val="000000"/>
                </a:solidFill>
              </a:rPr>
              <a:t>Evaluate potential predictability of sub-seasonal events through a multi-model approach.</a:t>
            </a:r>
          </a:p>
          <a:p>
            <a:r>
              <a:rPr lang="en-US" dirty="0" smtClean="0">
                <a:solidFill>
                  <a:srgbClr val="000000"/>
                </a:solidFill>
              </a:rPr>
              <a:t>Focus </a:t>
            </a:r>
            <a:r>
              <a:rPr lang="en-US" dirty="0">
                <a:solidFill>
                  <a:srgbClr val="000000"/>
                </a:solidFill>
              </a:rPr>
              <a:t>on specific extreme event case studies increasing resilience and improving adapting capacity</a:t>
            </a:r>
            <a:r>
              <a:rPr lang="en-US" dirty="0" smtClean="0">
                <a:solidFill>
                  <a:srgbClr val="000000"/>
                </a:solidFill>
              </a:rPr>
              <a:t>.</a:t>
            </a:r>
          </a:p>
          <a:p>
            <a:r>
              <a:rPr lang="en-US" dirty="0" smtClean="0">
                <a:solidFill>
                  <a:srgbClr val="000000"/>
                </a:solidFill>
              </a:rPr>
              <a:t>Joint activity with WCRP</a:t>
            </a:r>
            <a:endParaRPr lang="en-US" dirty="0">
              <a:solidFill>
                <a:srgbClr val="000000"/>
              </a:solidFill>
            </a:endParaRPr>
          </a:p>
          <a:p>
            <a:endParaRPr lang="en-US" dirty="0"/>
          </a:p>
        </p:txBody>
      </p:sp>
      <p:sp>
        <p:nvSpPr>
          <p:cNvPr id="9" name="Rectangle 8"/>
          <p:cNvSpPr/>
          <p:nvPr/>
        </p:nvSpPr>
        <p:spPr>
          <a:xfrm>
            <a:off x="990600" y="5867400"/>
            <a:ext cx="6858000" cy="400110"/>
          </a:xfrm>
          <a:prstGeom prst="rect">
            <a:avLst/>
          </a:prstGeom>
        </p:spPr>
        <p:txBody>
          <a:bodyPr wrap="square">
            <a:spAutoFit/>
          </a:bodyPr>
          <a:lstStyle/>
          <a:p>
            <a:pPr defTabSz="914400" eaLnBrk="0" fontAlgn="base" hangingPunct="0">
              <a:spcBef>
                <a:spcPct val="50000"/>
              </a:spcBef>
              <a:spcAft>
                <a:spcPct val="0"/>
              </a:spcAft>
              <a:buClr>
                <a:srgbClr val="FF9900"/>
              </a:buClr>
              <a:buFont typeface="Wingdings" pitchFamily="2" charset="2"/>
              <a:buNone/>
            </a:pPr>
            <a:r>
              <a:rPr lang="de-DE" sz="2000" dirty="0">
                <a:solidFill>
                  <a:srgbClr val="000000"/>
                </a:solidFill>
                <a:latin typeface="Arial" charset="0"/>
                <a:ea typeface="ＭＳ Ｐゴシック" pitchFamily="34" charset="-128"/>
                <a:cs typeface="Arial" charset="0"/>
              </a:rPr>
              <a:t>Project Office: </a:t>
            </a:r>
            <a:r>
              <a:rPr lang="de-DE" sz="2000" dirty="0" smtClean="0">
                <a:solidFill>
                  <a:srgbClr val="000000"/>
                </a:solidFill>
                <a:latin typeface="Arial" charset="0"/>
                <a:ea typeface="ＭＳ Ｐゴシック" pitchFamily="34" charset="-128"/>
                <a:cs typeface="Arial" charset="0"/>
              </a:rPr>
              <a:t>KMA, </a:t>
            </a:r>
            <a:r>
              <a:rPr lang="de-DE" sz="2000" dirty="0" err="1" smtClean="0">
                <a:solidFill>
                  <a:srgbClr val="000000"/>
                </a:solidFill>
                <a:latin typeface="Arial" charset="0"/>
                <a:ea typeface="ＭＳ Ｐゴシック" pitchFamily="34" charset="-128"/>
                <a:cs typeface="Arial" charset="0"/>
              </a:rPr>
              <a:t>Republic</a:t>
            </a:r>
            <a:r>
              <a:rPr lang="de-DE" sz="2000" dirty="0" smtClean="0">
                <a:solidFill>
                  <a:srgbClr val="000000"/>
                </a:solidFill>
                <a:latin typeface="Arial" charset="0"/>
                <a:ea typeface="ＭＳ Ｐゴシック" pitchFamily="34" charset="-128"/>
                <a:cs typeface="Arial" charset="0"/>
              </a:rPr>
              <a:t> </a:t>
            </a:r>
            <a:r>
              <a:rPr lang="de-DE" sz="2000" dirty="0" err="1" smtClean="0">
                <a:solidFill>
                  <a:srgbClr val="000000"/>
                </a:solidFill>
                <a:latin typeface="Arial" charset="0"/>
                <a:ea typeface="ＭＳ Ｐゴシック" pitchFamily="34" charset="-128"/>
                <a:cs typeface="Arial" charset="0"/>
              </a:rPr>
              <a:t>of</a:t>
            </a:r>
            <a:r>
              <a:rPr lang="de-DE" sz="2000" dirty="0" smtClean="0">
                <a:solidFill>
                  <a:srgbClr val="000000"/>
                </a:solidFill>
                <a:latin typeface="Arial" charset="0"/>
                <a:ea typeface="ＭＳ Ｐゴシック" pitchFamily="34" charset="-128"/>
                <a:cs typeface="Arial" charset="0"/>
              </a:rPr>
              <a:t> Korea</a:t>
            </a:r>
            <a:endParaRPr lang="de-DE" sz="2000" dirty="0">
              <a:solidFill>
                <a:srgbClr val="000000"/>
              </a:solidFill>
              <a:latin typeface="Arial" charset="0"/>
              <a:ea typeface="ＭＳ Ｐゴシック" pitchFamily="34" charset="-128"/>
              <a:cs typeface="Arial" charset="0"/>
            </a:endParaRPr>
          </a:p>
        </p:txBody>
      </p:sp>
      <p:pic>
        <p:nvPicPr>
          <p:cNvPr id="10" name="Picture 16"/>
          <p:cNvPicPr>
            <a:picLocks noChangeAspect="1"/>
          </p:cNvPicPr>
          <p:nvPr/>
        </p:nvPicPr>
        <p:blipFill>
          <a:blip r:embed="rId2">
            <a:extLst>
              <a:ext uri="{28A0092B-C50C-407E-A947-70E740481C1C}">
                <a14:useLocalDpi xmlns:a14="http://schemas.microsoft.com/office/drawing/2010/main" val="0"/>
              </a:ext>
            </a:extLst>
          </a:blip>
          <a:srcRect l="11850" t="11646" r="14258" b="11125"/>
          <a:stretch>
            <a:fillRect/>
          </a:stretch>
        </p:blipFill>
        <p:spPr bwMode="auto">
          <a:xfrm>
            <a:off x="4953000" y="3124200"/>
            <a:ext cx="4119534" cy="269081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7010400" y="3886200"/>
            <a:ext cx="19050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tx1"/>
                </a:solidFill>
                <a:latin typeface="Times" charset="0"/>
                <a:ea typeface="ヒラギノ明朝 ProN W3" charset="0"/>
                <a:cs typeface="ヒラギノ明朝 ProN W3" charset="0"/>
                <a:sym typeface="Times" charset="0"/>
              </a:defRPr>
            </a:lvl1pPr>
            <a:lvl2pPr marL="742950">
              <a:defRPr sz="3800">
                <a:solidFill>
                  <a:schemeClr val="tx1"/>
                </a:solidFill>
                <a:latin typeface="Times" charset="0"/>
                <a:ea typeface="ヒラギノ明朝 ProN W3" charset="0"/>
                <a:cs typeface="ヒラギノ明朝 ProN W3" charset="0"/>
                <a:sym typeface="Times" charset="0"/>
              </a:defRPr>
            </a:lvl2pPr>
            <a:lvl3pPr marL="1143000">
              <a:defRPr sz="3400">
                <a:solidFill>
                  <a:schemeClr val="tx1"/>
                </a:solidFill>
                <a:latin typeface="Times" charset="0"/>
                <a:ea typeface="ヒラギノ明朝 ProN W3" charset="0"/>
                <a:cs typeface="ヒラギノ明朝 ProN W3" charset="0"/>
                <a:sym typeface="Times" charset="0"/>
              </a:defRPr>
            </a:lvl3pPr>
            <a:lvl4pPr marL="1600200">
              <a:defRPr sz="2800">
                <a:solidFill>
                  <a:schemeClr val="tx1"/>
                </a:solidFill>
                <a:latin typeface="Times" charset="0"/>
                <a:ea typeface="ヒラギノ明朝 ProN W3" charset="0"/>
                <a:cs typeface="ヒラギノ明朝 ProN W3" charset="0"/>
                <a:sym typeface="Times" charset="0"/>
              </a:defRPr>
            </a:lvl4pPr>
            <a:lvl5pPr marL="2057400">
              <a:defRPr sz="2800">
                <a:solidFill>
                  <a:schemeClr val="tx1"/>
                </a:solidFill>
                <a:latin typeface="Times" charset="0"/>
                <a:ea typeface="ヒラギノ明朝 ProN W3" charset="0"/>
                <a:cs typeface="ヒラギノ明朝 ProN W3" charset="0"/>
                <a:sym typeface="Times" charset="0"/>
              </a:defRPr>
            </a:lvl5pPr>
            <a:lvl6pPr marL="2514600" eaLnBrk="0" hangingPunct="0">
              <a:defRPr sz="2800">
                <a:solidFill>
                  <a:schemeClr val="tx1"/>
                </a:solidFill>
                <a:latin typeface="Times" charset="0"/>
                <a:ea typeface="ヒラギノ明朝 ProN W3" charset="0"/>
                <a:cs typeface="ヒラギノ明朝 ProN W3" charset="0"/>
                <a:sym typeface="Times" charset="0"/>
              </a:defRPr>
            </a:lvl6pPr>
            <a:lvl7pPr marL="2971800" eaLnBrk="0" hangingPunct="0">
              <a:defRPr sz="2800">
                <a:solidFill>
                  <a:schemeClr val="tx1"/>
                </a:solidFill>
                <a:latin typeface="Times" charset="0"/>
                <a:ea typeface="ヒラギノ明朝 ProN W3" charset="0"/>
                <a:cs typeface="ヒラギノ明朝 ProN W3" charset="0"/>
                <a:sym typeface="Times" charset="0"/>
              </a:defRPr>
            </a:lvl7pPr>
            <a:lvl8pPr marL="3429000" eaLnBrk="0" hangingPunct="0">
              <a:defRPr sz="2800">
                <a:solidFill>
                  <a:schemeClr val="tx1"/>
                </a:solidFill>
                <a:latin typeface="Times" charset="0"/>
                <a:ea typeface="ヒラギノ明朝 ProN W3" charset="0"/>
                <a:cs typeface="ヒラギノ明朝 ProN W3" charset="0"/>
                <a:sym typeface="Times" charset="0"/>
              </a:defRPr>
            </a:lvl8pPr>
            <a:lvl9pPr marL="3886200" eaLnBrk="0" hangingPunct="0">
              <a:defRPr sz="2800">
                <a:solidFill>
                  <a:schemeClr val="tx1"/>
                </a:solidFill>
                <a:latin typeface="Times" charset="0"/>
                <a:ea typeface="ヒラギノ明朝 ProN W3" charset="0"/>
                <a:cs typeface="ヒラギノ明朝 ProN W3" charset="0"/>
                <a:sym typeface="Times" charset="0"/>
              </a:defRPr>
            </a:lvl9pPr>
          </a:lstStyle>
          <a:p>
            <a:pPr defTabSz="914400" eaLnBrk="0" fontAlgn="base" hangingPunct="0">
              <a:spcBef>
                <a:spcPct val="50000"/>
              </a:spcBef>
              <a:spcAft>
                <a:spcPct val="0"/>
              </a:spcAft>
              <a:buClr>
                <a:srgbClr val="FF9900"/>
              </a:buClr>
              <a:buFont typeface="Wingdings" pitchFamily="2" charset="2"/>
              <a:buNone/>
            </a:pPr>
            <a:r>
              <a:rPr lang="fr-CH" sz="2400" dirty="0" smtClean="0">
                <a:solidFill>
                  <a:srgbClr val="000000"/>
                </a:solidFill>
                <a:latin typeface="Arial" charset="0"/>
                <a:ea typeface="ヒラギノ角ゴ ProN W3" charset="0"/>
                <a:cs typeface="ヒラギノ角ゴ ProN W3" charset="0"/>
                <a:sym typeface="Arial" charset="0"/>
              </a:rPr>
              <a:t>Tropical Storm Strike</a:t>
            </a:r>
          </a:p>
          <a:p>
            <a:pPr defTabSz="914400" eaLnBrk="0" fontAlgn="base" hangingPunct="0">
              <a:spcBef>
                <a:spcPct val="50000"/>
              </a:spcBef>
              <a:spcAft>
                <a:spcPct val="0"/>
              </a:spcAft>
              <a:buClr>
                <a:srgbClr val="FF9900"/>
              </a:buClr>
              <a:buFont typeface="Wingdings" pitchFamily="2" charset="2"/>
              <a:buNone/>
            </a:pPr>
            <a:r>
              <a:rPr lang="fr-CH" sz="2400" dirty="0" smtClean="0">
                <a:solidFill>
                  <a:srgbClr val="000000"/>
                </a:solidFill>
                <a:latin typeface="Arial" charset="0"/>
                <a:ea typeface="ヒラギノ角ゴ ProN W3" charset="0"/>
                <a:cs typeface="ヒラギノ角ゴ ProN W3" charset="0"/>
                <a:sym typeface="Arial" charset="0"/>
              </a:rPr>
              <a:t>Probability Days </a:t>
            </a:r>
            <a:r>
              <a:rPr lang="fr-CH" sz="2400" dirty="0">
                <a:solidFill>
                  <a:srgbClr val="000000"/>
                </a:solidFill>
                <a:latin typeface="Arial" charset="0"/>
                <a:ea typeface="ヒラギノ角ゴ ProN W3" charset="0"/>
                <a:cs typeface="ヒラギノ角ゴ ProN W3" charset="0"/>
                <a:sym typeface="Arial" charset="0"/>
              </a:rPr>
              <a:t>19-25</a:t>
            </a:r>
            <a:endParaRPr lang="en-US" sz="2400" dirty="0">
              <a:solidFill>
                <a:srgbClr val="000000"/>
              </a:solidFill>
              <a:latin typeface="Arial" charset="0"/>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2692858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4"/>
          <p:cNvGrpSpPr>
            <a:grpSpLocks/>
          </p:cNvGrpSpPr>
          <p:nvPr/>
        </p:nvGrpSpPr>
        <p:grpSpPr bwMode="auto">
          <a:xfrm>
            <a:off x="617299" y="4232672"/>
            <a:ext cx="7072313" cy="2634258"/>
            <a:chOff x="0" y="0"/>
            <a:chExt cx="6336" cy="2360"/>
          </a:xfrm>
        </p:grpSpPr>
        <p:pic>
          <p:nvPicPr>
            <p:cNvPr id="4509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5093"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45094"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sp>
        <p:nvSpPr>
          <p:cNvPr id="45059" name="Rectangle 7"/>
          <p:cNvSpPr>
            <a:spLocks/>
          </p:cNvSpPr>
          <p:nvPr/>
        </p:nvSpPr>
        <p:spPr bwMode="auto">
          <a:xfrm>
            <a:off x="6929472"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70"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pic>
        <p:nvPicPr>
          <p:cNvPr id="4505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2"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Rectangle 8"/>
          <p:cNvSpPr>
            <a:spLocks noGrp="1" noChangeArrowheads="1"/>
          </p:cNvSpPr>
          <p:nvPr>
            <p:ph type="title"/>
          </p:nvPr>
        </p:nvSpPr>
        <p:spPr>
          <a:xfrm>
            <a:off x="1303734" y="42416"/>
            <a:ext cx="8036719" cy="1341686"/>
          </a:xfrm>
        </p:spPr>
        <p:txBody>
          <a:bodyPr rIns="81140"/>
          <a:lstStyle/>
          <a:p>
            <a:pPr marL="40114" algn="l" eaLnBrk="1" hangingPunct="1">
              <a:defRPr/>
            </a:pPr>
            <a:r>
              <a:rPr lang="fr-CH" altLang="de-DE" sz="3400" b="1" kern="1200" dirty="0">
                <a:solidFill>
                  <a:srgbClr val="003399"/>
                </a:solidFill>
                <a:latin typeface="Arial" charset="0"/>
                <a:cs typeface="Arial" charset="0"/>
                <a:sym typeface="Arial" pitchFamily="34" charset="0"/>
              </a:rPr>
              <a:t>S2S – TIGGE data </a:t>
            </a:r>
            <a:r>
              <a:rPr lang="fr-CH" altLang="de-DE" sz="3400" b="1" kern="1200" dirty="0" smtClean="0">
                <a:solidFill>
                  <a:srgbClr val="003399"/>
                </a:solidFill>
                <a:latin typeface="Arial" charset="0"/>
                <a:cs typeface="Arial" charset="0"/>
                <a:sym typeface="Arial" pitchFamily="34" charset="0"/>
              </a:rPr>
              <a:t>base</a:t>
            </a:r>
            <a:r>
              <a:rPr lang="en-GB" altLang="nb-NO" sz="3600" dirty="0"/>
              <a:t> </a:t>
            </a:r>
            <a:r>
              <a:rPr lang="en-GB" altLang="nb-NO" sz="3600" dirty="0" smtClean="0"/>
              <a:t/>
            </a:r>
            <a:br>
              <a:rPr lang="en-GB" altLang="nb-NO" sz="3600" dirty="0" smtClean="0"/>
            </a:br>
            <a:r>
              <a:rPr lang="en-GB" altLang="nb-NO" sz="2400" dirty="0" smtClean="0"/>
              <a:t>THORPEX </a:t>
            </a:r>
            <a:r>
              <a:rPr lang="en-GB" altLang="nb-NO" sz="2400" dirty="0"/>
              <a:t>Interactive Grand Global Ensemble</a:t>
            </a:r>
            <a:endParaRPr lang="en-US" altLang="de-DE" sz="2400" b="1" kern="1200" dirty="0">
              <a:solidFill>
                <a:srgbClr val="003399"/>
              </a:solidFill>
              <a:latin typeface="Arial" charset="0"/>
              <a:cs typeface="Arial" charset="0"/>
              <a:sym typeface="Arial" pitchFamily="34" charset="0"/>
            </a:endParaRPr>
          </a:p>
        </p:txBody>
      </p:sp>
      <p:pic>
        <p:nvPicPr>
          <p:cNvPr id="4506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59" name="Rectangle 10"/>
          <p:cNvSpPr>
            <a:spLocks noChangeArrowheads="1"/>
          </p:cNvSpPr>
          <p:nvPr/>
        </p:nvSpPr>
        <p:spPr bwMode="auto">
          <a:xfrm>
            <a:off x="1" y="930655"/>
            <a:ext cx="184175" cy="46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274" tIns="45638" rIns="91274" bIns="45638" anchor="ctr">
            <a:spAutoFit/>
          </a:bodyPr>
          <a:lstStyle/>
          <a:p>
            <a:pPr defTabSz="642222" fontAlgn="base">
              <a:spcBef>
                <a:spcPts val="1406"/>
              </a:spcBef>
              <a:spcAft>
                <a:spcPct val="0"/>
              </a:spcAft>
              <a:defRPr/>
            </a:pPr>
            <a:endParaRPr lang="it-IT" sz="2400">
              <a:solidFill>
                <a:srgbClr val="000000"/>
              </a:solidFill>
              <a:latin typeface="Arial" charset="0"/>
              <a:ea typeface="ヒラギノ角ゴ ProN W3" charset="0"/>
              <a:cs typeface="ヒラギノ角ゴ ProN W3" charset="0"/>
              <a:sym typeface="Arial" charset="0"/>
            </a:endParaRPr>
          </a:p>
        </p:txBody>
      </p:sp>
      <p:sp>
        <p:nvSpPr>
          <p:cNvPr id="23561" name="Slide Number Placeholder 3"/>
          <p:cNvSpPr>
            <a:spLocks noGrp="1"/>
          </p:cNvSpPr>
          <p:nvPr>
            <p:ph type="sldNum" sz="quarter" idx="10"/>
          </p:nvPr>
        </p:nvSpPr>
        <p:spPr>
          <a:xfrm>
            <a:off x="6553275" y="6243002"/>
            <a:ext cx="2286000" cy="228823"/>
          </a:xfrm>
          <a:noFill/>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rgbClr val="000000"/>
                </a:solidFill>
                <a:latin typeface="Arial" pitchFamily="34" charset="0"/>
                <a:ea typeface="ヒラギノ角ゴ ProN W3" charset="-128"/>
                <a:sym typeface="Arial" pitchFamily="34" charset="0"/>
              </a:defRPr>
            </a:lvl1pPr>
            <a:lvl2pPr marL="521470" indent="-200561" eaLnBrk="0" hangingPunct="0">
              <a:defRPr sz="2400">
                <a:solidFill>
                  <a:srgbClr val="000000"/>
                </a:solidFill>
                <a:latin typeface="Arial" pitchFamily="34" charset="0"/>
                <a:ea typeface="ヒラギノ角ゴ ProN W3" charset="-128"/>
                <a:sym typeface="Arial" pitchFamily="34" charset="0"/>
              </a:defRPr>
            </a:lvl2pPr>
            <a:lvl3pPr marL="802249" indent="-160451" eaLnBrk="0" hangingPunct="0">
              <a:defRPr sz="2400">
                <a:solidFill>
                  <a:srgbClr val="000000"/>
                </a:solidFill>
                <a:latin typeface="Arial" pitchFamily="34" charset="0"/>
                <a:ea typeface="ヒラギノ角ゴ ProN W3" charset="-128"/>
                <a:sym typeface="Arial" pitchFamily="34" charset="0"/>
              </a:defRPr>
            </a:lvl3pPr>
            <a:lvl4pPr marL="1123145" indent="-160451" eaLnBrk="0" hangingPunct="0">
              <a:defRPr sz="2400">
                <a:solidFill>
                  <a:srgbClr val="000000"/>
                </a:solidFill>
                <a:latin typeface="Arial" pitchFamily="34" charset="0"/>
                <a:ea typeface="ヒラギノ角ゴ ProN W3" charset="-128"/>
                <a:sym typeface="Arial" pitchFamily="34" charset="0"/>
              </a:defRPr>
            </a:lvl4pPr>
            <a:lvl5pPr marL="1444042" indent="-160451" eaLnBrk="0" hangingPunct="0">
              <a:defRPr sz="2400">
                <a:solidFill>
                  <a:srgbClr val="000000"/>
                </a:solidFill>
                <a:latin typeface="Arial" pitchFamily="34" charset="0"/>
                <a:ea typeface="ヒラギノ角ゴ ProN W3" charset="-128"/>
                <a:sym typeface="Arial" pitchFamily="34" charset="0"/>
              </a:defRPr>
            </a:lvl5pPr>
            <a:lvl6pPr marL="1764955" indent="-160451" eaLnBrk="0" fontAlgn="base" hangingPunct="0">
              <a:spcBef>
                <a:spcPts val="1406"/>
              </a:spcBef>
              <a:spcAft>
                <a:spcPct val="0"/>
              </a:spcAft>
              <a:defRPr sz="2400">
                <a:solidFill>
                  <a:srgbClr val="000000"/>
                </a:solidFill>
                <a:latin typeface="Arial" pitchFamily="34" charset="0"/>
                <a:ea typeface="ヒラギノ角ゴ ProN W3" charset="-128"/>
                <a:sym typeface="Arial" pitchFamily="34" charset="0"/>
              </a:defRPr>
            </a:lvl6pPr>
            <a:lvl7pPr marL="2085836" indent="-160451" eaLnBrk="0" fontAlgn="base" hangingPunct="0">
              <a:spcBef>
                <a:spcPts val="1406"/>
              </a:spcBef>
              <a:spcAft>
                <a:spcPct val="0"/>
              </a:spcAft>
              <a:defRPr sz="2400">
                <a:solidFill>
                  <a:srgbClr val="000000"/>
                </a:solidFill>
                <a:latin typeface="Arial" pitchFamily="34" charset="0"/>
                <a:ea typeface="ヒラギノ角ゴ ProN W3" charset="-128"/>
                <a:sym typeface="Arial" pitchFamily="34" charset="0"/>
              </a:defRPr>
            </a:lvl7pPr>
            <a:lvl8pPr marL="2406744" indent="-160451" eaLnBrk="0" fontAlgn="base" hangingPunct="0">
              <a:spcBef>
                <a:spcPts val="1406"/>
              </a:spcBef>
              <a:spcAft>
                <a:spcPct val="0"/>
              </a:spcAft>
              <a:defRPr sz="2400">
                <a:solidFill>
                  <a:srgbClr val="000000"/>
                </a:solidFill>
                <a:latin typeface="Arial" pitchFamily="34" charset="0"/>
                <a:ea typeface="ヒラギノ角ゴ ProN W3" charset="-128"/>
                <a:sym typeface="Arial" pitchFamily="34" charset="0"/>
              </a:defRPr>
            </a:lvl8pPr>
            <a:lvl9pPr marL="2727634" indent="-160451" eaLnBrk="0" fontAlgn="base" hangingPunct="0">
              <a:spcBef>
                <a:spcPts val="1406"/>
              </a:spcBef>
              <a:spcAft>
                <a:spcPct val="0"/>
              </a:spcAft>
              <a:defRPr sz="2400">
                <a:solidFill>
                  <a:srgbClr val="000000"/>
                </a:solidFill>
                <a:latin typeface="Arial" pitchFamily="34" charset="0"/>
                <a:ea typeface="ヒラギノ角ゴ ProN W3" charset="-128"/>
                <a:sym typeface="Arial" pitchFamily="34" charset="0"/>
              </a:defRPr>
            </a:lvl9pPr>
          </a:lstStyle>
          <a:p>
            <a:pPr eaLnBrk="1" hangingPunct="1"/>
            <a:fld id="{1E2C7463-B59B-48EF-AB21-92B065E438DF}" type="slidenum">
              <a:rPr lang="en-US" altLang="de-DE" sz="1300">
                <a:latin typeface="Times" charset="0"/>
                <a:sym typeface="Times" charset="0"/>
              </a:rPr>
              <a:pPr eaLnBrk="1" hangingPunct="1"/>
              <a:t>17</a:t>
            </a:fld>
            <a:endParaRPr lang="en-US" altLang="de-DE" sz="1300">
              <a:latin typeface="Times" charset="0"/>
              <a:sym typeface="Times" charset="0"/>
            </a:endParaRPr>
          </a:p>
        </p:txBody>
      </p:sp>
      <p:pic>
        <p:nvPicPr>
          <p:cNvPr id="45065" name="Picture 14"/>
          <p:cNvPicPr>
            <a:picLocks noChangeAspect="1"/>
          </p:cNvPicPr>
          <p:nvPr/>
        </p:nvPicPr>
        <p:blipFill>
          <a:blip r:embed="rId6">
            <a:extLst>
              <a:ext uri="{28A0092B-C50C-407E-A947-70E740481C1C}">
                <a14:useLocalDpi xmlns:a14="http://schemas.microsoft.com/office/drawing/2010/main" val="0"/>
              </a:ext>
            </a:extLst>
          </a:blip>
          <a:srcRect l="5119" t="40480" r="15984" b="4095"/>
          <a:stretch>
            <a:fillRect/>
          </a:stretch>
        </p:blipFill>
        <p:spPr bwMode="auto">
          <a:xfrm>
            <a:off x="1" y="1621855"/>
            <a:ext cx="8925223" cy="502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Oval 15"/>
          <p:cNvSpPr>
            <a:spLocks noChangeArrowheads="1"/>
          </p:cNvSpPr>
          <p:nvPr/>
        </p:nvSpPr>
        <p:spPr bwMode="auto">
          <a:xfrm>
            <a:off x="4419080" y="2662163"/>
            <a:ext cx="152921" cy="132829"/>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67" name="Oval 16"/>
          <p:cNvSpPr>
            <a:spLocks noChangeArrowheads="1"/>
          </p:cNvSpPr>
          <p:nvPr/>
        </p:nvSpPr>
        <p:spPr bwMode="auto">
          <a:xfrm>
            <a:off x="7162727" y="3118694"/>
            <a:ext cx="152921" cy="1339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68" name="Oval 17"/>
          <p:cNvSpPr>
            <a:spLocks noChangeArrowheads="1"/>
          </p:cNvSpPr>
          <p:nvPr/>
        </p:nvSpPr>
        <p:spPr bwMode="auto">
          <a:xfrm>
            <a:off x="2743646" y="2832944"/>
            <a:ext cx="151805" cy="13394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69" name="Oval 18"/>
          <p:cNvSpPr>
            <a:spLocks noChangeArrowheads="1"/>
          </p:cNvSpPr>
          <p:nvPr/>
        </p:nvSpPr>
        <p:spPr bwMode="auto">
          <a:xfrm>
            <a:off x="2590727" y="3061769"/>
            <a:ext cx="152921" cy="13394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70" name="Oval 19"/>
          <p:cNvSpPr>
            <a:spLocks noChangeArrowheads="1"/>
          </p:cNvSpPr>
          <p:nvPr/>
        </p:nvSpPr>
        <p:spPr bwMode="auto">
          <a:xfrm>
            <a:off x="4480472" y="2878709"/>
            <a:ext cx="152921" cy="13394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71" name="Oval 20"/>
          <p:cNvSpPr>
            <a:spLocks noChangeArrowheads="1"/>
          </p:cNvSpPr>
          <p:nvPr/>
        </p:nvSpPr>
        <p:spPr bwMode="auto">
          <a:xfrm>
            <a:off x="7772177" y="3042791"/>
            <a:ext cx="152921" cy="13394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72" name="Oval 21"/>
          <p:cNvSpPr>
            <a:spLocks noChangeArrowheads="1"/>
          </p:cNvSpPr>
          <p:nvPr/>
        </p:nvSpPr>
        <p:spPr bwMode="auto">
          <a:xfrm>
            <a:off x="7467451" y="3118694"/>
            <a:ext cx="152921" cy="13394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73" name="Oval 22"/>
          <p:cNvSpPr>
            <a:spLocks noChangeArrowheads="1"/>
          </p:cNvSpPr>
          <p:nvPr/>
        </p:nvSpPr>
        <p:spPr bwMode="auto">
          <a:xfrm>
            <a:off x="5410275" y="2681139"/>
            <a:ext cx="151805" cy="13282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74" name="Oval 23"/>
          <p:cNvSpPr>
            <a:spLocks noChangeArrowheads="1"/>
          </p:cNvSpPr>
          <p:nvPr/>
        </p:nvSpPr>
        <p:spPr bwMode="auto">
          <a:xfrm>
            <a:off x="4343177" y="2681139"/>
            <a:ext cx="152921" cy="13282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75" name="Oval 24"/>
          <p:cNvSpPr>
            <a:spLocks noChangeArrowheads="1"/>
          </p:cNvSpPr>
          <p:nvPr/>
        </p:nvSpPr>
        <p:spPr bwMode="auto">
          <a:xfrm>
            <a:off x="4732734" y="2946797"/>
            <a:ext cx="151805" cy="13282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76" name="Oval 25"/>
          <p:cNvSpPr>
            <a:spLocks noChangeArrowheads="1"/>
          </p:cNvSpPr>
          <p:nvPr/>
        </p:nvSpPr>
        <p:spPr bwMode="auto">
          <a:xfrm>
            <a:off x="7848080" y="5099968"/>
            <a:ext cx="152921" cy="13394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77" name="TextBox 26"/>
          <p:cNvSpPr txBox="1">
            <a:spLocks noChangeArrowheads="1"/>
          </p:cNvSpPr>
          <p:nvPr/>
        </p:nvSpPr>
        <p:spPr bwMode="auto">
          <a:xfrm>
            <a:off x="7421687" y="5230566"/>
            <a:ext cx="1905372"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333399"/>
                </a:solidFill>
              </a:rPr>
              <a:t>CAWCR</a:t>
            </a:r>
            <a:endParaRPr lang="en-GB" altLang="de-DE" sz="1600">
              <a:solidFill>
                <a:srgbClr val="333399"/>
              </a:solidFill>
            </a:endParaRPr>
          </a:p>
        </p:txBody>
      </p:sp>
      <p:sp>
        <p:nvSpPr>
          <p:cNvPr id="45078" name="TextBox 27"/>
          <p:cNvSpPr txBox="1">
            <a:spLocks noChangeArrowheads="1"/>
          </p:cNvSpPr>
          <p:nvPr/>
        </p:nvSpPr>
        <p:spPr bwMode="auto">
          <a:xfrm>
            <a:off x="4732735" y="2983633"/>
            <a:ext cx="1905372"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333399"/>
                </a:solidFill>
              </a:rPr>
              <a:t>CNR</a:t>
            </a:r>
          </a:p>
        </p:txBody>
      </p:sp>
      <p:sp>
        <p:nvSpPr>
          <p:cNvPr id="45079" name="TextBox 28"/>
          <p:cNvSpPr txBox="1">
            <a:spLocks noChangeArrowheads="1"/>
          </p:cNvSpPr>
          <p:nvPr/>
        </p:nvSpPr>
        <p:spPr bwMode="auto">
          <a:xfrm>
            <a:off x="1981275" y="2979167"/>
            <a:ext cx="1905372"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dirty="0">
                <a:solidFill>
                  <a:srgbClr val="333399"/>
                </a:solidFill>
              </a:rPr>
              <a:t>NCEP</a:t>
            </a:r>
          </a:p>
        </p:txBody>
      </p:sp>
      <p:sp>
        <p:nvSpPr>
          <p:cNvPr id="45080" name="TextBox 29"/>
          <p:cNvSpPr txBox="1">
            <a:spLocks noChangeArrowheads="1"/>
          </p:cNvSpPr>
          <p:nvPr/>
        </p:nvSpPr>
        <p:spPr bwMode="auto">
          <a:xfrm>
            <a:off x="2377530" y="2676674"/>
            <a:ext cx="1905372"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333399"/>
                </a:solidFill>
              </a:rPr>
              <a:t>EC</a:t>
            </a:r>
          </a:p>
        </p:txBody>
      </p:sp>
      <p:sp>
        <p:nvSpPr>
          <p:cNvPr id="45081" name="TextBox 30"/>
          <p:cNvSpPr txBox="1">
            <a:spLocks noChangeArrowheads="1"/>
          </p:cNvSpPr>
          <p:nvPr/>
        </p:nvSpPr>
        <p:spPr bwMode="auto">
          <a:xfrm>
            <a:off x="5486177" y="2586262"/>
            <a:ext cx="1905372"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333399"/>
                </a:solidFill>
              </a:rPr>
              <a:t>HMCR</a:t>
            </a:r>
          </a:p>
        </p:txBody>
      </p:sp>
      <p:sp>
        <p:nvSpPr>
          <p:cNvPr id="45082" name="TextBox 31"/>
          <p:cNvSpPr txBox="1">
            <a:spLocks noChangeArrowheads="1"/>
          </p:cNvSpPr>
          <p:nvPr/>
        </p:nvSpPr>
        <p:spPr bwMode="auto">
          <a:xfrm>
            <a:off x="7871520" y="2949030"/>
            <a:ext cx="1905372"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333399"/>
                </a:solidFill>
              </a:rPr>
              <a:t>JMA</a:t>
            </a:r>
            <a:endParaRPr lang="en-GB" altLang="de-DE" sz="1600">
              <a:solidFill>
                <a:srgbClr val="333399"/>
              </a:solidFill>
            </a:endParaRPr>
          </a:p>
        </p:txBody>
      </p:sp>
      <p:sp>
        <p:nvSpPr>
          <p:cNvPr id="45083" name="TextBox 32"/>
          <p:cNvSpPr txBox="1">
            <a:spLocks noChangeArrowheads="1"/>
          </p:cNvSpPr>
          <p:nvPr/>
        </p:nvSpPr>
        <p:spPr bwMode="auto">
          <a:xfrm>
            <a:off x="7208491" y="2812852"/>
            <a:ext cx="1905372"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333399"/>
                </a:solidFill>
              </a:rPr>
              <a:t>KMA</a:t>
            </a:r>
            <a:endParaRPr lang="en-GB" altLang="de-DE" sz="1600">
              <a:solidFill>
                <a:srgbClr val="333399"/>
              </a:solidFill>
            </a:endParaRPr>
          </a:p>
        </p:txBody>
      </p:sp>
      <p:sp>
        <p:nvSpPr>
          <p:cNvPr id="45084" name="TextBox 33"/>
          <p:cNvSpPr txBox="1">
            <a:spLocks noChangeArrowheads="1"/>
          </p:cNvSpPr>
          <p:nvPr/>
        </p:nvSpPr>
        <p:spPr bwMode="auto">
          <a:xfrm>
            <a:off x="6561088" y="3009305"/>
            <a:ext cx="1904256"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FF0000"/>
                </a:solidFill>
              </a:rPr>
              <a:t>CMA</a:t>
            </a:r>
            <a:endParaRPr lang="en-GB" altLang="de-DE" sz="1600">
              <a:solidFill>
                <a:srgbClr val="FF0000"/>
              </a:solidFill>
            </a:endParaRPr>
          </a:p>
        </p:txBody>
      </p:sp>
      <p:sp>
        <p:nvSpPr>
          <p:cNvPr id="45085" name="TextBox 34"/>
          <p:cNvSpPr txBox="1">
            <a:spLocks noChangeArrowheads="1"/>
          </p:cNvSpPr>
          <p:nvPr/>
        </p:nvSpPr>
        <p:spPr bwMode="auto">
          <a:xfrm>
            <a:off x="3490392" y="2399855"/>
            <a:ext cx="1904256"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FF0000"/>
                </a:solidFill>
              </a:rPr>
              <a:t>ECMWF</a:t>
            </a:r>
            <a:endParaRPr lang="en-GB" altLang="de-DE" sz="1600">
              <a:solidFill>
                <a:srgbClr val="FF0000"/>
              </a:solidFill>
            </a:endParaRPr>
          </a:p>
        </p:txBody>
      </p:sp>
      <p:sp>
        <p:nvSpPr>
          <p:cNvPr id="45086" name="TextBox 35"/>
          <p:cNvSpPr txBox="1">
            <a:spLocks noChangeArrowheads="1"/>
          </p:cNvSpPr>
          <p:nvPr/>
        </p:nvSpPr>
        <p:spPr bwMode="auto">
          <a:xfrm>
            <a:off x="3642197" y="2788295"/>
            <a:ext cx="1905372" cy="77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333399"/>
                </a:solidFill>
              </a:rPr>
              <a:t>Météo</a:t>
            </a:r>
          </a:p>
          <a:p>
            <a:pPr defTabSz="642222" eaLnBrk="1" fontAlgn="base" hangingPunct="1">
              <a:spcBef>
                <a:spcPts val="1406"/>
              </a:spcBef>
              <a:spcAft>
                <a:spcPct val="0"/>
              </a:spcAft>
            </a:pPr>
            <a:r>
              <a:rPr lang="en-GB" altLang="de-DE" sz="1600" b="1">
                <a:solidFill>
                  <a:srgbClr val="333399"/>
                </a:solidFill>
              </a:rPr>
              <a:t>France</a:t>
            </a:r>
            <a:endParaRPr lang="en-GB" altLang="de-DE" sz="1600">
              <a:solidFill>
                <a:srgbClr val="333399"/>
              </a:solidFill>
            </a:endParaRPr>
          </a:p>
        </p:txBody>
      </p:sp>
      <p:sp>
        <p:nvSpPr>
          <p:cNvPr id="45087" name="TextBox 36"/>
          <p:cNvSpPr txBox="1">
            <a:spLocks noChangeArrowheads="1"/>
          </p:cNvSpPr>
          <p:nvPr/>
        </p:nvSpPr>
        <p:spPr bwMode="auto">
          <a:xfrm>
            <a:off x="3444627" y="2586262"/>
            <a:ext cx="1904256"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sz="1600" b="1">
                <a:solidFill>
                  <a:srgbClr val="333399"/>
                </a:solidFill>
              </a:rPr>
              <a:t>UKMO</a:t>
            </a:r>
          </a:p>
        </p:txBody>
      </p:sp>
      <p:sp>
        <p:nvSpPr>
          <p:cNvPr id="45088" name="Oval 37"/>
          <p:cNvSpPr>
            <a:spLocks noChangeArrowheads="1"/>
          </p:cNvSpPr>
          <p:nvPr/>
        </p:nvSpPr>
        <p:spPr bwMode="auto">
          <a:xfrm>
            <a:off x="457646" y="1460824"/>
            <a:ext cx="151805" cy="13282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sp>
        <p:nvSpPr>
          <p:cNvPr id="45089" name="TextBox 38"/>
          <p:cNvSpPr txBox="1">
            <a:spLocks noChangeArrowheads="1"/>
          </p:cNvSpPr>
          <p:nvPr/>
        </p:nvSpPr>
        <p:spPr bwMode="auto">
          <a:xfrm>
            <a:off x="670843" y="1307914"/>
            <a:ext cx="3124274" cy="113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b="1" dirty="0" smtClean="0">
                <a:solidFill>
                  <a:srgbClr val="333399"/>
                </a:solidFill>
              </a:rPr>
              <a:t>11 Data providers</a:t>
            </a:r>
            <a:endParaRPr lang="en-GB" altLang="de-DE" b="1" dirty="0">
              <a:solidFill>
                <a:srgbClr val="333399"/>
              </a:solidFill>
            </a:endParaRPr>
          </a:p>
        </p:txBody>
      </p:sp>
      <p:sp>
        <p:nvSpPr>
          <p:cNvPr id="45090" name="TextBox 39"/>
          <p:cNvSpPr txBox="1">
            <a:spLocks noChangeArrowheads="1"/>
          </p:cNvSpPr>
          <p:nvPr/>
        </p:nvSpPr>
        <p:spPr bwMode="auto">
          <a:xfrm>
            <a:off x="4647937" y="1303454"/>
            <a:ext cx="3124275" cy="113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en-GB" altLang="de-DE" b="1" dirty="0" smtClean="0">
                <a:solidFill>
                  <a:srgbClr val="FF0000"/>
                </a:solidFill>
              </a:rPr>
              <a:t>2 Archiving centres</a:t>
            </a:r>
            <a:endParaRPr lang="en-GB" altLang="de-DE" b="1" dirty="0">
              <a:solidFill>
                <a:srgbClr val="FF0000"/>
              </a:solidFill>
            </a:endParaRPr>
          </a:p>
        </p:txBody>
      </p:sp>
      <p:sp>
        <p:nvSpPr>
          <p:cNvPr id="45091" name="Oval 40"/>
          <p:cNvSpPr>
            <a:spLocks noChangeArrowheads="1"/>
          </p:cNvSpPr>
          <p:nvPr/>
        </p:nvSpPr>
        <p:spPr bwMode="auto">
          <a:xfrm>
            <a:off x="4419080" y="1479800"/>
            <a:ext cx="152921" cy="132829"/>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91274" tIns="45638" rIns="91274" bIns="45638"/>
          <a:lstStyle>
            <a:lvl1pPr defTabSz="1300163" eaLnBrk="0" hangingPunct="0">
              <a:defRPr sz="3400">
                <a:solidFill>
                  <a:srgbClr val="000000"/>
                </a:solidFill>
                <a:latin typeface="Arial" pitchFamily="34" charset="0"/>
                <a:ea typeface="ヒラギノ角ゴ ProN W3" charset="-128"/>
                <a:sym typeface="Arial" pitchFamily="34" charset="0"/>
              </a:defRPr>
            </a:lvl1pPr>
            <a:lvl2pPr marL="742950" indent="-285750" defTabSz="1300163" eaLnBrk="0" hangingPunct="0">
              <a:defRPr sz="3400">
                <a:solidFill>
                  <a:srgbClr val="000000"/>
                </a:solidFill>
                <a:latin typeface="Arial" pitchFamily="34" charset="0"/>
                <a:ea typeface="ヒラギノ角ゴ ProN W3" charset="-128"/>
                <a:sym typeface="Arial" pitchFamily="34" charset="0"/>
              </a:defRPr>
            </a:lvl2pPr>
            <a:lvl3pPr marL="1143000" indent="-228600" defTabSz="1300163" eaLnBrk="0" hangingPunct="0">
              <a:defRPr sz="3400">
                <a:solidFill>
                  <a:srgbClr val="000000"/>
                </a:solidFill>
                <a:latin typeface="Arial" pitchFamily="34" charset="0"/>
                <a:ea typeface="ヒラギノ角ゴ ProN W3" charset="-128"/>
                <a:sym typeface="Arial" pitchFamily="34" charset="0"/>
              </a:defRPr>
            </a:lvl3pPr>
            <a:lvl4pPr marL="1600200" indent="-228600" defTabSz="1300163" eaLnBrk="0" hangingPunct="0">
              <a:defRPr sz="3400">
                <a:solidFill>
                  <a:srgbClr val="000000"/>
                </a:solidFill>
                <a:latin typeface="Arial" pitchFamily="34" charset="0"/>
                <a:ea typeface="ヒラギノ角ゴ ProN W3" charset="-128"/>
                <a:sym typeface="Arial" pitchFamily="34" charset="0"/>
              </a:defRPr>
            </a:lvl4pPr>
            <a:lvl5pPr marL="2057400" indent="-228600" defTabSz="1300163" eaLnBrk="0" hangingPunct="0">
              <a:defRPr sz="3400">
                <a:solidFill>
                  <a:srgbClr val="000000"/>
                </a:solidFill>
                <a:latin typeface="Arial" pitchFamily="34" charset="0"/>
                <a:ea typeface="ヒラギノ角ゴ ProN W3" charset="-128"/>
                <a:sym typeface="Arial" pitchFamily="34" charset="0"/>
              </a:defRPr>
            </a:lvl5pPr>
            <a:lvl6pPr marL="25146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defTabSz="1300163"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eaLnBrk="1" fontAlgn="base" hangingPunct="1">
              <a:spcBef>
                <a:spcPct val="0"/>
              </a:spcBef>
              <a:spcAft>
                <a:spcPct val="0"/>
              </a:spcAft>
            </a:pPr>
            <a:endParaRPr lang="en-GB" altLang="de-DE">
              <a:solidFill>
                <a:srgbClr val="FFFFFF"/>
              </a:solidFill>
            </a:endParaRPr>
          </a:p>
        </p:txBody>
      </p:sp>
      <p:pic>
        <p:nvPicPr>
          <p:cNvPr id="42"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19685" y="589360"/>
            <a:ext cx="1638567" cy="72268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6" descr="wwrp_logo_transparent_v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0172" y="53578"/>
            <a:ext cx="1731256" cy="66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27862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4"/>
          <p:cNvGrpSpPr>
            <a:grpSpLocks/>
          </p:cNvGrpSpPr>
          <p:nvPr/>
        </p:nvGrpSpPr>
        <p:grpSpPr bwMode="auto">
          <a:xfrm>
            <a:off x="617299" y="4232672"/>
            <a:ext cx="7072313" cy="2634258"/>
            <a:chOff x="0" y="0"/>
            <a:chExt cx="6336" cy="2360"/>
          </a:xfrm>
        </p:grpSpPr>
        <p:pic>
          <p:nvPicPr>
            <p:cNvPr id="4711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7113"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47114"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pic>
        <p:nvPicPr>
          <p:cNvPr id="4710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2"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Rectangle 8"/>
          <p:cNvSpPr>
            <a:spLocks noGrp="1" noChangeArrowheads="1"/>
          </p:cNvSpPr>
          <p:nvPr>
            <p:ph type="title"/>
          </p:nvPr>
        </p:nvSpPr>
        <p:spPr>
          <a:xfrm>
            <a:off x="1357346" y="42416"/>
            <a:ext cx="7983141" cy="1341686"/>
          </a:xfrm>
        </p:spPr>
        <p:txBody>
          <a:bodyPr rIns="81140"/>
          <a:lstStyle/>
          <a:p>
            <a:pPr marL="40114" algn="l" eaLnBrk="1" hangingPunct="1">
              <a:defRPr/>
            </a:pPr>
            <a:r>
              <a:rPr lang="fr-CH" altLang="de-DE" sz="3400" b="1" kern="1200" dirty="0">
                <a:solidFill>
                  <a:srgbClr val="003399"/>
                </a:solidFill>
                <a:latin typeface="Arial" charset="0"/>
                <a:cs typeface="Arial" charset="0"/>
                <a:sym typeface="Arial" pitchFamily="34" charset="0"/>
              </a:rPr>
              <a:t>S2S – TIGGE data base</a:t>
            </a:r>
            <a:endParaRPr lang="en-US" altLang="de-DE" sz="3400" b="1" kern="1200" dirty="0">
              <a:solidFill>
                <a:srgbClr val="003399"/>
              </a:solidFill>
              <a:latin typeface="Arial" charset="0"/>
              <a:cs typeface="Arial" charset="0"/>
              <a:sym typeface="Arial" pitchFamily="34" charset="0"/>
            </a:endParaRPr>
          </a:p>
        </p:txBody>
      </p:sp>
      <p:pic>
        <p:nvPicPr>
          <p:cNvPr id="4710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59" name="Rectangle 10"/>
          <p:cNvSpPr>
            <a:spLocks noChangeArrowheads="1"/>
          </p:cNvSpPr>
          <p:nvPr/>
        </p:nvSpPr>
        <p:spPr bwMode="auto">
          <a:xfrm>
            <a:off x="1" y="913095"/>
            <a:ext cx="184175" cy="46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274" tIns="45638" rIns="91274" bIns="45638" anchor="ctr">
            <a:spAutoFit/>
          </a:bodyPr>
          <a:lstStyle/>
          <a:p>
            <a:pPr defTabSz="642222" fontAlgn="base">
              <a:spcBef>
                <a:spcPts val="1406"/>
              </a:spcBef>
              <a:spcAft>
                <a:spcPct val="0"/>
              </a:spcAft>
              <a:defRPr/>
            </a:pPr>
            <a:endParaRPr lang="it-IT" sz="2400">
              <a:solidFill>
                <a:srgbClr val="000000"/>
              </a:solidFill>
              <a:latin typeface="Arial" charset="0"/>
              <a:ea typeface="ヒラギノ角ゴ ProN W3" charset="0"/>
              <a:cs typeface="ヒラギノ角ゴ ProN W3" charset="0"/>
              <a:sym typeface="Arial" charset="0"/>
            </a:endParaRPr>
          </a:p>
        </p:txBody>
      </p:sp>
      <p:sp>
        <p:nvSpPr>
          <p:cNvPr id="2" name="Rechteck 1"/>
          <p:cNvSpPr/>
          <p:nvPr/>
        </p:nvSpPr>
        <p:spPr>
          <a:xfrm>
            <a:off x="3" y="1393056"/>
            <a:ext cx="9037969" cy="5374029"/>
          </a:xfrm>
          <a:prstGeom prst="rect">
            <a:avLst/>
          </a:prstGeom>
        </p:spPr>
        <p:txBody>
          <a:bodyPr wrap="square" lIns="64180" tIns="32087" rIns="64180" bIns="32087">
            <a:spAutoFit/>
          </a:bodyPr>
          <a:lstStyle/>
          <a:p>
            <a:pPr marL="27853" defTabSz="642222" fontAlgn="base">
              <a:spcBef>
                <a:spcPts val="422"/>
              </a:spcBef>
              <a:spcAft>
                <a:spcPct val="0"/>
              </a:spcAft>
            </a:pPr>
            <a:r>
              <a:rPr lang="en-GB" sz="2200" b="1" dirty="0">
                <a:solidFill>
                  <a:srgbClr val="376092"/>
                </a:solidFill>
                <a:latin typeface="Arial" pitchFamily="34" charset="0"/>
                <a:ea typeface="ヒラギノ角ゴ ProN W3" charset="-128"/>
                <a:cs typeface="Arial" pitchFamily="34" charset="0"/>
                <a:sym typeface="Arial" pitchFamily="34" charset="0"/>
              </a:rPr>
              <a:t>A fantastic research resource …………</a:t>
            </a:r>
          </a:p>
          <a:p>
            <a:pPr marL="428978" indent="-401116" defTabSz="642222" fontAlgn="base">
              <a:spcBef>
                <a:spcPts val="422"/>
              </a:spcBef>
              <a:spcAft>
                <a:spcPct val="0"/>
              </a:spcAft>
              <a:buFont typeface="Times" charset="0"/>
              <a:buChar char="•"/>
            </a:pPr>
            <a:r>
              <a:rPr lang="en-GB" sz="2200" dirty="0">
                <a:solidFill>
                  <a:srgbClr val="376092"/>
                </a:solidFill>
                <a:latin typeface="Arial" pitchFamily="34" charset="0"/>
                <a:ea typeface="ヒラギノ角ゴ ProN W3" charset="-128"/>
                <a:cs typeface="Arial" pitchFamily="34" charset="0"/>
                <a:sym typeface="Arial" pitchFamily="34" charset="0"/>
              </a:rPr>
              <a:t>Daily real-time forecasts + re-forecasts, </a:t>
            </a:r>
            <a:r>
              <a:rPr lang="en-GB" sz="2200" dirty="0">
                <a:solidFill>
                  <a:srgbClr val="376092"/>
                </a:solidFill>
                <a:latin typeface="Arial" pitchFamily="34" charset="0"/>
                <a:ea typeface="ヒラギノ角ゴ ProN W3" charset="-128"/>
                <a:sym typeface="Arial" pitchFamily="34" charset="0"/>
              </a:rPr>
              <a:t> Available 3 weeks behind real-time; Common grid (1.5x1.5 degree) </a:t>
            </a:r>
          </a:p>
          <a:p>
            <a:pPr marL="428978" indent="-401116" defTabSz="642222" fontAlgn="base">
              <a:spcBef>
                <a:spcPts val="422"/>
              </a:spcBef>
              <a:spcAft>
                <a:spcPct val="0"/>
              </a:spcAft>
              <a:buFont typeface="Times" charset="0"/>
              <a:buChar char="•"/>
            </a:pPr>
            <a:r>
              <a:rPr lang="en-GB" sz="2200" dirty="0">
                <a:solidFill>
                  <a:srgbClr val="376092"/>
                </a:solidFill>
                <a:latin typeface="Arial" pitchFamily="34" charset="0"/>
                <a:ea typeface="ヒラギノ角ゴ ProN W3" charset="-128"/>
                <a:sym typeface="Arial" pitchFamily="34" charset="0"/>
              </a:rPr>
              <a:t>~ 80 variables archived including ocean variables, stratospheric levels and soil moisture/temperature</a:t>
            </a:r>
          </a:p>
          <a:p>
            <a:pPr marL="428978" indent="-401116" defTabSz="642222" fontAlgn="base">
              <a:spcBef>
                <a:spcPts val="422"/>
              </a:spcBef>
              <a:spcAft>
                <a:spcPct val="0"/>
              </a:spcAft>
              <a:buFont typeface="Times" charset="0"/>
              <a:buChar char="•"/>
            </a:pPr>
            <a:r>
              <a:rPr lang="en-GB" sz="2200" dirty="0">
                <a:solidFill>
                  <a:srgbClr val="376092"/>
                </a:solidFill>
                <a:latin typeface="Arial" pitchFamily="34" charset="0"/>
                <a:ea typeface="ヒラギノ角ゴ ProN W3" charset="-128"/>
                <a:sym typeface="Arial" pitchFamily="34" charset="0"/>
              </a:rPr>
              <a:t>Archived in GRIB2; NETCDF conversion available</a:t>
            </a:r>
          </a:p>
          <a:p>
            <a:pPr marL="428978" indent="-401116" defTabSz="642222" fontAlgn="base">
              <a:spcBef>
                <a:spcPts val="422"/>
              </a:spcBef>
              <a:spcAft>
                <a:spcPct val="0"/>
              </a:spcAft>
              <a:buFont typeface="Times" charset="0"/>
              <a:buChar char="•"/>
            </a:pPr>
            <a:r>
              <a:rPr lang="en-GB" sz="2200" dirty="0">
                <a:solidFill>
                  <a:srgbClr val="376092"/>
                </a:solidFill>
                <a:latin typeface="Arial" pitchFamily="34" charset="0"/>
                <a:ea typeface="ヒラギノ角ゴ ProN W3" charset="-128"/>
                <a:sym typeface="Arial" pitchFamily="34" charset="0"/>
              </a:rPr>
              <a:t>All partners provided S2S test data; CAWCR, ECMWF, NCEP, JMA, CMA, HMCR, </a:t>
            </a:r>
            <a:r>
              <a:rPr lang="en-GB" sz="2200" dirty="0" err="1">
                <a:solidFill>
                  <a:srgbClr val="376092"/>
                </a:solidFill>
                <a:latin typeface="Arial" pitchFamily="34" charset="0"/>
                <a:ea typeface="ヒラギノ角ゴ ProN W3" charset="-128"/>
                <a:sym typeface="Arial" pitchFamily="34" charset="0"/>
              </a:rPr>
              <a:t>Météo</a:t>
            </a:r>
            <a:r>
              <a:rPr lang="en-GB" sz="2200" dirty="0">
                <a:solidFill>
                  <a:srgbClr val="376092"/>
                </a:solidFill>
                <a:latin typeface="Arial" pitchFamily="34" charset="0"/>
                <a:ea typeface="ヒラギノ角ゴ ProN W3" charset="-128"/>
                <a:sym typeface="Arial" pitchFamily="34" charset="0"/>
              </a:rPr>
              <a:t>-France ready for data exchange.</a:t>
            </a:r>
          </a:p>
          <a:p>
            <a:pPr marL="428978" indent="-401116" defTabSz="642222" fontAlgn="base">
              <a:spcBef>
                <a:spcPts val="422"/>
              </a:spcBef>
              <a:spcAft>
                <a:spcPct val="0"/>
              </a:spcAft>
              <a:buFont typeface="Times" charset="0"/>
              <a:buChar char="•"/>
            </a:pPr>
            <a:r>
              <a:rPr lang="en-GB" sz="2200" dirty="0">
                <a:solidFill>
                  <a:srgbClr val="376092"/>
                </a:solidFill>
                <a:latin typeface="Arial" pitchFamily="34" charset="0"/>
                <a:ea typeface="ヒラギノ角ゴ ProN W3" charset="-128"/>
                <a:sym typeface="Arial" pitchFamily="34" charset="0"/>
              </a:rPr>
              <a:t>Re-forecasts from JMA, CAWCR, NCEP and ECMWF archived in S2S database </a:t>
            </a:r>
          </a:p>
          <a:p>
            <a:pPr marL="428978" indent="-401116" defTabSz="642222" fontAlgn="base">
              <a:spcBef>
                <a:spcPts val="422"/>
              </a:spcBef>
              <a:spcAft>
                <a:spcPct val="0"/>
              </a:spcAft>
              <a:buFont typeface="Times" charset="0"/>
              <a:buChar char="•"/>
            </a:pPr>
            <a:r>
              <a:rPr lang="en-GB" sz="2200" dirty="0">
                <a:solidFill>
                  <a:srgbClr val="376092"/>
                </a:solidFill>
                <a:latin typeface="Arial" pitchFamily="34" charset="0"/>
                <a:ea typeface="ヒラギノ角ゴ ProN W3" charset="-128"/>
                <a:sym typeface="Arial" pitchFamily="34" charset="0"/>
              </a:rPr>
              <a:t>Real-time forecasts from ECMWF, NCEP, JMA and CAWCR routinely archived in S2S database</a:t>
            </a:r>
          </a:p>
          <a:p>
            <a:pPr marL="428978" indent="-401116" defTabSz="642222" fontAlgn="base">
              <a:spcBef>
                <a:spcPts val="422"/>
              </a:spcBef>
              <a:spcAft>
                <a:spcPct val="0"/>
              </a:spcAft>
              <a:buFont typeface="Times" charset="0"/>
              <a:buChar char="•"/>
            </a:pPr>
            <a:r>
              <a:rPr lang="en-GB" sz="2200" dirty="0">
                <a:solidFill>
                  <a:srgbClr val="376092"/>
                </a:solidFill>
                <a:latin typeface="Arial" pitchFamily="34" charset="0"/>
                <a:ea typeface="ヒラギノ角ゴ ProN W3" charset="-128"/>
                <a:sym typeface="Arial" pitchFamily="34" charset="0"/>
              </a:rPr>
              <a:t>CMA &amp; </a:t>
            </a:r>
            <a:r>
              <a:rPr lang="en-GB" sz="2200" dirty="0" err="1">
                <a:solidFill>
                  <a:srgbClr val="376092"/>
                </a:solidFill>
                <a:latin typeface="Arial" pitchFamily="34" charset="0"/>
                <a:ea typeface="ヒラギノ角ゴ ProN W3" charset="-128"/>
                <a:sym typeface="Arial" pitchFamily="34" charset="0"/>
              </a:rPr>
              <a:t>Meteo</a:t>
            </a:r>
            <a:r>
              <a:rPr lang="en-GB" sz="2200" dirty="0">
                <a:solidFill>
                  <a:srgbClr val="376092"/>
                </a:solidFill>
                <a:latin typeface="Arial" pitchFamily="34" charset="0"/>
                <a:ea typeface="ヒラギノ角ゴ ProN W3" charset="-128"/>
                <a:sym typeface="Arial" pitchFamily="34" charset="0"/>
              </a:rPr>
              <a:t>-France re-forecasts acquisition in progress </a:t>
            </a:r>
          </a:p>
          <a:p>
            <a:pPr defTabSz="642222" fontAlgn="base">
              <a:spcBef>
                <a:spcPts val="1406"/>
              </a:spcBef>
              <a:spcAft>
                <a:spcPct val="0"/>
              </a:spcAft>
            </a:pPr>
            <a:endParaRPr lang="en-GB" sz="2400" dirty="0">
              <a:solidFill>
                <a:srgbClr val="000000"/>
              </a:solidFill>
              <a:latin typeface="Arial" pitchFamily="34" charset="0"/>
              <a:ea typeface="ヒラギノ角ゴ ProN W3" charset="-128"/>
              <a:sym typeface="Arial" pitchFamily="34" charset="0"/>
            </a:endParaRPr>
          </a:p>
        </p:txBody>
      </p:sp>
      <p:pic>
        <p:nvPicPr>
          <p:cNvPr id="14"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19685" y="589360"/>
            <a:ext cx="1638567" cy="72268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wwrp_logo_transparent_v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0172" y="53578"/>
            <a:ext cx="1731256" cy="66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
          <p:cNvSpPr txBox="1">
            <a:spLocks noChangeArrowheads="1"/>
          </p:cNvSpPr>
          <p:nvPr/>
        </p:nvSpPr>
        <p:spPr bwMode="auto">
          <a:xfrm>
            <a:off x="840507" y="6427177"/>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80" tIns="32087" rIns="64180" bIns="32087">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Tree>
    <p:extLst>
      <p:ext uri="{BB962C8B-B14F-4D97-AF65-F5344CB8AC3E}">
        <p14:creationId xmlns:p14="http://schemas.microsoft.com/office/powerpoint/2010/main" val="13804258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p:txBody>
          <a:bodyPr/>
          <a:lstStyle/>
          <a:p>
            <a:pPr algn="l"/>
            <a:r>
              <a:rPr lang="en-US" altLang="de-DE" sz="3200" dirty="0"/>
              <a:t>			</a:t>
            </a:r>
            <a:r>
              <a:rPr lang="en-US" altLang="de-DE" sz="3200" b="1" dirty="0">
                <a:solidFill>
                  <a:schemeClr val="accent1">
                    <a:lumMod val="75000"/>
                  </a:schemeClr>
                </a:solidFill>
              </a:rPr>
              <a:t>Lake Victoria – Understanding the Lake Dynamics and Severe Weather</a:t>
            </a:r>
          </a:p>
        </p:txBody>
      </p:sp>
      <p:pic>
        <p:nvPicPr>
          <p:cNvPr id="204805" name="Picture 5" descr="Lake Victoria Light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52" y="1524027"/>
            <a:ext cx="5438775" cy="4676775"/>
          </a:xfrm>
          <a:prstGeom prst="rect">
            <a:avLst/>
          </a:prstGeom>
          <a:noFill/>
          <a:extLst>
            <a:ext uri="{909E8E84-426E-40DD-AFC4-6F175D3DCCD1}">
              <a14:hiddenFill xmlns:a14="http://schemas.microsoft.com/office/drawing/2010/main">
                <a:solidFill>
                  <a:srgbClr val="FFFFFF"/>
                </a:solidFill>
              </a14:hiddenFill>
            </a:ext>
          </a:extLst>
        </p:spPr>
      </p:pic>
      <p:pic>
        <p:nvPicPr>
          <p:cNvPr id="204807" name="Picture 7" descr="Mobile Weather Alert - exam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27" y="1524000"/>
            <a:ext cx="1255713" cy="2971800"/>
          </a:xfrm>
          <a:prstGeom prst="rect">
            <a:avLst/>
          </a:prstGeom>
          <a:noFill/>
          <a:extLst>
            <a:ext uri="{909E8E84-426E-40DD-AFC4-6F175D3DCCD1}">
              <a14:hiddenFill xmlns:a14="http://schemas.microsoft.com/office/drawing/2010/main">
                <a:solidFill>
                  <a:srgbClr val="FFFFFF"/>
                </a:solidFill>
              </a14:hiddenFill>
            </a:ext>
          </a:extLst>
        </p:spPr>
      </p:pic>
      <p:sp>
        <p:nvSpPr>
          <p:cNvPr id="204808" name="Text Box 8"/>
          <p:cNvSpPr txBox="1">
            <a:spLocks noChangeArrowheads="1"/>
          </p:cNvSpPr>
          <p:nvPr/>
        </p:nvSpPr>
        <p:spPr bwMode="auto">
          <a:xfrm>
            <a:off x="533399" y="6400802"/>
            <a:ext cx="2216944" cy="37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12" tIns="45657" rIns="91312" bIns="45657">
            <a:spAutoFit/>
          </a:bodyPr>
          <a:lstStyle/>
          <a:p>
            <a:pPr defTabSz="642288" fontAlgn="base">
              <a:spcBef>
                <a:spcPct val="50000"/>
              </a:spcBef>
              <a:spcAft>
                <a:spcPct val="0"/>
              </a:spcAft>
            </a:pPr>
            <a:r>
              <a:rPr lang="en-US" altLang="de-DE" dirty="0">
                <a:solidFill>
                  <a:prstClr val="black"/>
                </a:solidFill>
                <a:latin typeface="Arial" pitchFamily="34" charset="0"/>
                <a:ea typeface="ヒラギノ角ゴ ProN W3" charset="-128"/>
                <a:cs typeface="Arial" pitchFamily="34" charset="0"/>
                <a:sym typeface="Arial" pitchFamily="34" charset="0"/>
              </a:rPr>
              <a:t>Goodman/Butcher</a:t>
            </a:r>
          </a:p>
        </p:txBody>
      </p:sp>
      <p:sp>
        <p:nvSpPr>
          <p:cNvPr id="204809" name="Text Box 9"/>
          <p:cNvSpPr txBox="1">
            <a:spLocks noChangeArrowheads="1"/>
          </p:cNvSpPr>
          <p:nvPr/>
        </p:nvSpPr>
        <p:spPr bwMode="auto">
          <a:xfrm>
            <a:off x="6172200" y="1295414"/>
            <a:ext cx="2667000" cy="501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12" tIns="45657" rIns="91312" bIns="45657">
            <a:spAutoFit/>
          </a:bodyPr>
          <a:lstStyle/>
          <a:p>
            <a:pPr defTabSz="642288" fontAlgn="base">
              <a:spcBef>
                <a:spcPct val="50000"/>
              </a:spcBef>
              <a:spcAft>
                <a:spcPct val="0"/>
              </a:spcAft>
            </a:pPr>
            <a:r>
              <a:rPr lang="en-US" altLang="de-DE" sz="1600">
                <a:solidFill>
                  <a:prstClr val="black"/>
                </a:solidFill>
                <a:latin typeface="Arial" pitchFamily="34" charset="0"/>
                <a:ea typeface="ヒラギノ角ゴ ProN W3" charset="-128"/>
                <a:cs typeface="Arial" pitchFamily="34" charset="0"/>
                <a:sym typeface="Arial" pitchFamily="34" charset="0"/>
              </a:rPr>
              <a:t>“WMO Executive Council (EC) recommended that a World Weather Research Programme (WWRP) project be considered for the Lake Victoria Watershed that would include a test-bed for field campaigns to collect data for research to understand the dynamics over the lake in order to reduce disaster from water spouts, waves, and wind gusts that affect both lake transport and fishermen who rely on the lake for their livelihoods. The EC further noted the potential linkages with the SWFDP for Eastern Africa."</a:t>
            </a:r>
          </a:p>
        </p:txBody>
      </p:sp>
    </p:spTree>
    <p:extLst>
      <p:ext uri="{BB962C8B-B14F-4D97-AF65-F5344CB8AC3E}">
        <p14:creationId xmlns:p14="http://schemas.microsoft.com/office/powerpoint/2010/main" val="2705371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179512" y="116632"/>
            <a:ext cx="8713788" cy="792162"/>
          </a:xfrm>
        </p:spPr>
        <p:txBody>
          <a:bodyPr/>
          <a:lstStyle/>
          <a:p>
            <a:r>
              <a:rPr lang="nb-NO" dirty="0" smtClean="0"/>
              <a:t>WGNE (CAS-WCRP)</a:t>
            </a:r>
            <a:endParaRPr lang="nb-NO" dirty="0"/>
          </a:p>
        </p:txBody>
      </p:sp>
      <p:sp>
        <p:nvSpPr>
          <p:cNvPr id="7" name="Plassholder for innhold 6"/>
          <p:cNvSpPr>
            <a:spLocks noGrp="1"/>
          </p:cNvSpPr>
          <p:nvPr>
            <p:ph idx="1"/>
          </p:nvPr>
        </p:nvSpPr>
        <p:spPr>
          <a:xfrm>
            <a:off x="179512" y="836712"/>
            <a:ext cx="8713788" cy="4897437"/>
          </a:xfrm>
        </p:spPr>
        <p:txBody>
          <a:bodyPr/>
          <a:lstStyle/>
          <a:p>
            <a:r>
              <a:rPr lang="en-US" sz="2400" dirty="0"/>
              <a:t>fostering the development of atmospheric circulation models for </a:t>
            </a:r>
            <a:r>
              <a:rPr lang="en-US" sz="2400" dirty="0" smtClean="0"/>
              <a:t>weather</a:t>
            </a:r>
            <a:r>
              <a:rPr lang="en-US" sz="2400" dirty="0"/>
              <a:t>, climate, water and environmental prediction on all time scales and diagnosing and resolving shortcomings </a:t>
            </a:r>
            <a:endParaRPr lang="en-US" sz="2400" dirty="0" smtClean="0"/>
          </a:p>
          <a:p>
            <a:r>
              <a:rPr lang="en-US" sz="2400" dirty="0" smtClean="0"/>
              <a:t>co-ordinate </a:t>
            </a:r>
            <a:r>
              <a:rPr lang="en-US" sz="2400" dirty="0"/>
              <a:t>numerical experimentation for validating model results, observed atmospheric properties, exploring the natural and forced variability and predictability of the atmosphere, </a:t>
            </a:r>
            <a:endParaRPr lang="en-US" sz="2400" dirty="0" smtClean="0"/>
          </a:p>
          <a:p>
            <a:r>
              <a:rPr lang="en-US" sz="2400" dirty="0" smtClean="0"/>
              <a:t>refining </a:t>
            </a:r>
            <a:r>
              <a:rPr lang="en-US" sz="2400" dirty="0"/>
              <a:t>numerical techniques, and the formulation of atmospheric physics processes. </a:t>
            </a:r>
            <a:endParaRPr lang="en-US" sz="2400" dirty="0" smtClean="0"/>
          </a:p>
          <a:p>
            <a:r>
              <a:rPr lang="en-US" sz="2400" dirty="0" smtClean="0"/>
              <a:t>monitors </a:t>
            </a:r>
            <a:r>
              <a:rPr lang="en-US" sz="2400" dirty="0"/>
              <a:t>the advances in data assimilation and analysis </a:t>
            </a:r>
            <a:r>
              <a:rPr lang="en-US" sz="2400" dirty="0" smtClean="0"/>
              <a:t>methods, review reanalysis </a:t>
            </a:r>
            <a:r>
              <a:rPr lang="en-US" sz="2400" dirty="0"/>
              <a:t>projects </a:t>
            </a:r>
            <a:r>
              <a:rPr lang="en-US" sz="2400" dirty="0" smtClean="0"/>
              <a:t> to provide </a:t>
            </a:r>
            <a:r>
              <a:rPr lang="en-US" sz="2400" dirty="0"/>
              <a:t>a multi-year homogenous data set </a:t>
            </a:r>
            <a:r>
              <a:rPr lang="en-US" sz="2400" dirty="0" smtClean="0"/>
              <a:t>for </a:t>
            </a:r>
            <a:r>
              <a:rPr lang="en-US" sz="2400" dirty="0"/>
              <a:t>atmospheric and climate diagnostic studies. </a:t>
            </a:r>
            <a:endParaRPr lang="nb-NO" sz="2400" dirty="0"/>
          </a:p>
        </p:txBody>
      </p:sp>
      <p:sp>
        <p:nvSpPr>
          <p:cNvPr id="4" name="Plassholder for bunntekst 3"/>
          <p:cNvSpPr>
            <a:spLocks noGrp="1"/>
          </p:cNvSpPr>
          <p:nvPr>
            <p:ph type="ftr" sz="quarter" idx="10"/>
          </p:nvPr>
        </p:nvSpPr>
        <p:spPr/>
        <p:txBody>
          <a:bodyPr/>
          <a:lstStyle/>
          <a:p>
            <a:endParaRPr lang="en-US" altLang="en-US" dirty="0">
              <a:solidFill>
                <a:srgbClr val="000000"/>
              </a:solidFill>
            </a:endParaRPr>
          </a:p>
        </p:txBody>
      </p:sp>
      <p:sp>
        <p:nvSpPr>
          <p:cNvPr id="5" name="Plassholder for lysbildenummer 4"/>
          <p:cNvSpPr>
            <a:spLocks noGrp="1"/>
          </p:cNvSpPr>
          <p:nvPr>
            <p:ph type="sldNum" sz="quarter" idx="11"/>
          </p:nvPr>
        </p:nvSpPr>
        <p:spPr/>
        <p:txBody>
          <a:bodyPr/>
          <a:lstStyle/>
          <a:p>
            <a:fld id="{DEA80673-A73F-4D73-96A3-E05FA08B7613}" type="slidenum">
              <a:rPr lang="en-US" altLang="en-US" smtClean="0">
                <a:solidFill>
                  <a:srgbClr val="000000"/>
                </a:solidFill>
              </a:rPr>
              <a:pPr/>
              <a:t>2</a:t>
            </a:fld>
            <a:endParaRPr lang="en-US" altLang="en-US">
              <a:solidFill>
                <a:srgbClr val="000000"/>
              </a:solidFill>
            </a:endParaRPr>
          </a:p>
        </p:txBody>
      </p:sp>
    </p:spTree>
    <p:extLst>
      <p:ext uri="{BB962C8B-B14F-4D97-AF65-F5344CB8AC3E}">
        <p14:creationId xmlns:p14="http://schemas.microsoft.com/office/powerpoint/2010/main" val="1147347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a:grpSpLocks/>
          </p:cNvGrpSpPr>
          <p:nvPr/>
        </p:nvGrpSpPr>
        <p:grpSpPr bwMode="auto">
          <a:xfrm>
            <a:off x="467544" y="1776284"/>
            <a:ext cx="6513719" cy="3596932"/>
            <a:chOff x="683568" y="900552"/>
            <a:chExt cx="7400579" cy="4307943"/>
          </a:xfrm>
        </p:grpSpPr>
        <p:pic>
          <p:nvPicPr>
            <p:cNvPr id="7" name="Picture 3" descr="globe_2.000001.png"/>
            <p:cNvPicPr>
              <a:picLocks noChangeAspect="1"/>
            </p:cNvPicPr>
            <p:nvPr/>
          </p:nvPicPr>
          <p:blipFill>
            <a:blip r:embed="rId2" cstate="print">
              <a:extLst>
                <a:ext uri="{28A0092B-C50C-407E-A947-70E740481C1C}">
                  <a14:useLocalDpi xmlns:a14="http://schemas.microsoft.com/office/drawing/2010/main" val="0"/>
                </a:ext>
              </a:extLst>
            </a:blip>
            <a:srcRect l="14223" t="8888" r="14444" b="35432"/>
            <a:stretch>
              <a:fillRect/>
            </a:stretch>
          </p:blipFill>
          <p:spPr bwMode="auto">
            <a:xfrm>
              <a:off x="683568" y="900552"/>
              <a:ext cx="7400579" cy="413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round/>
                  <a:headEnd/>
                  <a:tailEnd/>
                </a14:hiddenLine>
              </a:ext>
            </a:extLst>
          </p:spPr>
        </p:pic>
        <p:pic>
          <p:nvPicPr>
            <p:cNvPr id="8" name="Picture 91" descr="globe_2.000001.png"/>
            <p:cNvPicPr>
              <a:picLocks noChangeAspect="1"/>
            </p:cNvPicPr>
            <p:nvPr/>
          </p:nvPicPr>
          <p:blipFill>
            <a:blip r:embed="rId2" cstate="print">
              <a:extLst>
                <a:ext uri="{28A0092B-C50C-407E-A947-70E740481C1C}">
                  <a14:useLocalDpi xmlns:a14="http://schemas.microsoft.com/office/drawing/2010/main" val="0"/>
                </a:ext>
              </a:extLst>
            </a:blip>
            <a:srcRect l="19778" t="44444" r="64207" b="37743"/>
            <a:stretch>
              <a:fillRect/>
            </a:stretch>
          </p:blipFill>
          <p:spPr bwMode="auto">
            <a:xfrm>
              <a:off x="949269" y="3369924"/>
              <a:ext cx="1793859" cy="1428876"/>
            </a:xfrm>
            <a:prstGeom prst="rect">
              <a:avLst/>
            </a:prstGeom>
            <a:solidFill>
              <a:srgbClr val="000000"/>
            </a:solidFill>
            <a:ln w="25400" algn="ctr">
              <a:solidFill>
                <a:srgbClr val="4F81BD"/>
              </a:solidFill>
              <a:round/>
              <a:headEnd/>
              <a:tailEnd/>
            </a:ln>
          </p:spPr>
        </p:pic>
        <p:sp>
          <p:nvSpPr>
            <p:cNvPr id="9" name="Freeform 68"/>
            <p:cNvSpPr/>
            <p:nvPr/>
          </p:nvSpPr>
          <p:spPr>
            <a:xfrm rot="1590109">
              <a:off x="1288347" y="3604343"/>
              <a:ext cx="934450" cy="1604152"/>
            </a:xfrm>
            <a:custGeom>
              <a:avLst/>
              <a:gdLst>
                <a:gd name="connsiteX0" fmla="*/ 160867 w 771878"/>
                <a:gd name="connsiteY0" fmla="*/ 1103489 h 1481667"/>
                <a:gd name="connsiteX1" fmla="*/ 389467 w 771878"/>
                <a:gd name="connsiteY1" fmla="*/ 934156 h 1481667"/>
                <a:gd name="connsiteX2" fmla="*/ 567267 w 771878"/>
                <a:gd name="connsiteY2" fmla="*/ 493889 h 1481667"/>
                <a:gd name="connsiteX3" fmla="*/ 558801 w 771878"/>
                <a:gd name="connsiteY3" fmla="*/ 231423 h 1481667"/>
                <a:gd name="connsiteX4" fmla="*/ 431801 w 771878"/>
                <a:gd name="connsiteY4" fmla="*/ 324556 h 1481667"/>
                <a:gd name="connsiteX5" fmla="*/ 491067 w 771878"/>
                <a:gd name="connsiteY5" fmla="*/ 36689 h 1481667"/>
                <a:gd name="connsiteX6" fmla="*/ 745067 w 771878"/>
                <a:gd name="connsiteY6" fmla="*/ 104423 h 1481667"/>
                <a:gd name="connsiteX7" fmla="*/ 651934 w 771878"/>
                <a:gd name="connsiteY7" fmla="*/ 214489 h 1481667"/>
                <a:gd name="connsiteX8" fmla="*/ 635001 w 771878"/>
                <a:gd name="connsiteY8" fmla="*/ 841023 h 1481667"/>
                <a:gd name="connsiteX9" fmla="*/ 203201 w 771878"/>
                <a:gd name="connsiteY9" fmla="*/ 1416756 h 1481667"/>
                <a:gd name="connsiteX10" fmla="*/ 237067 w 771878"/>
                <a:gd name="connsiteY10" fmla="*/ 1230489 h 1481667"/>
                <a:gd name="connsiteX11" fmla="*/ 8467 w 771878"/>
                <a:gd name="connsiteY11" fmla="*/ 1222023 h 1481667"/>
                <a:gd name="connsiteX12" fmla="*/ 160867 w 771878"/>
                <a:gd name="connsiteY12" fmla="*/ 1103489 h 1481667"/>
                <a:gd name="connsiteX0" fmla="*/ 160867 w 771878"/>
                <a:gd name="connsiteY0" fmla="*/ 1103489 h 1481667"/>
                <a:gd name="connsiteX1" fmla="*/ 389467 w 771878"/>
                <a:gd name="connsiteY1" fmla="*/ 934156 h 1481667"/>
                <a:gd name="connsiteX2" fmla="*/ 567267 w 771878"/>
                <a:gd name="connsiteY2" fmla="*/ 493889 h 1481667"/>
                <a:gd name="connsiteX3" fmla="*/ 562538 w 771878"/>
                <a:gd name="connsiteY3" fmla="*/ 276865 h 1481667"/>
                <a:gd name="connsiteX4" fmla="*/ 431801 w 771878"/>
                <a:gd name="connsiteY4" fmla="*/ 324556 h 1481667"/>
                <a:gd name="connsiteX5" fmla="*/ 491067 w 771878"/>
                <a:gd name="connsiteY5" fmla="*/ 36689 h 1481667"/>
                <a:gd name="connsiteX6" fmla="*/ 745067 w 771878"/>
                <a:gd name="connsiteY6" fmla="*/ 104423 h 1481667"/>
                <a:gd name="connsiteX7" fmla="*/ 651934 w 771878"/>
                <a:gd name="connsiteY7" fmla="*/ 214489 h 1481667"/>
                <a:gd name="connsiteX8" fmla="*/ 635001 w 771878"/>
                <a:gd name="connsiteY8" fmla="*/ 841023 h 1481667"/>
                <a:gd name="connsiteX9" fmla="*/ 203201 w 771878"/>
                <a:gd name="connsiteY9" fmla="*/ 1416756 h 1481667"/>
                <a:gd name="connsiteX10" fmla="*/ 237067 w 771878"/>
                <a:gd name="connsiteY10" fmla="*/ 1230489 h 1481667"/>
                <a:gd name="connsiteX11" fmla="*/ 8467 w 771878"/>
                <a:gd name="connsiteY11" fmla="*/ 1222023 h 1481667"/>
                <a:gd name="connsiteX12" fmla="*/ 160867 w 771878"/>
                <a:gd name="connsiteY12" fmla="*/ 1103489 h 14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878" h="1481667">
                  <a:moveTo>
                    <a:pt x="160867" y="1103489"/>
                  </a:moveTo>
                  <a:cubicBezTo>
                    <a:pt x="224367" y="1055511"/>
                    <a:pt x="321734" y="1035756"/>
                    <a:pt x="389467" y="934156"/>
                  </a:cubicBezTo>
                  <a:cubicBezTo>
                    <a:pt x="457200" y="832556"/>
                    <a:pt x="538422" y="603437"/>
                    <a:pt x="567267" y="493889"/>
                  </a:cubicBezTo>
                  <a:cubicBezTo>
                    <a:pt x="596112" y="384341"/>
                    <a:pt x="585116" y="305087"/>
                    <a:pt x="562538" y="276865"/>
                  </a:cubicBezTo>
                  <a:cubicBezTo>
                    <a:pt x="539960" y="248643"/>
                    <a:pt x="443713" y="364585"/>
                    <a:pt x="431801" y="324556"/>
                  </a:cubicBezTo>
                  <a:cubicBezTo>
                    <a:pt x="419889" y="284527"/>
                    <a:pt x="438856" y="73378"/>
                    <a:pt x="491067" y="36689"/>
                  </a:cubicBezTo>
                  <a:cubicBezTo>
                    <a:pt x="543278" y="0"/>
                    <a:pt x="718256" y="74790"/>
                    <a:pt x="745067" y="104423"/>
                  </a:cubicBezTo>
                  <a:cubicBezTo>
                    <a:pt x="771878" y="134056"/>
                    <a:pt x="670278" y="91722"/>
                    <a:pt x="651934" y="214489"/>
                  </a:cubicBezTo>
                  <a:cubicBezTo>
                    <a:pt x="633590" y="337256"/>
                    <a:pt x="709790" y="640645"/>
                    <a:pt x="635001" y="841023"/>
                  </a:cubicBezTo>
                  <a:cubicBezTo>
                    <a:pt x="560212" y="1041401"/>
                    <a:pt x="269523" y="1351845"/>
                    <a:pt x="203201" y="1416756"/>
                  </a:cubicBezTo>
                  <a:cubicBezTo>
                    <a:pt x="136879" y="1481667"/>
                    <a:pt x="269523" y="1262944"/>
                    <a:pt x="237067" y="1230489"/>
                  </a:cubicBezTo>
                  <a:cubicBezTo>
                    <a:pt x="204611" y="1198034"/>
                    <a:pt x="16934" y="1246012"/>
                    <a:pt x="8467" y="1222023"/>
                  </a:cubicBezTo>
                  <a:cubicBezTo>
                    <a:pt x="0" y="1198034"/>
                    <a:pt x="97367" y="1151467"/>
                    <a:pt x="160867" y="1103489"/>
                  </a:cubicBezTo>
                  <a:close/>
                </a:path>
              </a:pathLst>
            </a:custGeom>
            <a:gradFill flip="none" rotWithShape="1">
              <a:gsLst>
                <a:gs pos="16000">
                  <a:schemeClr val="tx2">
                    <a:lumMod val="60000"/>
                    <a:lumOff val="40000"/>
                  </a:schemeClr>
                </a:gs>
                <a:gs pos="60000">
                  <a:srgbClr val="FFFFFF">
                    <a:alpha val="37000"/>
                  </a:srgbClr>
                </a:gs>
              </a:gsLst>
              <a:path path="shape">
                <a:fillToRect l="50000" t="50000" r="50000" b="50000"/>
              </a:path>
              <a:tileRect/>
            </a:gradFill>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400">
                <a:solidFill>
                  <a:prstClr val="white"/>
                </a:solidFill>
                <a:latin typeface="Verdana" pitchFamily="34" charset="0"/>
                <a:ea typeface="Verdana" pitchFamily="34" charset="0"/>
                <a:cs typeface="Verdana" pitchFamily="34" charset="0"/>
                <a:sym typeface="Arial" pitchFamily="34" charset="0"/>
              </a:endParaRPr>
            </a:p>
          </p:txBody>
        </p:sp>
        <p:grpSp>
          <p:nvGrpSpPr>
            <p:cNvPr id="10" name="Group 71"/>
            <p:cNvGrpSpPr>
              <a:grpSpLocks/>
            </p:cNvGrpSpPr>
            <p:nvPr/>
          </p:nvGrpSpPr>
          <p:grpSpPr bwMode="auto">
            <a:xfrm>
              <a:off x="1518397" y="4091589"/>
              <a:ext cx="280300" cy="431480"/>
              <a:chOff x="2552481" y="4122398"/>
              <a:chExt cx="231610" cy="398284"/>
            </a:xfrm>
          </p:grpSpPr>
          <p:sp>
            <p:nvSpPr>
              <p:cNvPr id="30" name="Oval 40"/>
              <p:cNvSpPr>
                <a:spLocks noChangeArrowheads="1"/>
              </p:cNvSpPr>
              <p:nvPr/>
            </p:nvSpPr>
            <p:spPr bwMode="auto">
              <a:xfrm rot="1484366">
                <a:off x="2552137" y="4219720"/>
                <a:ext cx="231076" cy="192157"/>
              </a:xfrm>
              <a:prstGeom prst="ellipse">
                <a:avLst/>
              </a:prstGeom>
              <a:solidFill>
                <a:schemeClr val="tx2">
                  <a:lumMod val="40000"/>
                  <a:lumOff val="60000"/>
                </a:schemeClr>
              </a:solidFill>
              <a:ln w="38100">
                <a:solidFill>
                  <a:schemeClr val="tx1"/>
                </a:solidFill>
                <a:round/>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prstClr val="black"/>
                  </a:solidFill>
                  <a:latin typeface="Verdana" pitchFamily="34" charset="0"/>
                  <a:ea typeface="Verdana" pitchFamily="34" charset="0"/>
                  <a:cs typeface="Verdana" pitchFamily="34" charset="0"/>
                  <a:sym typeface="Arial" pitchFamily="34" charset="0"/>
                </a:endParaRPr>
              </a:p>
            </p:txBody>
          </p:sp>
          <p:sp>
            <p:nvSpPr>
              <p:cNvPr id="31" name="Freeform 41"/>
              <p:cNvSpPr>
                <a:spLocks/>
              </p:cNvSpPr>
              <p:nvPr/>
            </p:nvSpPr>
            <p:spPr bwMode="auto">
              <a:xfrm rot="1484366">
                <a:off x="2598365" y="4122398"/>
                <a:ext cx="173708" cy="174805"/>
              </a:xfrm>
              <a:custGeom>
                <a:avLst/>
                <a:gdLst>
                  <a:gd name="T0" fmla="*/ 0 w 108"/>
                  <a:gd name="T1" fmla="*/ 2147483647 h 132"/>
                  <a:gd name="T2" fmla="*/ 2147483647 w 108"/>
                  <a:gd name="T3" fmla="*/ 2147483647 h 132"/>
                  <a:gd name="T4" fmla="*/ 2147483647 w 108"/>
                  <a:gd name="T5" fmla="*/ 0 h 132"/>
                  <a:gd name="T6" fmla="*/ 0 60000 65536"/>
                  <a:gd name="T7" fmla="*/ 0 60000 65536"/>
                  <a:gd name="T8" fmla="*/ 0 60000 65536"/>
                </a:gdLst>
                <a:ahLst/>
                <a:cxnLst>
                  <a:cxn ang="T6">
                    <a:pos x="T0" y="T1"/>
                  </a:cxn>
                  <a:cxn ang="T7">
                    <a:pos x="T2" y="T3"/>
                  </a:cxn>
                  <a:cxn ang="T8">
                    <a:pos x="T4" y="T5"/>
                  </a:cxn>
                </a:cxnLst>
                <a:rect l="0" t="0" r="r" b="b"/>
                <a:pathLst>
                  <a:path w="108" h="132">
                    <a:moveTo>
                      <a:pt x="0" y="132"/>
                    </a:moveTo>
                    <a:cubicBezTo>
                      <a:pt x="7" y="116"/>
                      <a:pt x="24" y="58"/>
                      <a:pt x="42" y="36"/>
                    </a:cubicBezTo>
                    <a:cubicBezTo>
                      <a:pt x="60" y="14"/>
                      <a:pt x="94" y="8"/>
                      <a:pt x="108"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456419"/>
                <a:endParaRPr lang="en-US" sz="1400">
                  <a:solidFill>
                    <a:prstClr val="black"/>
                  </a:solidFill>
                  <a:latin typeface="Verdana" pitchFamily="34" charset="0"/>
                  <a:ea typeface="Verdana" pitchFamily="34" charset="0"/>
                  <a:cs typeface="Verdana" pitchFamily="34" charset="0"/>
                  <a:sym typeface="Arial" pitchFamily="34" charset="0"/>
                </a:endParaRPr>
              </a:p>
            </p:txBody>
          </p:sp>
          <p:sp>
            <p:nvSpPr>
              <p:cNvPr id="32" name="Freeform 42"/>
              <p:cNvSpPr>
                <a:spLocks/>
              </p:cNvSpPr>
              <p:nvPr/>
            </p:nvSpPr>
            <p:spPr bwMode="auto">
              <a:xfrm rot="1484366">
                <a:off x="2581251" y="4337931"/>
                <a:ext cx="154407" cy="182751"/>
              </a:xfrm>
              <a:custGeom>
                <a:avLst/>
                <a:gdLst>
                  <a:gd name="T0" fmla="*/ 2147483647 w 96"/>
                  <a:gd name="T1" fmla="*/ 0 h 138"/>
                  <a:gd name="T2" fmla="*/ 2147483647 w 96"/>
                  <a:gd name="T3" fmla="*/ 2147483647 h 138"/>
                  <a:gd name="T4" fmla="*/ 0 w 96"/>
                  <a:gd name="T5" fmla="*/ 2147483647 h 138"/>
                  <a:gd name="T6" fmla="*/ 0 60000 65536"/>
                  <a:gd name="T7" fmla="*/ 0 60000 65536"/>
                  <a:gd name="T8" fmla="*/ 0 60000 65536"/>
                </a:gdLst>
                <a:ahLst/>
                <a:cxnLst>
                  <a:cxn ang="T6">
                    <a:pos x="T0" y="T1"/>
                  </a:cxn>
                  <a:cxn ang="T7">
                    <a:pos x="T2" y="T3"/>
                  </a:cxn>
                  <a:cxn ang="T8">
                    <a:pos x="T4" y="T5"/>
                  </a:cxn>
                </a:cxnLst>
                <a:rect l="0" t="0" r="r" b="b"/>
                <a:pathLst>
                  <a:path w="96" h="138">
                    <a:moveTo>
                      <a:pt x="96" y="0"/>
                    </a:moveTo>
                    <a:cubicBezTo>
                      <a:pt x="89" y="16"/>
                      <a:pt x="70" y="73"/>
                      <a:pt x="54" y="96"/>
                    </a:cubicBezTo>
                    <a:cubicBezTo>
                      <a:pt x="38" y="119"/>
                      <a:pt x="11" y="129"/>
                      <a:pt x="0" y="13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456419"/>
                <a:endParaRPr lang="en-US" sz="1400">
                  <a:solidFill>
                    <a:prstClr val="black"/>
                  </a:solidFill>
                  <a:latin typeface="Verdana" pitchFamily="34" charset="0"/>
                  <a:ea typeface="Verdana" pitchFamily="34" charset="0"/>
                  <a:cs typeface="Verdana" pitchFamily="34" charset="0"/>
                  <a:sym typeface="Arial" pitchFamily="34" charset="0"/>
                </a:endParaRPr>
              </a:p>
            </p:txBody>
          </p:sp>
        </p:grpSp>
        <p:pic>
          <p:nvPicPr>
            <p:cNvPr id="11" name="Picture 94" descr="globe_2.000001.png"/>
            <p:cNvPicPr>
              <a:picLocks noChangeAspect="1"/>
            </p:cNvPicPr>
            <p:nvPr/>
          </p:nvPicPr>
          <p:blipFill>
            <a:blip r:embed="rId2" cstate="print"/>
            <a:srcRect l="67580" t="32100" r="17605" b="47530"/>
            <a:stretch>
              <a:fillRect/>
            </a:stretch>
          </p:blipFill>
          <p:spPr>
            <a:xfrm>
              <a:off x="6124301" y="2534093"/>
              <a:ext cx="1666552" cy="1640888"/>
            </a:xfrm>
            <a:prstGeom prst="rect">
              <a:avLst/>
            </a:prstGeom>
            <a:ln w="25400" cap="flat" cmpd="sng" algn="ctr">
              <a:solidFill>
                <a:schemeClr val="accent5">
                  <a:lumMod val="50000"/>
                </a:schemeClr>
              </a:solidFill>
              <a:prstDash val="solid"/>
              <a:round/>
              <a:headEnd type="none" w="med" len="med"/>
              <a:tailEnd type="none" w="med" len="med"/>
            </a:ln>
            <a:effectLst>
              <a:outerShdw blurRad="50800" dist="165100" dir="18720000">
                <a:srgbClr val="000000">
                  <a:alpha val="43000"/>
                </a:srgbClr>
              </a:outerShdw>
            </a:effectLst>
          </p:spPr>
        </p:pic>
        <p:sp>
          <p:nvSpPr>
            <p:cNvPr id="12" name="TextBox 95"/>
            <p:cNvSpPr txBox="1"/>
            <p:nvPr/>
          </p:nvSpPr>
          <p:spPr>
            <a:xfrm>
              <a:off x="6688154" y="3028808"/>
              <a:ext cx="634336" cy="626646"/>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800" dirty="0">
                  <a:solidFill>
                    <a:srgbClr val="4BACC6">
                      <a:lumMod val="75000"/>
                    </a:srgbClr>
                  </a:solidFill>
                  <a:latin typeface="Verdana" pitchFamily="34" charset="0"/>
                  <a:ea typeface="Verdana" pitchFamily="34" charset="0"/>
                  <a:cs typeface="Verdana" pitchFamily="34" charset="0"/>
                  <a:sym typeface="Arial" pitchFamily="34" charset="0"/>
                </a:rPr>
                <a:t>L</a:t>
              </a:r>
            </a:p>
          </p:txBody>
        </p:sp>
        <p:sp>
          <p:nvSpPr>
            <p:cNvPr id="14" name="Freeform 96"/>
            <p:cNvSpPr/>
            <p:nvPr/>
          </p:nvSpPr>
          <p:spPr>
            <a:xfrm>
              <a:off x="6097017" y="2632057"/>
              <a:ext cx="1364162" cy="1234339"/>
            </a:xfrm>
            <a:custGeom>
              <a:avLst/>
              <a:gdLst>
                <a:gd name="connsiteX0" fmla="*/ 22578 w 1127478"/>
                <a:gd name="connsiteY0" fmla="*/ 603956 h 1140178"/>
                <a:gd name="connsiteX1" fmla="*/ 251178 w 1127478"/>
                <a:gd name="connsiteY1" fmla="*/ 714023 h 1140178"/>
                <a:gd name="connsiteX2" fmla="*/ 539045 w 1127478"/>
                <a:gd name="connsiteY2" fmla="*/ 925690 h 1140178"/>
                <a:gd name="connsiteX3" fmla="*/ 818445 w 1127478"/>
                <a:gd name="connsiteY3" fmla="*/ 1137356 h 1140178"/>
                <a:gd name="connsiteX4" fmla="*/ 1097845 w 1127478"/>
                <a:gd name="connsiteY4" fmla="*/ 908756 h 1140178"/>
                <a:gd name="connsiteX5" fmla="*/ 996245 w 1127478"/>
                <a:gd name="connsiteY5" fmla="*/ 603956 h 1140178"/>
                <a:gd name="connsiteX6" fmla="*/ 759178 w 1127478"/>
                <a:gd name="connsiteY6" fmla="*/ 434623 h 1140178"/>
                <a:gd name="connsiteX7" fmla="*/ 742245 w 1127478"/>
                <a:gd name="connsiteY7" fmla="*/ 324556 h 1140178"/>
                <a:gd name="connsiteX8" fmla="*/ 920045 w 1127478"/>
                <a:gd name="connsiteY8" fmla="*/ 189090 h 1140178"/>
                <a:gd name="connsiteX9" fmla="*/ 987778 w 1127478"/>
                <a:gd name="connsiteY9" fmla="*/ 290690 h 1140178"/>
                <a:gd name="connsiteX10" fmla="*/ 987778 w 1127478"/>
                <a:gd name="connsiteY10" fmla="*/ 45156 h 1140178"/>
                <a:gd name="connsiteX11" fmla="*/ 742245 w 1127478"/>
                <a:gd name="connsiteY11" fmla="*/ 19756 h 1140178"/>
                <a:gd name="connsiteX12" fmla="*/ 869245 w 1127478"/>
                <a:gd name="connsiteY12" fmla="*/ 121356 h 1140178"/>
                <a:gd name="connsiteX13" fmla="*/ 657578 w 1127478"/>
                <a:gd name="connsiteY13" fmla="*/ 299156 h 1140178"/>
                <a:gd name="connsiteX14" fmla="*/ 716845 w 1127478"/>
                <a:gd name="connsiteY14" fmla="*/ 510823 h 1140178"/>
                <a:gd name="connsiteX15" fmla="*/ 860778 w 1127478"/>
                <a:gd name="connsiteY15" fmla="*/ 595490 h 1140178"/>
                <a:gd name="connsiteX16" fmla="*/ 970845 w 1127478"/>
                <a:gd name="connsiteY16" fmla="*/ 807156 h 1140178"/>
                <a:gd name="connsiteX17" fmla="*/ 911578 w 1127478"/>
                <a:gd name="connsiteY17" fmla="*/ 959556 h 1140178"/>
                <a:gd name="connsiteX18" fmla="*/ 750711 w 1127478"/>
                <a:gd name="connsiteY18" fmla="*/ 951090 h 1140178"/>
                <a:gd name="connsiteX19" fmla="*/ 488245 w 1127478"/>
                <a:gd name="connsiteY19" fmla="*/ 781756 h 1140178"/>
                <a:gd name="connsiteX20" fmla="*/ 293511 w 1127478"/>
                <a:gd name="connsiteY20" fmla="*/ 620890 h 1140178"/>
                <a:gd name="connsiteX21" fmla="*/ 98778 w 1127478"/>
                <a:gd name="connsiteY21" fmla="*/ 392290 h 1140178"/>
                <a:gd name="connsiteX22" fmla="*/ 115711 w 1127478"/>
                <a:gd name="connsiteY22" fmla="*/ 527756 h 1140178"/>
                <a:gd name="connsiteX23" fmla="*/ 22578 w 1127478"/>
                <a:gd name="connsiteY23" fmla="*/ 603956 h 114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7478" h="1140178">
                  <a:moveTo>
                    <a:pt x="22578" y="603956"/>
                  </a:moveTo>
                  <a:cubicBezTo>
                    <a:pt x="45156" y="635001"/>
                    <a:pt x="165100" y="660401"/>
                    <a:pt x="251178" y="714023"/>
                  </a:cubicBezTo>
                  <a:cubicBezTo>
                    <a:pt x="337256" y="767645"/>
                    <a:pt x="444501" y="855135"/>
                    <a:pt x="539045" y="925690"/>
                  </a:cubicBezTo>
                  <a:cubicBezTo>
                    <a:pt x="633590" y="996246"/>
                    <a:pt x="725312" y="1140178"/>
                    <a:pt x="818445" y="1137356"/>
                  </a:cubicBezTo>
                  <a:cubicBezTo>
                    <a:pt x="911578" y="1134534"/>
                    <a:pt x="1068212" y="997656"/>
                    <a:pt x="1097845" y="908756"/>
                  </a:cubicBezTo>
                  <a:cubicBezTo>
                    <a:pt x="1127478" y="819856"/>
                    <a:pt x="1052690" y="682978"/>
                    <a:pt x="996245" y="603956"/>
                  </a:cubicBezTo>
                  <a:cubicBezTo>
                    <a:pt x="939801" y="524934"/>
                    <a:pt x="801511" y="481190"/>
                    <a:pt x="759178" y="434623"/>
                  </a:cubicBezTo>
                  <a:cubicBezTo>
                    <a:pt x="716845" y="388056"/>
                    <a:pt x="715434" y="365478"/>
                    <a:pt x="742245" y="324556"/>
                  </a:cubicBezTo>
                  <a:cubicBezTo>
                    <a:pt x="769056" y="283634"/>
                    <a:pt x="879123" y="194734"/>
                    <a:pt x="920045" y="189090"/>
                  </a:cubicBezTo>
                  <a:cubicBezTo>
                    <a:pt x="960967" y="183446"/>
                    <a:pt x="976489" y="314679"/>
                    <a:pt x="987778" y="290690"/>
                  </a:cubicBezTo>
                  <a:cubicBezTo>
                    <a:pt x="999067" y="266701"/>
                    <a:pt x="1028700" y="90312"/>
                    <a:pt x="987778" y="45156"/>
                  </a:cubicBezTo>
                  <a:cubicBezTo>
                    <a:pt x="946856" y="0"/>
                    <a:pt x="762000" y="7056"/>
                    <a:pt x="742245" y="19756"/>
                  </a:cubicBezTo>
                  <a:cubicBezTo>
                    <a:pt x="722490" y="32456"/>
                    <a:pt x="883356" y="74789"/>
                    <a:pt x="869245" y="121356"/>
                  </a:cubicBezTo>
                  <a:cubicBezTo>
                    <a:pt x="855134" y="167923"/>
                    <a:pt x="682978" y="234245"/>
                    <a:pt x="657578" y="299156"/>
                  </a:cubicBezTo>
                  <a:cubicBezTo>
                    <a:pt x="632178" y="364067"/>
                    <a:pt x="682978" y="461434"/>
                    <a:pt x="716845" y="510823"/>
                  </a:cubicBezTo>
                  <a:cubicBezTo>
                    <a:pt x="750712" y="560212"/>
                    <a:pt x="818445" y="546101"/>
                    <a:pt x="860778" y="595490"/>
                  </a:cubicBezTo>
                  <a:cubicBezTo>
                    <a:pt x="903111" y="644879"/>
                    <a:pt x="962378" y="746478"/>
                    <a:pt x="970845" y="807156"/>
                  </a:cubicBezTo>
                  <a:cubicBezTo>
                    <a:pt x="979312" y="867834"/>
                    <a:pt x="948267" y="935567"/>
                    <a:pt x="911578" y="959556"/>
                  </a:cubicBezTo>
                  <a:cubicBezTo>
                    <a:pt x="874889" y="983545"/>
                    <a:pt x="821267" y="980723"/>
                    <a:pt x="750711" y="951090"/>
                  </a:cubicBezTo>
                  <a:cubicBezTo>
                    <a:pt x="680155" y="921457"/>
                    <a:pt x="564445" y="836789"/>
                    <a:pt x="488245" y="781756"/>
                  </a:cubicBezTo>
                  <a:cubicBezTo>
                    <a:pt x="412045" y="726723"/>
                    <a:pt x="358422" y="685801"/>
                    <a:pt x="293511" y="620890"/>
                  </a:cubicBezTo>
                  <a:cubicBezTo>
                    <a:pt x="228600" y="555979"/>
                    <a:pt x="128411" y="407812"/>
                    <a:pt x="98778" y="392290"/>
                  </a:cubicBezTo>
                  <a:cubicBezTo>
                    <a:pt x="69145" y="376768"/>
                    <a:pt x="128411" y="498123"/>
                    <a:pt x="115711" y="527756"/>
                  </a:cubicBezTo>
                  <a:cubicBezTo>
                    <a:pt x="103011" y="557389"/>
                    <a:pt x="0" y="572912"/>
                    <a:pt x="22578" y="603956"/>
                  </a:cubicBezTo>
                  <a:close/>
                </a:path>
              </a:pathLst>
            </a:custGeom>
            <a:gradFill flip="none" rotWithShape="1">
              <a:gsLst>
                <a:gs pos="24000">
                  <a:schemeClr val="accent5">
                    <a:lumMod val="5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400">
                <a:solidFill>
                  <a:prstClr val="white"/>
                </a:solidFill>
                <a:latin typeface="Verdana" pitchFamily="34" charset="0"/>
                <a:ea typeface="Verdana" pitchFamily="34" charset="0"/>
                <a:cs typeface="Verdana" pitchFamily="34" charset="0"/>
                <a:sym typeface="Arial" pitchFamily="34" charset="0"/>
              </a:endParaRPr>
            </a:p>
          </p:txBody>
        </p:sp>
        <p:grpSp>
          <p:nvGrpSpPr>
            <p:cNvPr id="15" name="Group 98"/>
            <p:cNvGrpSpPr>
              <a:grpSpLocks/>
            </p:cNvGrpSpPr>
            <p:nvPr/>
          </p:nvGrpSpPr>
          <p:grpSpPr bwMode="auto">
            <a:xfrm>
              <a:off x="5012509" y="1365878"/>
              <a:ext cx="1657457" cy="1807425"/>
              <a:chOff x="5100975" y="1648726"/>
              <a:chExt cx="1369546" cy="1668370"/>
            </a:xfrm>
          </p:grpSpPr>
          <p:pic>
            <p:nvPicPr>
              <p:cNvPr id="27" name="Picture 89" descr="globe_2.000001.png"/>
              <p:cNvPicPr>
                <a:picLocks noChangeAspect="1"/>
              </p:cNvPicPr>
              <p:nvPr/>
            </p:nvPicPr>
            <p:blipFill>
              <a:blip r:embed="rId2" cstate="print"/>
              <a:srcRect l="52666" t="15433" r="28173" b="60246"/>
              <a:stretch>
                <a:fillRect/>
              </a:stretch>
            </p:blipFill>
            <p:spPr>
              <a:xfrm>
                <a:off x="5100975" y="1648726"/>
                <a:ext cx="1369546" cy="1668370"/>
              </a:xfrm>
              <a:prstGeom prst="rect">
                <a:avLst/>
              </a:prstGeom>
              <a:ln w="25400" cap="flat" cmpd="sng" algn="ctr">
                <a:solidFill>
                  <a:schemeClr val="accent1">
                    <a:lumMod val="75000"/>
                  </a:schemeClr>
                </a:solidFill>
                <a:prstDash val="solid"/>
                <a:round/>
                <a:headEnd type="none" w="med" len="med"/>
                <a:tailEnd type="none" w="med" len="med"/>
              </a:ln>
            </p:spPr>
          </p:pic>
          <p:sp>
            <p:nvSpPr>
              <p:cNvPr id="28" name="TextBox 90"/>
              <p:cNvSpPr txBox="1"/>
              <p:nvPr/>
            </p:nvSpPr>
            <p:spPr>
              <a:xfrm>
                <a:off x="5495495" y="2209371"/>
                <a:ext cx="524147" cy="578434"/>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800" dirty="0">
                    <a:solidFill>
                      <a:srgbClr val="4F81BD">
                        <a:lumMod val="75000"/>
                      </a:srgbClr>
                    </a:solidFill>
                    <a:latin typeface="Verdana" pitchFamily="34" charset="0"/>
                    <a:ea typeface="Verdana" pitchFamily="34" charset="0"/>
                    <a:cs typeface="Verdana" pitchFamily="34" charset="0"/>
                    <a:sym typeface="Arial" pitchFamily="34" charset="0"/>
                  </a:rPr>
                  <a:t>L</a:t>
                </a:r>
              </a:p>
            </p:txBody>
          </p:sp>
          <p:sp>
            <p:nvSpPr>
              <p:cNvPr id="29" name="Freeform 92"/>
              <p:cNvSpPr/>
              <p:nvPr/>
            </p:nvSpPr>
            <p:spPr>
              <a:xfrm>
                <a:off x="5249389" y="2168679"/>
                <a:ext cx="937454" cy="902005"/>
              </a:xfrm>
              <a:custGeom>
                <a:avLst/>
                <a:gdLst>
                  <a:gd name="connsiteX0" fmla="*/ 118533 w 912988"/>
                  <a:gd name="connsiteY0" fmla="*/ 664633 h 890411"/>
                  <a:gd name="connsiteX1" fmla="*/ 482599 w 912988"/>
                  <a:gd name="connsiteY1" fmla="*/ 723900 h 890411"/>
                  <a:gd name="connsiteX2" fmla="*/ 761999 w 912988"/>
                  <a:gd name="connsiteY2" fmla="*/ 537633 h 890411"/>
                  <a:gd name="connsiteX3" fmla="*/ 660399 w 912988"/>
                  <a:gd name="connsiteY3" fmla="*/ 224366 h 890411"/>
                  <a:gd name="connsiteX4" fmla="*/ 474133 w 912988"/>
                  <a:gd name="connsiteY4" fmla="*/ 71966 h 890411"/>
                  <a:gd name="connsiteX5" fmla="*/ 203199 w 912988"/>
                  <a:gd name="connsiteY5" fmla="*/ 173566 h 890411"/>
                  <a:gd name="connsiteX6" fmla="*/ 313266 w 912988"/>
                  <a:gd name="connsiteY6" fmla="*/ 266700 h 890411"/>
                  <a:gd name="connsiteX7" fmla="*/ 42333 w 912988"/>
                  <a:gd name="connsiteY7" fmla="*/ 283633 h 890411"/>
                  <a:gd name="connsiteX8" fmla="*/ 59266 w 912988"/>
                  <a:gd name="connsiteY8" fmla="*/ 38100 h 890411"/>
                  <a:gd name="connsiteX9" fmla="*/ 152399 w 912988"/>
                  <a:gd name="connsiteY9" fmla="*/ 97366 h 890411"/>
                  <a:gd name="connsiteX10" fmla="*/ 321733 w 912988"/>
                  <a:gd name="connsiteY10" fmla="*/ 4233 h 890411"/>
                  <a:gd name="connsiteX11" fmla="*/ 770466 w 912988"/>
                  <a:gd name="connsiteY11" fmla="*/ 71966 h 890411"/>
                  <a:gd name="connsiteX12" fmla="*/ 905933 w 912988"/>
                  <a:gd name="connsiteY12" fmla="*/ 419100 h 890411"/>
                  <a:gd name="connsiteX13" fmla="*/ 812799 w 912988"/>
                  <a:gd name="connsiteY13" fmla="*/ 639233 h 890411"/>
                  <a:gd name="connsiteX14" fmla="*/ 397933 w 912988"/>
                  <a:gd name="connsiteY14" fmla="*/ 842433 h 890411"/>
                  <a:gd name="connsiteX15" fmla="*/ 126999 w 912988"/>
                  <a:gd name="connsiteY15" fmla="*/ 876300 h 890411"/>
                  <a:gd name="connsiteX16" fmla="*/ 186266 w 912988"/>
                  <a:gd name="connsiteY16" fmla="*/ 757766 h 890411"/>
                  <a:gd name="connsiteX17" fmla="*/ 67733 w 912988"/>
                  <a:gd name="connsiteY17" fmla="*/ 664633 h 890411"/>
                  <a:gd name="connsiteX18" fmla="*/ 118533 w 912988"/>
                  <a:gd name="connsiteY18" fmla="*/ 664633 h 890411"/>
                  <a:gd name="connsiteX0" fmla="*/ 118533 w 912989"/>
                  <a:gd name="connsiteY0" fmla="*/ 761982 h 987760"/>
                  <a:gd name="connsiteX1" fmla="*/ 482599 w 912989"/>
                  <a:gd name="connsiteY1" fmla="*/ 821249 h 987760"/>
                  <a:gd name="connsiteX2" fmla="*/ 761999 w 912989"/>
                  <a:gd name="connsiteY2" fmla="*/ 634982 h 987760"/>
                  <a:gd name="connsiteX3" fmla="*/ 660399 w 912989"/>
                  <a:gd name="connsiteY3" fmla="*/ 321715 h 987760"/>
                  <a:gd name="connsiteX4" fmla="*/ 474133 w 912989"/>
                  <a:gd name="connsiteY4" fmla="*/ 169315 h 987760"/>
                  <a:gd name="connsiteX5" fmla="*/ 203199 w 912989"/>
                  <a:gd name="connsiteY5" fmla="*/ 270915 h 987760"/>
                  <a:gd name="connsiteX6" fmla="*/ 313266 w 912989"/>
                  <a:gd name="connsiteY6" fmla="*/ 364049 h 987760"/>
                  <a:gd name="connsiteX7" fmla="*/ 42333 w 912989"/>
                  <a:gd name="connsiteY7" fmla="*/ 380982 h 987760"/>
                  <a:gd name="connsiteX8" fmla="*/ 59266 w 912989"/>
                  <a:gd name="connsiteY8" fmla="*/ 135449 h 987760"/>
                  <a:gd name="connsiteX9" fmla="*/ 152399 w 912989"/>
                  <a:gd name="connsiteY9" fmla="*/ 194715 h 987760"/>
                  <a:gd name="connsiteX10" fmla="*/ 321733 w 912989"/>
                  <a:gd name="connsiteY10" fmla="*/ 101582 h 987760"/>
                  <a:gd name="connsiteX11" fmla="*/ 770466 w 912989"/>
                  <a:gd name="connsiteY11" fmla="*/ 69144 h 987760"/>
                  <a:gd name="connsiteX12" fmla="*/ 905933 w 912989"/>
                  <a:gd name="connsiteY12" fmla="*/ 516449 h 987760"/>
                  <a:gd name="connsiteX13" fmla="*/ 812799 w 912989"/>
                  <a:gd name="connsiteY13" fmla="*/ 736582 h 987760"/>
                  <a:gd name="connsiteX14" fmla="*/ 397933 w 912989"/>
                  <a:gd name="connsiteY14" fmla="*/ 939782 h 987760"/>
                  <a:gd name="connsiteX15" fmla="*/ 126999 w 912989"/>
                  <a:gd name="connsiteY15" fmla="*/ 973649 h 987760"/>
                  <a:gd name="connsiteX16" fmla="*/ 186266 w 912989"/>
                  <a:gd name="connsiteY16" fmla="*/ 855115 h 987760"/>
                  <a:gd name="connsiteX17" fmla="*/ 67733 w 912989"/>
                  <a:gd name="connsiteY17" fmla="*/ 761982 h 987760"/>
                  <a:gd name="connsiteX18" fmla="*/ 118533 w 912989"/>
                  <a:gd name="connsiteY18" fmla="*/ 761982 h 987760"/>
                  <a:gd name="connsiteX0" fmla="*/ 118533 w 936977"/>
                  <a:gd name="connsiteY0" fmla="*/ 664633 h 890411"/>
                  <a:gd name="connsiteX1" fmla="*/ 482599 w 936977"/>
                  <a:gd name="connsiteY1" fmla="*/ 723900 h 890411"/>
                  <a:gd name="connsiteX2" fmla="*/ 761999 w 936977"/>
                  <a:gd name="connsiteY2" fmla="*/ 537633 h 890411"/>
                  <a:gd name="connsiteX3" fmla="*/ 660399 w 936977"/>
                  <a:gd name="connsiteY3" fmla="*/ 224366 h 890411"/>
                  <a:gd name="connsiteX4" fmla="*/ 474133 w 936977"/>
                  <a:gd name="connsiteY4" fmla="*/ 71966 h 890411"/>
                  <a:gd name="connsiteX5" fmla="*/ 203199 w 936977"/>
                  <a:gd name="connsiteY5" fmla="*/ 173566 h 890411"/>
                  <a:gd name="connsiteX6" fmla="*/ 313266 w 936977"/>
                  <a:gd name="connsiteY6" fmla="*/ 266700 h 890411"/>
                  <a:gd name="connsiteX7" fmla="*/ 42333 w 936977"/>
                  <a:gd name="connsiteY7" fmla="*/ 283633 h 890411"/>
                  <a:gd name="connsiteX8" fmla="*/ 59266 w 936977"/>
                  <a:gd name="connsiteY8" fmla="*/ 38100 h 890411"/>
                  <a:gd name="connsiteX9" fmla="*/ 152399 w 936977"/>
                  <a:gd name="connsiteY9" fmla="*/ 97366 h 890411"/>
                  <a:gd name="connsiteX10" fmla="*/ 321733 w 936977"/>
                  <a:gd name="connsiteY10" fmla="*/ 4233 h 890411"/>
                  <a:gd name="connsiteX11" fmla="*/ 626533 w 936977"/>
                  <a:gd name="connsiteY11" fmla="*/ 71966 h 890411"/>
                  <a:gd name="connsiteX12" fmla="*/ 905933 w 936977"/>
                  <a:gd name="connsiteY12" fmla="*/ 419100 h 890411"/>
                  <a:gd name="connsiteX13" fmla="*/ 812799 w 936977"/>
                  <a:gd name="connsiteY13" fmla="*/ 639233 h 890411"/>
                  <a:gd name="connsiteX14" fmla="*/ 397933 w 936977"/>
                  <a:gd name="connsiteY14" fmla="*/ 842433 h 890411"/>
                  <a:gd name="connsiteX15" fmla="*/ 126999 w 936977"/>
                  <a:gd name="connsiteY15" fmla="*/ 876300 h 890411"/>
                  <a:gd name="connsiteX16" fmla="*/ 186266 w 936977"/>
                  <a:gd name="connsiteY16" fmla="*/ 757766 h 890411"/>
                  <a:gd name="connsiteX17" fmla="*/ 67733 w 936977"/>
                  <a:gd name="connsiteY17" fmla="*/ 664633 h 890411"/>
                  <a:gd name="connsiteX18" fmla="*/ 118533 w 936977"/>
                  <a:gd name="connsiteY18" fmla="*/ 664633 h 890411"/>
                  <a:gd name="connsiteX0" fmla="*/ 118533 w 936977"/>
                  <a:gd name="connsiteY0" fmla="*/ 664633 h 890411"/>
                  <a:gd name="connsiteX1" fmla="*/ 482599 w 936977"/>
                  <a:gd name="connsiteY1" fmla="*/ 723900 h 890411"/>
                  <a:gd name="connsiteX2" fmla="*/ 761999 w 936977"/>
                  <a:gd name="connsiteY2" fmla="*/ 537633 h 890411"/>
                  <a:gd name="connsiteX3" fmla="*/ 660399 w 936977"/>
                  <a:gd name="connsiteY3" fmla="*/ 224366 h 890411"/>
                  <a:gd name="connsiteX4" fmla="*/ 474133 w 936977"/>
                  <a:gd name="connsiteY4" fmla="*/ 71966 h 890411"/>
                  <a:gd name="connsiteX5" fmla="*/ 203199 w 936977"/>
                  <a:gd name="connsiteY5" fmla="*/ 173566 h 890411"/>
                  <a:gd name="connsiteX6" fmla="*/ 313266 w 936977"/>
                  <a:gd name="connsiteY6" fmla="*/ 266700 h 890411"/>
                  <a:gd name="connsiteX7" fmla="*/ 42333 w 936977"/>
                  <a:gd name="connsiteY7" fmla="*/ 283633 h 890411"/>
                  <a:gd name="connsiteX8" fmla="*/ 59266 w 936977"/>
                  <a:gd name="connsiteY8" fmla="*/ 38100 h 890411"/>
                  <a:gd name="connsiteX9" fmla="*/ 152399 w 936977"/>
                  <a:gd name="connsiteY9" fmla="*/ 97366 h 890411"/>
                  <a:gd name="connsiteX10" fmla="*/ 321733 w 936977"/>
                  <a:gd name="connsiteY10" fmla="*/ 4233 h 890411"/>
                  <a:gd name="connsiteX11" fmla="*/ 626533 w 936977"/>
                  <a:gd name="connsiteY11" fmla="*/ 71966 h 890411"/>
                  <a:gd name="connsiteX12" fmla="*/ 905933 w 936977"/>
                  <a:gd name="connsiteY12" fmla="*/ 419100 h 890411"/>
                  <a:gd name="connsiteX13" fmla="*/ 812799 w 936977"/>
                  <a:gd name="connsiteY13" fmla="*/ 639233 h 890411"/>
                  <a:gd name="connsiteX14" fmla="*/ 397933 w 936977"/>
                  <a:gd name="connsiteY14" fmla="*/ 842433 h 890411"/>
                  <a:gd name="connsiteX15" fmla="*/ 126999 w 936977"/>
                  <a:gd name="connsiteY15" fmla="*/ 876300 h 890411"/>
                  <a:gd name="connsiteX16" fmla="*/ 186266 w 936977"/>
                  <a:gd name="connsiteY16" fmla="*/ 757766 h 890411"/>
                  <a:gd name="connsiteX17" fmla="*/ 67733 w 936977"/>
                  <a:gd name="connsiteY17" fmla="*/ 664633 h 890411"/>
                  <a:gd name="connsiteX18" fmla="*/ 118533 w 936977"/>
                  <a:gd name="connsiteY18" fmla="*/ 664633 h 890411"/>
                  <a:gd name="connsiteX0" fmla="*/ 118533 w 936977"/>
                  <a:gd name="connsiteY0" fmla="*/ 664633 h 890411"/>
                  <a:gd name="connsiteX1" fmla="*/ 482599 w 936977"/>
                  <a:gd name="connsiteY1" fmla="*/ 723900 h 890411"/>
                  <a:gd name="connsiteX2" fmla="*/ 761999 w 936977"/>
                  <a:gd name="connsiteY2" fmla="*/ 537633 h 890411"/>
                  <a:gd name="connsiteX3" fmla="*/ 660399 w 936977"/>
                  <a:gd name="connsiteY3" fmla="*/ 224366 h 890411"/>
                  <a:gd name="connsiteX4" fmla="*/ 474133 w 936977"/>
                  <a:gd name="connsiteY4" fmla="*/ 71966 h 890411"/>
                  <a:gd name="connsiteX5" fmla="*/ 203199 w 936977"/>
                  <a:gd name="connsiteY5" fmla="*/ 173566 h 890411"/>
                  <a:gd name="connsiteX6" fmla="*/ 313266 w 936977"/>
                  <a:gd name="connsiteY6" fmla="*/ 266700 h 890411"/>
                  <a:gd name="connsiteX7" fmla="*/ 42333 w 936977"/>
                  <a:gd name="connsiteY7" fmla="*/ 283633 h 890411"/>
                  <a:gd name="connsiteX8" fmla="*/ 59266 w 936977"/>
                  <a:gd name="connsiteY8" fmla="*/ 38100 h 890411"/>
                  <a:gd name="connsiteX9" fmla="*/ 152399 w 936977"/>
                  <a:gd name="connsiteY9" fmla="*/ 97366 h 890411"/>
                  <a:gd name="connsiteX10" fmla="*/ 321733 w 936977"/>
                  <a:gd name="connsiteY10" fmla="*/ 4233 h 890411"/>
                  <a:gd name="connsiteX11" fmla="*/ 626533 w 936977"/>
                  <a:gd name="connsiteY11" fmla="*/ 71966 h 890411"/>
                  <a:gd name="connsiteX12" fmla="*/ 905933 w 936977"/>
                  <a:gd name="connsiteY12" fmla="*/ 419100 h 890411"/>
                  <a:gd name="connsiteX13" fmla="*/ 812799 w 936977"/>
                  <a:gd name="connsiteY13" fmla="*/ 639233 h 890411"/>
                  <a:gd name="connsiteX14" fmla="*/ 397933 w 936977"/>
                  <a:gd name="connsiteY14" fmla="*/ 842433 h 890411"/>
                  <a:gd name="connsiteX15" fmla="*/ 126999 w 936977"/>
                  <a:gd name="connsiteY15" fmla="*/ 876300 h 890411"/>
                  <a:gd name="connsiteX16" fmla="*/ 186266 w 936977"/>
                  <a:gd name="connsiteY16" fmla="*/ 757766 h 890411"/>
                  <a:gd name="connsiteX17" fmla="*/ 67733 w 936977"/>
                  <a:gd name="connsiteY17" fmla="*/ 664633 h 890411"/>
                  <a:gd name="connsiteX18" fmla="*/ 118533 w 936977"/>
                  <a:gd name="connsiteY18" fmla="*/ 664633 h 890411"/>
                  <a:gd name="connsiteX0" fmla="*/ 118533 w 936977"/>
                  <a:gd name="connsiteY0" fmla="*/ 664633 h 890411"/>
                  <a:gd name="connsiteX1" fmla="*/ 482599 w 936977"/>
                  <a:gd name="connsiteY1" fmla="*/ 723900 h 890411"/>
                  <a:gd name="connsiteX2" fmla="*/ 761999 w 936977"/>
                  <a:gd name="connsiteY2" fmla="*/ 537633 h 890411"/>
                  <a:gd name="connsiteX3" fmla="*/ 660399 w 936977"/>
                  <a:gd name="connsiteY3" fmla="*/ 224366 h 890411"/>
                  <a:gd name="connsiteX4" fmla="*/ 474133 w 936977"/>
                  <a:gd name="connsiteY4" fmla="*/ 71966 h 890411"/>
                  <a:gd name="connsiteX5" fmla="*/ 203199 w 936977"/>
                  <a:gd name="connsiteY5" fmla="*/ 173566 h 890411"/>
                  <a:gd name="connsiteX6" fmla="*/ 313266 w 936977"/>
                  <a:gd name="connsiteY6" fmla="*/ 266700 h 890411"/>
                  <a:gd name="connsiteX7" fmla="*/ 42333 w 936977"/>
                  <a:gd name="connsiteY7" fmla="*/ 283633 h 890411"/>
                  <a:gd name="connsiteX8" fmla="*/ 59266 w 936977"/>
                  <a:gd name="connsiteY8" fmla="*/ 38100 h 890411"/>
                  <a:gd name="connsiteX9" fmla="*/ 152399 w 936977"/>
                  <a:gd name="connsiteY9" fmla="*/ 97366 h 890411"/>
                  <a:gd name="connsiteX10" fmla="*/ 321733 w 936977"/>
                  <a:gd name="connsiteY10" fmla="*/ 4233 h 890411"/>
                  <a:gd name="connsiteX11" fmla="*/ 626533 w 936977"/>
                  <a:gd name="connsiteY11" fmla="*/ 71966 h 890411"/>
                  <a:gd name="connsiteX12" fmla="*/ 905933 w 936977"/>
                  <a:gd name="connsiteY12" fmla="*/ 419100 h 890411"/>
                  <a:gd name="connsiteX13" fmla="*/ 812799 w 936977"/>
                  <a:gd name="connsiteY13" fmla="*/ 639234 h 890411"/>
                  <a:gd name="connsiteX14" fmla="*/ 397933 w 936977"/>
                  <a:gd name="connsiteY14" fmla="*/ 842433 h 890411"/>
                  <a:gd name="connsiteX15" fmla="*/ 126999 w 936977"/>
                  <a:gd name="connsiteY15" fmla="*/ 876300 h 890411"/>
                  <a:gd name="connsiteX16" fmla="*/ 186266 w 936977"/>
                  <a:gd name="connsiteY16" fmla="*/ 757766 h 890411"/>
                  <a:gd name="connsiteX17" fmla="*/ 67733 w 936977"/>
                  <a:gd name="connsiteY17" fmla="*/ 664633 h 890411"/>
                  <a:gd name="connsiteX18" fmla="*/ 118533 w 936977"/>
                  <a:gd name="connsiteY18" fmla="*/ 664633 h 89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977" h="890411">
                    <a:moveTo>
                      <a:pt x="118533" y="664633"/>
                    </a:moveTo>
                    <a:cubicBezTo>
                      <a:pt x="187677" y="674511"/>
                      <a:pt x="375355" y="745067"/>
                      <a:pt x="482599" y="723900"/>
                    </a:cubicBezTo>
                    <a:cubicBezTo>
                      <a:pt x="589843" y="702733"/>
                      <a:pt x="732366" y="620889"/>
                      <a:pt x="761999" y="537633"/>
                    </a:cubicBezTo>
                    <a:cubicBezTo>
                      <a:pt x="791632" y="454377"/>
                      <a:pt x="708377" y="301977"/>
                      <a:pt x="660399" y="224366"/>
                    </a:cubicBezTo>
                    <a:cubicBezTo>
                      <a:pt x="612421" y="146755"/>
                      <a:pt x="550333" y="80433"/>
                      <a:pt x="474133" y="71966"/>
                    </a:cubicBezTo>
                    <a:cubicBezTo>
                      <a:pt x="397933" y="63499"/>
                      <a:pt x="230010" y="141110"/>
                      <a:pt x="203199" y="173566"/>
                    </a:cubicBezTo>
                    <a:cubicBezTo>
                      <a:pt x="176388" y="206022"/>
                      <a:pt x="340077" y="248356"/>
                      <a:pt x="313266" y="266700"/>
                    </a:cubicBezTo>
                    <a:cubicBezTo>
                      <a:pt x="286455" y="285044"/>
                      <a:pt x="84666" y="321733"/>
                      <a:pt x="42333" y="283633"/>
                    </a:cubicBezTo>
                    <a:cubicBezTo>
                      <a:pt x="0" y="245533"/>
                      <a:pt x="40922" y="69145"/>
                      <a:pt x="59266" y="38100"/>
                    </a:cubicBezTo>
                    <a:cubicBezTo>
                      <a:pt x="77610" y="7056"/>
                      <a:pt x="108655" y="103010"/>
                      <a:pt x="152399" y="97366"/>
                    </a:cubicBezTo>
                    <a:cubicBezTo>
                      <a:pt x="196143" y="91722"/>
                      <a:pt x="242711" y="8466"/>
                      <a:pt x="321733" y="4233"/>
                    </a:cubicBezTo>
                    <a:cubicBezTo>
                      <a:pt x="400755" y="0"/>
                      <a:pt x="529166" y="2822"/>
                      <a:pt x="626533" y="71966"/>
                    </a:cubicBezTo>
                    <a:cubicBezTo>
                      <a:pt x="723900" y="141110"/>
                      <a:pt x="874889" y="324555"/>
                      <a:pt x="905933" y="419100"/>
                    </a:cubicBezTo>
                    <a:cubicBezTo>
                      <a:pt x="936977" y="513645"/>
                      <a:pt x="897466" y="568678"/>
                      <a:pt x="812799" y="639234"/>
                    </a:cubicBezTo>
                    <a:cubicBezTo>
                      <a:pt x="728132" y="709790"/>
                      <a:pt x="512233" y="802922"/>
                      <a:pt x="397933" y="842433"/>
                    </a:cubicBezTo>
                    <a:cubicBezTo>
                      <a:pt x="283633" y="881944"/>
                      <a:pt x="162277" y="890411"/>
                      <a:pt x="126999" y="876300"/>
                    </a:cubicBezTo>
                    <a:cubicBezTo>
                      <a:pt x="91721" y="862189"/>
                      <a:pt x="196144" y="793044"/>
                      <a:pt x="186266" y="757766"/>
                    </a:cubicBezTo>
                    <a:cubicBezTo>
                      <a:pt x="176388" y="722488"/>
                      <a:pt x="80433" y="681566"/>
                      <a:pt x="67733" y="664633"/>
                    </a:cubicBezTo>
                    <a:cubicBezTo>
                      <a:pt x="55033" y="647700"/>
                      <a:pt x="49389" y="654755"/>
                      <a:pt x="118533" y="664633"/>
                    </a:cubicBezTo>
                    <a:close/>
                  </a:path>
                </a:pathLst>
              </a:custGeom>
              <a:gradFill flip="none" rotWithShape="1">
                <a:gsLst>
                  <a:gs pos="0">
                    <a:schemeClr val="tx2">
                      <a:lumMod val="75000"/>
                    </a:schemeClr>
                  </a:gs>
                  <a:gs pos="73000">
                    <a:srgbClr val="FFFFFF">
                      <a:alpha val="60000"/>
                    </a:srgbClr>
                  </a:gs>
                </a:gsLst>
                <a:lin ang="0" scaled="1"/>
                <a:tileRect/>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400">
                  <a:solidFill>
                    <a:prstClr val="white"/>
                  </a:solidFill>
                  <a:latin typeface="Verdana" pitchFamily="34" charset="0"/>
                  <a:ea typeface="Verdana" pitchFamily="34" charset="0"/>
                  <a:cs typeface="Verdana" pitchFamily="34" charset="0"/>
                  <a:sym typeface="Arial" pitchFamily="34" charset="0"/>
                </a:endParaRPr>
              </a:p>
            </p:txBody>
          </p:sp>
        </p:grpSp>
        <p:sp>
          <p:nvSpPr>
            <p:cNvPr id="17" name="Freeform 87"/>
            <p:cNvSpPr/>
            <p:nvPr/>
          </p:nvSpPr>
          <p:spPr>
            <a:xfrm>
              <a:off x="2600215" y="2203466"/>
              <a:ext cx="3799192" cy="1770690"/>
            </a:xfrm>
            <a:custGeom>
              <a:avLst/>
              <a:gdLst>
                <a:gd name="connsiteX0" fmla="*/ 0 w 2936522"/>
                <a:gd name="connsiteY0" fmla="*/ 1430867 h 1430867"/>
                <a:gd name="connsiteX1" fmla="*/ 762000 w 2936522"/>
                <a:gd name="connsiteY1" fmla="*/ 1066800 h 1430867"/>
                <a:gd name="connsiteX2" fmla="*/ 1549400 w 2936522"/>
                <a:gd name="connsiteY2" fmla="*/ 863600 h 1430867"/>
                <a:gd name="connsiteX3" fmla="*/ 2472267 w 2936522"/>
                <a:gd name="connsiteY3" fmla="*/ 711200 h 1430867"/>
                <a:gd name="connsiteX4" fmla="*/ 2624667 w 2936522"/>
                <a:gd name="connsiteY4" fmla="*/ 1016000 h 1430867"/>
                <a:gd name="connsiteX5" fmla="*/ 2870200 w 2936522"/>
                <a:gd name="connsiteY5" fmla="*/ 338667 h 1430867"/>
                <a:gd name="connsiteX6" fmla="*/ 2226733 w 2936522"/>
                <a:gd name="connsiteY6" fmla="*/ 16933 h 1430867"/>
                <a:gd name="connsiteX7" fmla="*/ 2353733 w 2936522"/>
                <a:gd name="connsiteY7" fmla="*/ 347133 h 1430867"/>
                <a:gd name="connsiteX8" fmla="*/ 931333 w 2936522"/>
                <a:gd name="connsiteY8" fmla="*/ 0 h 1430867"/>
                <a:gd name="connsiteX0" fmla="*/ 0 w 2936522"/>
                <a:gd name="connsiteY0" fmla="*/ 1642534 h 1642534"/>
                <a:gd name="connsiteX1" fmla="*/ 762000 w 2936522"/>
                <a:gd name="connsiteY1" fmla="*/ 1278467 h 1642534"/>
                <a:gd name="connsiteX2" fmla="*/ 1549400 w 2936522"/>
                <a:gd name="connsiteY2" fmla="*/ 1075267 h 1642534"/>
                <a:gd name="connsiteX3" fmla="*/ 2472267 w 2936522"/>
                <a:gd name="connsiteY3" fmla="*/ 922867 h 1642534"/>
                <a:gd name="connsiteX4" fmla="*/ 2624667 w 2936522"/>
                <a:gd name="connsiteY4" fmla="*/ 1227667 h 1642534"/>
                <a:gd name="connsiteX5" fmla="*/ 2870200 w 2936522"/>
                <a:gd name="connsiteY5" fmla="*/ 550334 h 1642534"/>
                <a:gd name="connsiteX6" fmla="*/ 2226733 w 2936522"/>
                <a:gd name="connsiteY6" fmla="*/ 228600 h 1642534"/>
                <a:gd name="connsiteX7" fmla="*/ 2353733 w 2936522"/>
                <a:gd name="connsiteY7" fmla="*/ 558800 h 1642534"/>
                <a:gd name="connsiteX8" fmla="*/ 16933 w 2936522"/>
                <a:gd name="connsiteY8" fmla="*/ 0 h 1642534"/>
                <a:gd name="connsiteX0" fmla="*/ 0 w 3051734"/>
                <a:gd name="connsiteY0" fmla="*/ 1642534 h 1642534"/>
                <a:gd name="connsiteX1" fmla="*/ 762000 w 3051734"/>
                <a:gd name="connsiteY1" fmla="*/ 1278467 h 1642534"/>
                <a:gd name="connsiteX2" fmla="*/ 1549400 w 3051734"/>
                <a:gd name="connsiteY2" fmla="*/ 1075267 h 1642534"/>
                <a:gd name="connsiteX3" fmla="*/ 2472267 w 3051734"/>
                <a:gd name="connsiteY3" fmla="*/ 922867 h 1642534"/>
                <a:gd name="connsiteX4" fmla="*/ 2624667 w 3051734"/>
                <a:gd name="connsiteY4" fmla="*/ 1227667 h 1642534"/>
                <a:gd name="connsiteX5" fmla="*/ 2985412 w 3051734"/>
                <a:gd name="connsiteY5" fmla="*/ 550334 h 1642534"/>
                <a:gd name="connsiteX6" fmla="*/ 2226733 w 3051734"/>
                <a:gd name="connsiteY6" fmla="*/ 228600 h 1642534"/>
                <a:gd name="connsiteX7" fmla="*/ 2353733 w 3051734"/>
                <a:gd name="connsiteY7" fmla="*/ 558800 h 1642534"/>
                <a:gd name="connsiteX8" fmla="*/ 16933 w 3051734"/>
                <a:gd name="connsiteY8" fmla="*/ 0 h 164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734" h="1642534">
                  <a:moveTo>
                    <a:pt x="0" y="1642534"/>
                  </a:moveTo>
                  <a:cubicBezTo>
                    <a:pt x="251883" y="1507773"/>
                    <a:pt x="503767" y="1373012"/>
                    <a:pt x="762000" y="1278467"/>
                  </a:cubicBezTo>
                  <a:cubicBezTo>
                    <a:pt x="1020233" y="1183923"/>
                    <a:pt x="1264356" y="1134534"/>
                    <a:pt x="1549400" y="1075267"/>
                  </a:cubicBezTo>
                  <a:cubicBezTo>
                    <a:pt x="1834445" y="1016000"/>
                    <a:pt x="2293056" y="897467"/>
                    <a:pt x="2472267" y="922867"/>
                  </a:cubicBezTo>
                  <a:cubicBezTo>
                    <a:pt x="2651478" y="948267"/>
                    <a:pt x="2539143" y="1289756"/>
                    <a:pt x="2624667" y="1227667"/>
                  </a:cubicBezTo>
                  <a:cubicBezTo>
                    <a:pt x="2710191" y="1165578"/>
                    <a:pt x="3051734" y="716845"/>
                    <a:pt x="2985412" y="550334"/>
                  </a:cubicBezTo>
                  <a:cubicBezTo>
                    <a:pt x="2919090" y="383823"/>
                    <a:pt x="2332013" y="227189"/>
                    <a:pt x="2226733" y="228600"/>
                  </a:cubicBezTo>
                  <a:cubicBezTo>
                    <a:pt x="2121453" y="230011"/>
                    <a:pt x="2722033" y="596900"/>
                    <a:pt x="2353733" y="558800"/>
                  </a:cubicBezTo>
                  <a:cubicBezTo>
                    <a:pt x="1985433" y="520700"/>
                    <a:pt x="620183" y="172155"/>
                    <a:pt x="16933" y="0"/>
                  </a:cubicBezTo>
                </a:path>
              </a:pathLst>
            </a:custGeom>
            <a:solidFill>
              <a:schemeClr val="bg1">
                <a:lumMod val="85000"/>
                <a:alpha val="60000"/>
              </a:schemeClr>
            </a:solidFill>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sz="1400">
                <a:solidFill>
                  <a:prstClr val="black"/>
                </a:solidFill>
                <a:latin typeface="Verdana" pitchFamily="34" charset="0"/>
                <a:ea typeface="Verdana" pitchFamily="34" charset="0"/>
                <a:cs typeface="Verdana" pitchFamily="34" charset="0"/>
                <a:sym typeface="Arial" pitchFamily="34" charset="0"/>
              </a:endParaRPr>
            </a:p>
          </p:txBody>
        </p:sp>
        <p:grpSp>
          <p:nvGrpSpPr>
            <p:cNvPr id="18" name="Group 88"/>
            <p:cNvGrpSpPr>
              <a:grpSpLocks/>
            </p:cNvGrpSpPr>
            <p:nvPr/>
          </p:nvGrpSpPr>
          <p:grpSpPr bwMode="auto">
            <a:xfrm>
              <a:off x="2145495" y="1358532"/>
              <a:ext cx="2271330" cy="1626193"/>
              <a:chOff x="2731979" y="1641945"/>
              <a:chExt cx="1876785" cy="1501081"/>
            </a:xfrm>
          </p:grpSpPr>
          <p:pic>
            <p:nvPicPr>
              <p:cNvPr id="24" name="Picture 41" descr="globe_2.000001.png"/>
              <p:cNvPicPr>
                <a:picLocks noChangeAspect="1"/>
              </p:cNvPicPr>
              <p:nvPr/>
            </p:nvPicPr>
            <p:blipFill>
              <a:blip r:embed="rId2" cstate="print"/>
              <a:srcRect l="33530" t="14372" r="50953" b="64165"/>
              <a:stretch>
                <a:fillRect/>
              </a:stretch>
            </p:blipFill>
            <p:spPr>
              <a:xfrm>
                <a:off x="3154679" y="1641945"/>
                <a:ext cx="1416512" cy="1415176"/>
              </a:xfrm>
              <a:prstGeom prst="rect">
                <a:avLst/>
              </a:prstGeom>
              <a:solidFill>
                <a:schemeClr val="bg1">
                  <a:lumMod val="85000"/>
                </a:schemeClr>
              </a:solidFill>
              <a:ln w="25400" cap="flat" cmpd="sng" algn="ctr">
                <a:solidFill>
                  <a:srgbClr val="008000"/>
                </a:solidFill>
                <a:prstDash val="solid"/>
                <a:round/>
                <a:headEnd type="none" w="med" len="med"/>
                <a:tailEnd type="none" w="med" len="med"/>
              </a:ln>
              <a:effectLst/>
            </p:spPr>
          </p:pic>
          <p:sp>
            <p:nvSpPr>
              <p:cNvPr id="25" name="TextBox 78"/>
              <p:cNvSpPr txBox="1">
                <a:spLocks noChangeArrowheads="1"/>
              </p:cNvSpPr>
              <p:nvPr/>
            </p:nvSpPr>
            <p:spPr bwMode="auto">
              <a:xfrm>
                <a:off x="3352801" y="2175933"/>
                <a:ext cx="524933" cy="57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400" b="1">
                    <a:solidFill>
                      <a:schemeClr val="tx1"/>
                    </a:solidFill>
                    <a:latin typeface="Verdana" pitchFamily="34" charset="0"/>
                    <a:cs typeface="Times New Roman" pitchFamily="18" charset="0"/>
                  </a:defRPr>
                </a:lvl1pPr>
                <a:lvl2pPr marL="742950" indent="-285750" defTabSz="457200" eaLnBrk="0" hangingPunct="0">
                  <a:defRPr sz="1400" b="1">
                    <a:solidFill>
                      <a:schemeClr val="tx1"/>
                    </a:solidFill>
                    <a:latin typeface="Verdana" pitchFamily="34" charset="0"/>
                    <a:cs typeface="Times New Roman" pitchFamily="18" charset="0"/>
                  </a:defRPr>
                </a:lvl2pPr>
                <a:lvl3pPr marL="1143000" indent="-228600" defTabSz="457200" eaLnBrk="0" hangingPunct="0">
                  <a:defRPr sz="1400" b="1">
                    <a:solidFill>
                      <a:schemeClr val="tx1"/>
                    </a:solidFill>
                    <a:latin typeface="Verdana" pitchFamily="34" charset="0"/>
                    <a:cs typeface="Times New Roman" pitchFamily="18" charset="0"/>
                  </a:defRPr>
                </a:lvl3pPr>
                <a:lvl4pPr marL="1600200" indent="-228600" defTabSz="457200" eaLnBrk="0" hangingPunct="0">
                  <a:defRPr sz="1400" b="1">
                    <a:solidFill>
                      <a:schemeClr val="tx1"/>
                    </a:solidFill>
                    <a:latin typeface="Verdana" pitchFamily="34" charset="0"/>
                    <a:cs typeface="Times New Roman" pitchFamily="18" charset="0"/>
                  </a:defRPr>
                </a:lvl4pPr>
                <a:lvl5pPr marL="2057400" indent="-228600" defTabSz="457200" eaLnBrk="0" hangingPunct="0">
                  <a:defRPr sz="1400" b="1">
                    <a:solidFill>
                      <a:schemeClr val="tx1"/>
                    </a:solidFill>
                    <a:latin typeface="Verdana" pitchFamily="34" charset="0"/>
                    <a:cs typeface="Times New Roman" pitchFamily="18" charset="0"/>
                  </a:defRPr>
                </a:lvl5pPr>
                <a:lvl6pPr marL="25146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6pPr>
                <a:lvl7pPr marL="29718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7pPr>
                <a:lvl8pPr marL="34290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8pPr>
                <a:lvl9pPr marL="38862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9pPr>
              </a:lstStyle>
              <a:p>
                <a:pPr eaLnBrk="1" hangingPunct="1"/>
                <a:r>
                  <a:rPr lang="en-US" sz="2800">
                    <a:solidFill>
                      <a:srgbClr val="008000"/>
                    </a:solidFill>
                    <a:ea typeface="Verdana" pitchFamily="34" charset="0"/>
                    <a:cs typeface="Verdana" pitchFamily="34" charset="0"/>
                    <a:sym typeface="Arial" pitchFamily="34" charset="0"/>
                  </a:rPr>
                  <a:t>L</a:t>
                </a:r>
              </a:p>
            </p:txBody>
          </p:sp>
          <p:sp>
            <p:nvSpPr>
              <p:cNvPr id="26" name="Freeform 81"/>
              <p:cNvSpPr/>
              <p:nvPr/>
            </p:nvSpPr>
            <p:spPr>
              <a:xfrm>
                <a:off x="2731979" y="1768542"/>
                <a:ext cx="1876785" cy="1374484"/>
              </a:xfrm>
              <a:custGeom>
                <a:avLst/>
                <a:gdLst>
                  <a:gd name="connsiteX0" fmla="*/ 104422 w 1876777"/>
                  <a:gd name="connsiteY0" fmla="*/ 331611 h 1374422"/>
                  <a:gd name="connsiteX1" fmla="*/ 248355 w 1876777"/>
                  <a:gd name="connsiteY1" fmla="*/ 500944 h 1374422"/>
                  <a:gd name="connsiteX2" fmla="*/ 358422 w 1876777"/>
                  <a:gd name="connsiteY2" fmla="*/ 695677 h 1374422"/>
                  <a:gd name="connsiteX3" fmla="*/ 366888 w 1876777"/>
                  <a:gd name="connsiteY3" fmla="*/ 915811 h 1374422"/>
                  <a:gd name="connsiteX4" fmla="*/ 324555 w 1876777"/>
                  <a:gd name="connsiteY4" fmla="*/ 1042811 h 1374422"/>
                  <a:gd name="connsiteX5" fmla="*/ 603955 w 1876777"/>
                  <a:gd name="connsiteY5" fmla="*/ 1288344 h 1374422"/>
                  <a:gd name="connsiteX6" fmla="*/ 934155 w 1876777"/>
                  <a:gd name="connsiteY6" fmla="*/ 1288344 h 1374422"/>
                  <a:gd name="connsiteX7" fmla="*/ 1213555 w 1876777"/>
                  <a:gd name="connsiteY7" fmla="*/ 1178277 h 1374422"/>
                  <a:gd name="connsiteX8" fmla="*/ 1628422 w 1876777"/>
                  <a:gd name="connsiteY8" fmla="*/ 1161344 h 1374422"/>
                  <a:gd name="connsiteX9" fmla="*/ 1721555 w 1876777"/>
                  <a:gd name="connsiteY9" fmla="*/ 1364544 h 1374422"/>
                  <a:gd name="connsiteX10" fmla="*/ 1857022 w 1876777"/>
                  <a:gd name="connsiteY10" fmla="*/ 1102077 h 1374422"/>
                  <a:gd name="connsiteX11" fmla="*/ 1603022 w 1876777"/>
                  <a:gd name="connsiteY11" fmla="*/ 915811 h 1374422"/>
                  <a:gd name="connsiteX12" fmla="*/ 1636888 w 1876777"/>
                  <a:gd name="connsiteY12" fmla="*/ 1051277 h 1374422"/>
                  <a:gd name="connsiteX13" fmla="*/ 1315155 w 1876777"/>
                  <a:gd name="connsiteY13" fmla="*/ 1068211 h 1374422"/>
                  <a:gd name="connsiteX14" fmla="*/ 934155 w 1876777"/>
                  <a:gd name="connsiteY14" fmla="*/ 1059744 h 1374422"/>
                  <a:gd name="connsiteX15" fmla="*/ 654755 w 1876777"/>
                  <a:gd name="connsiteY15" fmla="*/ 992011 h 1374422"/>
                  <a:gd name="connsiteX16" fmla="*/ 553155 w 1876777"/>
                  <a:gd name="connsiteY16" fmla="*/ 848077 h 1374422"/>
                  <a:gd name="connsiteX17" fmla="*/ 578555 w 1876777"/>
                  <a:gd name="connsiteY17" fmla="*/ 560211 h 1374422"/>
                  <a:gd name="connsiteX18" fmla="*/ 485422 w 1876777"/>
                  <a:gd name="connsiteY18" fmla="*/ 365477 h 1374422"/>
                  <a:gd name="connsiteX19" fmla="*/ 426155 w 1876777"/>
                  <a:gd name="connsiteY19" fmla="*/ 18344 h 1374422"/>
                  <a:gd name="connsiteX20" fmla="*/ 307622 w 1876777"/>
                  <a:gd name="connsiteY20" fmla="*/ 255411 h 1374422"/>
                  <a:gd name="connsiteX21" fmla="*/ 28222 w 1876777"/>
                  <a:gd name="connsiteY21" fmla="*/ 162277 h 1374422"/>
                  <a:gd name="connsiteX22" fmla="*/ 104422 w 1876777"/>
                  <a:gd name="connsiteY22" fmla="*/ 331611 h 137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6777" h="1374422">
                    <a:moveTo>
                      <a:pt x="104422" y="331611"/>
                    </a:moveTo>
                    <a:cubicBezTo>
                      <a:pt x="141111" y="388055"/>
                      <a:pt x="206022" y="440266"/>
                      <a:pt x="248355" y="500944"/>
                    </a:cubicBezTo>
                    <a:cubicBezTo>
                      <a:pt x="290688" y="561622"/>
                      <a:pt x="338667" y="626533"/>
                      <a:pt x="358422" y="695677"/>
                    </a:cubicBezTo>
                    <a:cubicBezTo>
                      <a:pt x="378177" y="764821"/>
                      <a:pt x="372533" y="857955"/>
                      <a:pt x="366888" y="915811"/>
                    </a:cubicBezTo>
                    <a:cubicBezTo>
                      <a:pt x="361244" y="973667"/>
                      <a:pt x="285044" y="980722"/>
                      <a:pt x="324555" y="1042811"/>
                    </a:cubicBezTo>
                    <a:cubicBezTo>
                      <a:pt x="364066" y="1104900"/>
                      <a:pt x="502355" y="1247422"/>
                      <a:pt x="603955" y="1288344"/>
                    </a:cubicBezTo>
                    <a:cubicBezTo>
                      <a:pt x="705555" y="1329266"/>
                      <a:pt x="832555" y="1306688"/>
                      <a:pt x="934155" y="1288344"/>
                    </a:cubicBezTo>
                    <a:cubicBezTo>
                      <a:pt x="1035755" y="1270000"/>
                      <a:pt x="1097844" y="1199444"/>
                      <a:pt x="1213555" y="1178277"/>
                    </a:cubicBezTo>
                    <a:cubicBezTo>
                      <a:pt x="1329266" y="1157110"/>
                      <a:pt x="1543755" y="1130300"/>
                      <a:pt x="1628422" y="1161344"/>
                    </a:cubicBezTo>
                    <a:cubicBezTo>
                      <a:pt x="1713089" y="1192388"/>
                      <a:pt x="1683455" y="1374422"/>
                      <a:pt x="1721555" y="1364544"/>
                    </a:cubicBezTo>
                    <a:cubicBezTo>
                      <a:pt x="1759655" y="1354666"/>
                      <a:pt x="1876777" y="1176866"/>
                      <a:pt x="1857022" y="1102077"/>
                    </a:cubicBezTo>
                    <a:cubicBezTo>
                      <a:pt x="1837267" y="1027288"/>
                      <a:pt x="1639711" y="924278"/>
                      <a:pt x="1603022" y="915811"/>
                    </a:cubicBezTo>
                    <a:cubicBezTo>
                      <a:pt x="1566333" y="907344"/>
                      <a:pt x="1684866" y="1025877"/>
                      <a:pt x="1636888" y="1051277"/>
                    </a:cubicBezTo>
                    <a:cubicBezTo>
                      <a:pt x="1588910" y="1076677"/>
                      <a:pt x="1432277" y="1066800"/>
                      <a:pt x="1315155" y="1068211"/>
                    </a:cubicBezTo>
                    <a:cubicBezTo>
                      <a:pt x="1198033" y="1069622"/>
                      <a:pt x="1044222" y="1072444"/>
                      <a:pt x="934155" y="1059744"/>
                    </a:cubicBezTo>
                    <a:cubicBezTo>
                      <a:pt x="824088" y="1047044"/>
                      <a:pt x="718255" y="1027289"/>
                      <a:pt x="654755" y="992011"/>
                    </a:cubicBezTo>
                    <a:cubicBezTo>
                      <a:pt x="591255" y="956733"/>
                      <a:pt x="565855" y="920044"/>
                      <a:pt x="553155" y="848077"/>
                    </a:cubicBezTo>
                    <a:cubicBezTo>
                      <a:pt x="540455" y="776110"/>
                      <a:pt x="589844" y="640644"/>
                      <a:pt x="578555" y="560211"/>
                    </a:cubicBezTo>
                    <a:cubicBezTo>
                      <a:pt x="567266" y="479778"/>
                      <a:pt x="510822" y="455788"/>
                      <a:pt x="485422" y="365477"/>
                    </a:cubicBezTo>
                    <a:cubicBezTo>
                      <a:pt x="460022" y="275166"/>
                      <a:pt x="455788" y="36688"/>
                      <a:pt x="426155" y="18344"/>
                    </a:cubicBezTo>
                    <a:cubicBezTo>
                      <a:pt x="396522" y="0"/>
                      <a:pt x="373944" y="231422"/>
                      <a:pt x="307622" y="255411"/>
                    </a:cubicBezTo>
                    <a:cubicBezTo>
                      <a:pt x="241300" y="279400"/>
                      <a:pt x="56444" y="143933"/>
                      <a:pt x="28222" y="162277"/>
                    </a:cubicBezTo>
                    <a:cubicBezTo>
                      <a:pt x="0" y="180621"/>
                      <a:pt x="67733" y="275167"/>
                      <a:pt x="104422" y="331611"/>
                    </a:cubicBezTo>
                    <a:close/>
                  </a:path>
                </a:pathLst>
              </a:custGeom>
              <a:gradFill flip="none" rotWithShape="1">
                <a:gsLst>
                  <a:gs pos="0">
                    <a:srgbClr val="008000">
                      <a:alpha val="47000"/>
                    </a:srgbClr>
                  </a:gs>
                  <a:gs pos="100000">
                    <a:srgbClr val="FFFFFF"/>
                  </a:gs>
                </a:gsLst>
                <a:path path="rect">
                  <a:fillToRect l="100000" t="100000"/>
                </a:path>
                <a:tileRect r="-100000" b="-100000"/>
              </a:gra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400">
                  <a:solidFill>
                    <a:prstClr val="white"/>
                  </a:solidFill>
                  <a:latin typeface="Verdana" pitchFamily="34" charset="0"/>
                  <a:ea typeface="Verdana" pitchFamily="34" charset="0"/>
                  <a:cs typeface="Verdana" pitchFamily="34" charset="0"/>
                  <a:sym typeface="Arial" pitchFamily="34" charset="0"/>
                </a:endParaRPr>
              </a:p>
            </p:txBody>
          </p:sp>
        </p:grpSp>
        <p:sp>
          <p:nvSpPr>
            <p:cNvPr id="19" name="Freeform 85"/>
            <p:cNvSpPr/>
            <p:nvPr/>
          </p:nvSpPr>
          <p:spPr>
            <a:xfrm>
              <a:off x="2838944" y="3273717"/>
              <a:ext cx="1157264" cy="487367"/>
            </a:xfrm>
            <a:custGeom>
              <a:avLst/>
              <a:gdLst>
                <a:gd name="connsiteX0" fmla="*/ 98777 w 956733"/>
                <a:gd name="connsiteY0" fmla="*/ 373944 h 448733"/>
                <a:gd name="connsiteX1" fmla="*/ 174977 w 956733"/>
                <a:gd name="connsiteY1" fmla="*/ 306211 h 448733"/>
                <a:gd name="connsiteX2" fmla="*/ 572910 w 956733"/>
                <a:gd name="connsiteY2" fmla="*/ 246944 h 448733"/>
                <a:gd name="connsiteX3" fmla="*/ 776110 w 956733"/>
                <a:gd name="connsiteY3" fmla="*/ 263877 h 448733"/>
                <a:gd name="connsiteX4" fmla="*/ 793044 w 956733"/>
                <a:gd name="connsiteY4" fmla="*/ 433211 h 448733"/>
                <a:gd name="connsiteX5" fmla="*/ 945444 w 956733"/>
                <a:gd name="connsiteY5" fmla="*/ 170744 h 448733"/>
                <a:gd name="connsiteX6" fmla="*/ 725310 w 956733"/>
                <a:gd name="connsiteY6" fmla="*/ 1411 h 448733"/>
                <a:gd name="connsiteX7" fmla="*/ 759177 w 956733"/>
                <a:gd name="connsiteY7" fmla="*/ 162277 h 448733"/>
                <a:gd name="connsiteX8" fmla="*/ 107244 w 956733"/>
                <a:gd name="connsiteY8" fmla="*/ 179211 h 448733"/>
                <a:gd name="connsiteX9" fmla="*/ 115710 w 956733"/>
                <a:gd name="connsiteY9" fmla="*/ 323144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6733" h="448733">
                  <a:moveTo>
                    <a:pt x="98777" y="373944"/>
                  </a:moveTo>
                  <a:cubicBezTo>
                    <a:pt x="97366" y="350661"/>
                    <a:pt x="95955" y="327378"/>
                    <a:pt x="174977" y="306211"/>
                  </a:cubicBezTo>
                  <a:cubicBezTo>
                    <a:pt x="253999" y="285044"/>
                    <a:pt x="472721" y="254000"/>
                    <a:pt x="572910" y="246944"/>
                  </a:cubicBezTo>
                  <a:cubicBezTo>
                    <a:pt x="673099" y="239888"/>
                    <a:pt x="739421" y="232833"/>
                    <a:pt x="776110" y="263877"/>
                  </a:cubicBezTo>
                  <a:cubicBezTo>
                    <a:pt x="812799" y="294921"/>
                    <a:pt x="764822" y="448733"/>
                    <a:pt x="793044" y="433211"/>
                  </a:cubicBezTo>
                  <a:cubicBezTo>
                    <a:pt x="821266" y="417689"/>
                    <a:pt x="956733" y="242711"/>
                    <a:pt x="945444" y="170744"/>
                  </a:cubicBezTo>
                  <a:cubicBezTo>
                    <a:pt x="934155" y="98777"/>
                    <a:pt x="756354" y="2822"/>
                    <a:pt x="725310" y="1411"/>
                  </a:cubicBezTo>
                  <a:cubicBezTo>
                    <a:pt x="694266" y="0"/>
                    <a:pt x="862188" y="132644"/>
                    <a:pt x="759177" y="162277"/>
                  </a:cubicBezTo>
                  <a:cubicBezTo>
                    <a:pt x="656166" y="191910"/>
                    <a:pt x="214488" y="152400"/>
                    <a:pt x="107244" y="179211"/>
                  </a:cubicBezTo>
                  <a:cubicBezTo>
                    <a:pt x="0" y="206022"/>
                    <a:pt x="57855" y="264583"/>
                    <a:pt x="115710" y="323144"/>
                  </a:cubicBezTo>
                </a:path>
              </a:pathLst>
            </a:custGeom>
            <a:gradFill flip="none" rotWithShape="1">
              <a:gsLst>
                <a:gs pos="0">
                  <a:schemeClr val="tx2">
                    <a:lumMod val="40000"/>
                    <a:lumOff val="60000"/>
                  </a:schemeClr>
                </a:gs>
                <a:gs pos="100000">
                  <a:srgbClr val="FFFFFF"/>
                </a:gs>
              </a:gsLst>
              <a:lin ang="0" scaled="1"/>
              <a:tileRect/>
            </a:gradFill>
          </p:spPr>
          <p:style>
            <a:lnRef idx="2">
              <a:schemeClr val="accent1"/>
            </a:lnRef>
            <a:fillRef idx="0">
              <a:schemeClr val="accent1"/>
            </a:fillRef>
            <a:effectRef idx="1">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sz="1400">
                <a:solidFill>
                  <a:prstClr val="black"/>
                </a:solidFill>
                <a:latin typeface="Verdana" pitchFamily="34" charset="0"/>
                <a:ea typeface="Verdana" pitchFamily="34" charset="0"/>
                <a:cs typeface="Verdana" pitchFamily="34" charset="0"/>
                <a:sym typeface="Arial" pitchFamily="34" charset="0"/>
              </a:endParaRPr>
            </a:p>
          </p:txBody>
        </p:sp>
        <p:grpSp>
          <p:nvGrpSpPr>
            <p:cNvPr id="20" name="Group 86"/>
            <p:cNvGrpSpPr>
              <a:grpSpLocks/>
            </p:cNvGrpSpPr>
            <p:nvPr/>
          </p:nvGrpSpPr>
          <p:grpSpPr bwMode="auto">
            <a:xfrm>
              <a:off x="1267883" y="2565933"/>
              <a:ext cx="2091716" cy="1530680"/>
              <a:chOff x="2006815" y="2756452"/>
              <a:chExt cx="1728371" cy="1412915"/>
            </a:xfrm>
          </p:grpSpPr>
          <p:pic>
            <p:nvPicPr>
              <p:cNvPr id="21" name="Picture 40" descr="globe_2.000001.png"/>
              <p:cNvPicPr>
                <a:picLocks noChangeAspect="1"/>
              </p:cNvPicPr>
              <p:nvPr/>
            </p:nvPicPr>
            <p:blipFill>
              <a:blip r:embed="rId2" cstate="print"/>
              <a:srcRect l="22860" t="33924" r="62467" b="50019"/>
              <a:stretch>
                <a:fillRect/>
              </a:stretch>
            </p:blipFill>
            <p:spPr>
              <a:xfrm rot="226866">
                <a:off x="2006815" y="2756452"/>
                <a:ext cx="1405241" cy="1227541"/>
              </a:xfrm>
              <a:prstGeom prst="rect">
                <a:avLst/>
              </a:prstGeom>
              <a:solidFill>
                <a:srgbClr val="000000"/>
              </a:solidFill>
              <a:ln w="25400" cap="flat" cmpd="sng" algn="ctr">
                <a:solidFill>
                  <a:srgbClr val="FF0000"/>
                </a:solidFill>
                <a:prstDash val="solid"/>
                <a:round/>
                <a:headEnd type="none" w="med" len="med"/>
                <a:tailEnd type="none" w="med" len="med"/>
              </a:ln>
              <a:effectLst>
                <a:outerShdw blurRad="50800" dist="165100" dir="18900000" algn="br">
                  <a:srgbClr val="000000">
                    <a:alpha val="43000"/>
                  </a:srgbClr>
                </a:outerShdw>
              </a:effectLst>
            </p:spPr>
          </p:pic>
          <p:sp>
            <p:nvSpPr>
              <p:cNvPr id="22" name="TextBox 70"/>
              <p:cNvSpPr txBox="1">
                <a:spLocks noChangeArrowheads="1"/>
              </p:cNvSpPr>
              <p:nvPr/>
            </p:nvSpPr>
            <p:spPr bwMode="auto">
              <a:xfrm>
                <a:off x="2142067" y="3344332"/>
                <a:ext cx="381000" cy="57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400" b="1">
                    <a:solidFill>
                      <a:schemeClr val="tx1"/>
                    </a:solidFill>
                    <a:latin typeface="Verdana" pitchFamily="34" charset="0"/>
                    <a:cs typeface="Times New Roman" pitchFamily="18" charset="0"/>
                  </a:defRPr>
                </a:lvl1pPr>
                <a:lvl2pPr marL="742950" indent="-285750" defTabSz="457200" eaLnBrk="0" hangingPunct="0">
                  <a:defRPr sz="1400" b="1">
                    <a:solidFill>
                      <a:schemeClr val="tx1"/>
                    </a:solidFill>
                    <a:latin typeface="Verdana" pitchFamily="34" charset="0"/>
                    <a:cs typeface="Times New Roman" pitchFamily="18" charset="0"/>
                  </a:defRPr>
                </a:lvl2pPr>
                <a:lvl3pPr marL="1143000" indent="-228600" defTabSz="457200" eaLnBrk="0" hangingPunct="0">
                  <a:defRPr sz="1400" b="1">
                    <a:solidFill>
                      <a:schemeClr val="tx1"/>
                    </a:solidFill>
                    <a:latin typeface="Verdana" pitchFamily="34" charset="0"/>
                    <a:cs typeface="Times New Roman" pitchFamily="18" charset="0"/>
                  </a:defRPr>
                </a:lvl3pPr>
                <a:lvl4pPr marL="1600200" indent="-228600" defTabSz="457200" eaLnBrk="0" hangingPunct="0">
                  <a:defRPr sz="1400" b="1">
                    <a:solidFill>
                      <a:schemeClr val="tx1"/>
                    </a:solidFill>
                    <a:latin typeface="Verdana" pitchFamily="34" charset="0"/>
                    <a:cs typeface="Times New Roman" pitchFamily="18" charset="0"/>
                  </a:defRPr>
                </a:lvl4pPr>
                <a:lvl5pPr marL="2057400" indent="-228600" defTabSz="457200" eaLnBrk="0" hangingPunct="0">
                  <a:defRPr sz="1400" b="1">
                    <a:solidFill>
                      <a:schemeClr val="tx1"/>
                    </a:solidFill>
                    <a:latin typeface="Verdana" pitchFamily="34" charset="0"/>
                    <a:cs typeface="Times New Roman" pitchFamily="18" charset="0"/>
                  </a:defRPr>
                </a:lvl5pPr>
                <a:lvl6pPr marL="25146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6pPr>
                <a:lvl7pPr marL="29718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7pPr>
                <a:lvl8pPr marL="34290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8pPr>
                <a:lvl9pPr marL="38862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9pPr>
              </a:lstStyle>
              <a:p>
                <a:pPr eaLnBrk="1" hangingPunct="1"/>
                <a:r>
                  <a:rPr lang="en-US" sz="2800">
                    <a:solidFill>
                      <a:srgbClr val="FF0000"/>
                    </a:solidFill>
                    <a:ea typeface="Verdana" pitchFamily="34" charset="0"/>
                    <a:cs typeface="Verdana" pitchFamily="34" charset="0"/>
                    <a:sym typeface="Arial" pitchFamily="34" charset="0"/>
                  </a:rPr>
                  <a:t>L</a:t>
                </a:r>
              </a:p>
            </p:txBody>
          </p:sp>
          <p:sp>
            <p:nvSpPr>
              <p:cNvPr id="23" name="Freeform 83"/>
              <p:cNvSpPr/>
              <p:nvPr/>
            </p:nvSpPr>
            <p:spPr>
              <a:xfrm>
                <a:off x="2427636" y="2998343"/>
                <a:ext cx="1307550" cy="1171024"/>
              </a:xfrm>
              <a:custGeom>
                <a:avLst/>
                <a:gdLst>
                  <a:gd name="connsiteX0" fmla="*/ 0 w 1356078"/>
                  <a:gd name="connsiteY0" fmla="*/ 1065388 h 1171221"/>
                  <a:gd name="connsiteX1" fmla="*/ 203200 w 1356078"/>
                  <a:gd name="connsiteY1" fmla="*/ 912988 h 1171221"/>
                  <a:gd name="connsiteX2" fmla="*/ 237067 w 1356078"/>
                  <a:gd name="connsiteY2" fmla="*/ 692855 h 1171221"/>
                  <a:gd name="connsiteX3" fmla="*/ 152400 w 1356078"/>
                  <a:gd name="connsiteY3" fmla="*/ 498121 h 1171221"/>
                  <a:gd name="connsiteX4" fmla="*/ 160867 w 1356078"/>
                  <a:gd name="connsiteY4" fmla="*/ 362655 h 1171221"/>
                  <a:gd name="connsiteX5" fmla="*/ 304800 w 1356078"/>
                  <a:gd name="connsiteY5" fmla="*/ 252588 h 1171221"/>
                  <a:gd name="connsiteX6" fmla="*/ 863600 w 1356078"/>
                  <a:gd name="connsiteY6" fmla="*/ 218721 h 1171221"/>
                  <a:gd name="connsiteX7" fmla="*/ 1092200 w 1356078"/>
                  <a:gd name="connsiteY7" fmla="*/ 184855 h 1171221"/>
                  <a:gd name="connsiteX8" fmla="*/ 1134534 w 1356078"/>
                  <a:gd name="connsiteY8" fmla="*/ 7055 h 1171221"/>
                  <a:gd name="connsiteX9" fmla="*/ 1354667 w 1356078"/>
                  <a:gd name="connsiteY9" fmla="*/ 227188 h 1171221"/>
                  <a:gd name="connsiteX10" fmla="*/ 1126067 w 1356078"/>
                  <a:gd name="connsiteY10" fmla="*/ 421921 h 1171221"/>
                  <a:gd name="connsiteX11" fmla="*/ 1109134 w 1356078"/>
                  <a:gd name="connsiteY11" fmla="*/ 311855 h 1171221"/>
                  <a:gd name="connsiteX12" fmla="*/ 668867 w 1356078"/>
                  <a:gd name="connsiteY12" fmla="*/ 362655 h 1171221"/>
                  <a:gd name="connsiteX13" fmla="*/ 397934 w 1356078"/>
                  <a:gd name="connsiteY13" fmla="*/ 413455 h 1171221"/>
                  <a:gd name="connsiteX14" fmla="*/ 406400 w 1356078"/>
                  <a:gd name="connsiteY14" fmla="*/ 531988 h 1171221"/>
                  <a:gd name="connsiteX15" fmla="*/ 431800 w 1356078"/>
                  <a:gd name="connsiteY15" fmla="*/ 743655 h 1171221"/>
                  <a:gd name="connsiteX16" fmla="*/ 381000 w 1356078"/>
                  <a:gd name="connsiteY16" fmla="*/ 921455 h 1171221"/>
                  <a:gd name="connsiteX17" fmla="*/ 304800 w 1356078"/>
                  <a:gd name="connsiteY17" fmla="*/ 1158521 h 1171221"/>
                  <a:gd name="connsiteX18" fmla="*/ 211667 w 1356078"/>
                  <a:gd name="connsiteY18" fmla="*/ 997655 h 1171221"/>
                  <a:gd name="connsiteX19" fmla="*/ 50800 w 1356078"/>
                  <a:gd name="connsiteY19" fmla="*/ 1099255 h 1171221"/>
                  <a:gd name="connsiteX20" fmla="*/ 84667 w 1356078"/>
                  <a:gd name="connsiteY20" fmla="*/ 972255 h 1171221"/>
                  <a:gd name="connsiteX0" fmla="*/ 173567 w 1326445"/>
                  <a:gd name="connsiteY0" fmla="*/ 912988 h 1171221"/>
                  <a:gd name="connsiteX1" fmla="*/ 207434 w 1326445"/>
                  <a:gd name="connsiteY1" fmla="*/ 692855 h 1171221"/>
                  <a:gd name="connsiteX2" fmla="*/ 122767 w 1326445"/>
                  <a:gd name="connsiteY2" fmla="*/ 498121 h 1171221"/>
                  <a:gd name="connsiteX3" fmla="*/ 131234 w 1326445"/>
                  <a:gd name="connsiteY3" fmla="*/ 362655 h 1171221"/>
                  <a:gd name="connsiteX4" fmla="*/ 275167 w 1326445"/>
                  <a:gd name="connsiteY4" fmla="*/ 252588 h 1171221"/>
                  <a:gd name="connsiteX5" fmla="*/ 833967 w 1326445"/>
                  <a:gd name="connsiteY5" fmla="*/ 218721 h 1171221"/>
                  <a:gd name="connsiteX6" fmla="*/ 1062567 w 1326445"/>
                  <a:gd name="connsiteY6" fmla="*/ 184855 h 1171221"/>
                  <a:gd name="connsiteX7" fmla="*/ 1104901 w 1326445"/>
                  <a:gd name="connsiteY7" fmla="*/ 7055 h 1171221"/>
                  <a:gd name="connsiteX8" fmla="*/ 1325034 w 1326445"/>
                  <a:gd name="connsiteY8" fmla="*/ 227188 h 1171221"/>
                  <a:gd name="connsiteX9" fmla="*/ 1096434 w 1326445"/>
                  <a:gd name="connsiteY9" fmla="*/ 421921 h 1171221"/>
                  <a:gd name="connsiteX10" fmla="*/ 1079501 w 1326445"/>
                  <a:gd name="connsiteY10" fmla="*/ 311855 h 1171221"/>
                  <a:gd name="connsiteX11" fmla="*/ 639234 w 1326445"/>
                  <a:gd name="connsiteY11" fmla="*/ 362655 h 1171221"/>
                  <a:gd name="connsiteX12" fmla="*/ 368301 w 1326445"/>
                  <a:gd name="connsiteY12" fmla="*/ 413455 h 1171221"/>
                  <a:gd name="connsiteX13" fmla="*/ 376767 w 1326445"/>
                  <a:gd name="connsiteY13" fmla="*/ 531988 h 1171221"/>
                  <a:gd name="connsiteX14" fmla="*/ 402167 w 1326445"/>
                  <a:gd name="connsiteY14" fmla="*/ 743655 h 1171221"/>
                  <a:gd name="connsiteX15" fmla="*/ 351367 w 1326445"/>
                  <a:gd name="connsiteY15" fmla="*/ 921455 h 1171221"/>
                  <a:gd name="connsiteX16" fmla="*/ 275167 w 1326445"/>
                  <a:gd name="connsiteY16" fmla="*/ 1158521 h 1171221"/>
                  <a:gd name="connsiteX17" fmla="*/ 182034 w 1326445"/>
                  <a:gd name="connsiteY17" fmla="*/ 997655 h 1171221"/>
                  <a:gd name="connsiteX18" fmla="*/ 21167 w 1326445"/>
                  <a:gd name="connsiteY18" fmla="*/ 1099255 h 1171221"/>
                  <a:gd name="connsiteX19" fmla="*/ 55034 w 1326445"/>
                  <a:gd name="connsiteY19" fmla="*/ 972255 h 1171221"/>
                  <a:gd name="connsiteX0" fmla="*/ 153811 w 1306689"/>
                  <a:gd name="connsiteY0" fmla="*/ 912988 h 1171221"/>
                  <a:gd name="connsiteX1" fmla="*/ 187678 w 1306689"/>
                  <a:gd name="connsiteY1" fmla="*/ 692855 h 1171221"/>
                  <a:gd name="connsiteX2" fmla="*/ 103011 w 1306689"/>
                  <a:gd name="connsiteY2" fmla="*/ 498121 h 1171221"/>
                  <a:gd name="connsiteX3" fmla="*/ 111478 w 1306689"/>
                  <a:gd name="connsiteY3" fmla="*/ 362655 h 1171221"/>
                  <a:gd name="connsiteX4" fmla="*/ 255411 w 1306689"/>
                  <a:gd name="connsiteY4" fmla="*/ 252588 h 1171221"/>
                  <a:gd name="connsiteX5" fmla="*/ 814211 w 1306689"/>
                  <a:gd name="connsiteY5" fmla="*/ 218721 h 1171221"/>
                  <a:gd name="connsiteX6" fmla="*/ 1042811 w 1306689"/>
                  <a:gd name="connsiteY6" fmla="*/ 184855 h 1171221"/>
                  <a:gd name="connsiteX7" fmla="*/ 1085145 w 1306689"/>
                  <a:gd name="connsiteY7" fmla="*/ 7055 h 1171221"/>
                  <a:gd name="connsiteX8" fmla="*/ 1305278 w 1306689"/>
                  <a:gd name="connsiteY8" fmla="*/ 227188 h 1171221"/>
                  <a:gd name="connsiteX9" fmla="*/ 1076678 w 1306689"/>
                  <a:gd name="connsiteY9" fmla="*/ 421921 h 1171221"/>
                  <a:gd name="connsiteX10" fmla="*/ 1059745 w 1306689"/>
                  <a:gd name="connsiteY10" fmla="*/ 311855 h 1171221"/>
                  <a:gd name="connsiteX11" fmla="*/ 619478 w 1306689"/>
                  <a:gd name="connsiteY11" fmla="*/ 362655 h 1171221"/>
                  <a:gd name="connsiteX12" fmla="*/ 348545 w 1306689"/>
                  <a:gd name="connsiteY12" fmla="*/ 413455 h 1171221"/>
                  <a:gd name="connsiteX13" fmla="*/ 357011 w 1306689"/>
                  <a:gd name="connsiteY13" fmla="*/ 531988 h 1171221"/>
                  <a:gd name="connsiteX14" fmla="*/ 382411 w 1306689"/>
                  <a:gd name="connsiteY14" fmla="*/ 743655 h 1171221"/>
                  <a:gd name="connsiteX15" fmla="*/ 331611 w 1306689"/>
                  <a:gd name="connsiteY15" fmla="*/ 921455 h 1171221"/>
                  <a:gd name="connsiteX16" fmla="*/ 255411 w 1306689"/>
                  <a:gd name="connsiteY16" fmla="*/ 1158521 h 1171221"/>
                  <a:gd name="connsiteX17" fmla="*/ 162278 w 1306689"/>
                  <a:gd name="connsiteY17" fmla="*/ 997655 h 1171221"/>
                  <a:gd name="connsiteX18" fmla="*/ 1411 w 1306689"/>
                  <a:gd name="connsiteY18" fmla="*/ 1099255 h 1171221"/>
                  <a:gd name="connsiteX19" fmla="*/ 153811 w 1306689"/>
                  <a:gd name="connsiteY19" fmla="*/ 900288 h 117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689" h="1171221">
                    <a:moveTo>
                      <a:pt x="153811" y="912988"/>
                    </a:moveTo>
                    <a:cubicBezTo>
                      <a:pt x="193322" y="850899"/>
                      <a:pt x="196145" y="761999"/>
                      <a:pt x="187678" y="692855"/>
                    </a:cubicBezTo>
                    <a:cubicBezTo>
                      <a:pt x="179211" y="623711"/>
                      <a:pt x="115711" y="553154"/>
                      <a:pt x="103011" y="498121"/>
                    </a:cubicBezTo>
                    <a:cubicBezTo>
                      <a:pt x="90311" y="443088"/>
                      <a:pt x="86078" y="403577"/>
                      <a:pt x="111478" y="362655"/>
                    </a:cubicBezTo>
                    <a:cubicBezTo>
                      <a:pt x="136878" y="321733"/>
                      <a:pt x="138289" y="276577"/>
                      <a:pt x="255411" y="252588"/>
                    </a:cubicBezTo>
                    <a:cubicBezTo>
                      <a:pt x="372533" y="228599"/>
                      <a:pt x="682978" y="230010"/>
                      <a:pt x="814211" y="218721"/>
                    </a:cubicBezTo>
                    <a:cubicBezTo>
                      <a:pt x="945444" y="207432"/>
                      <a:pt x="997655" y="220133"/>
                      <a:pt x="1042811" y="184855"/>
                    </a:cubicBezTo>
                    <a:cubicBezTo>
                      <a:pt x="1087967" y="149577"/>
                      <a:pt x="1041401" y="0"/>
                      <a:pt x="1085145" y="7055"/>
                    </a:cubicBezTo>
                    <a:cubicBezTo>
                      <a:pt x="1128890" y="14111"/>
                      <a:pt x="1306689" y="158044"/>
                      <a:pt x="1305278" y="227188"/>
                    </a:cubicBezTo>
                    <a:cubicBezTo>
                      <a:pt x="1303867" y="296332"/>
                      <a:pt x="1117600" y="407810"/>
                      <a:pt x="1076678" y="421921"/>
                    </a:cubicBezTo>
                    <a:cubicBezTo>
                      <a:pt x="1035756" y="436032"/>
                      <a:pt x="1135945" y="321733"/>
                      <a:pt x="1059745" y="311855"/>
                    </a:cubicBezTo>
                    <a:cubicBezTo>
                      <a:pt x="983545" y="301977"/>
                      <a:pt x="738011" y="345722"/>
                      <a:pt x="619478" y="362655"/>
                    </a:cubicBezTo>
                    <a:cubicBezTo>
                      <a:pt x="500945" y="379588"/>
                      <a:pt x="392290" y="385233"/>
                      <a:pt x="348545" y="413455"/>
                    </a:cubicBezTo>
                    <a:cubicBezTo>
                      <a:pt x="304801" y="441677"/>
                      <a:pt x="351367" y="476955"/>
                      <a:pt x="357011" y="531988"/>
                    </a:cubicBezTo>
                    <a:cubicBezTo>
                      <a:pt x="362655" y="587021"/>
                      <a:pt x="386644" y="678744"/>
                      <a:pt x="382411" y="743655"/>
                    </a:cubicBezTo>
                    <a:cubicBezTo>
                      <a:pt x="378178" y="808566"/>
                      <a:pt x="352778" y="852311"/>
                      <a:pt x="331611" y="921455"/>
                    </a:cubicBezTo>
                    <a:cubicBezTo>
                      <a:pt x="310444" y="990599"/>
                      <a:pt x="283633" y="1145821"/>
                      <a:pt x="255411" y="1158521"/>
                    </a:cubicBezTo>
                    <a:cubicBezTo>
                      <a:pt x="227189" y="1171221"/>
                      <a:pt x="204611" y="1007533"/>
                      <a:pt x="162278" y="997655"/>
                    </a:cubicBezTo>
                    <a:cubicBezTo>
                      <a:pt x="119945" y="987777"/>
                      <a:pt x="2822" y="1115483"/>
                      <a:pt x="1411" y="1099255"/>
                    </a:cubicBezTo>
                    <a:cubicBezTo>
                      <a:pt x="0" y="1083027"/>
                      <a:pt x="126294" y="961671"/>
                      <a:pt x="153811" y="900288"/>
                    </a:cubicBezTo>
                  </a:path>
                </a:pathLst>
              </a:custGeom>
              <a:gradFill flip="none" rotWithShape="1">
                <a:gsLst>
                  <a:gs pos="0">
                    <a:srgbClr val="FF0000"/>
                  </a:gs>
                  <a:gs pos="63000">
                    <a:srgbClr val="FFFFFF">
                      <a:alpha val="41000"/>
                    </a:srgbClr>
                  </a:gs>
                </a:gsLst>
                <a:lin ang="0" scaled="1"/>
                <a:tileRect/>
              </a:grad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sz="1400">
                  <a:solidFill>
                    <a:prstClr val="black"/>
                  </a:solidFill>
                  <a:latin typeface="Verdana" pitchFamily="34" charset="0"/>
                  <a:ea typeface="Verdana" pitchFamily="34" charset="0"/>
                  <a:cs typeface="Verdana" pitchFamily="34" charset="0"/>
                  <a:sym typeface="Arial" pitchFamily="34" charset="0"/>
                </a:endParaRPr>
              </a:p>
            </p:txBody>
          </p:sp>
        </p:grpSp>
      </p:grpSp>
      <p:sp>
        <p:nvSpPr>
          <p:cNvPr id="3" name="Rechteck 2"/>
          <p:cNvSpPr/>
          <p:nvPr/>
        </p:nvSpPr>
        <p:spPr>
          <a:xfrm>
            <a:off x="179999" y="1340769"/>
            <a:ext cx="3605254" cy="584775"/>
          </a:xfrm>
          <a:prstGeom prst="rect">
            <a:avLst/>
          </a:prstGeom>
        </p:spPr>
        <p:txBody>
          <a:bodyPr wrap="square" lIns="91283" tIns="45642" rIns="91283" bIns="45642">
            <a:spAutoFit/>
          </a:bodyPr>
          <a:lstStyle/>
          <a:p>
            <a:pPr defTabSz="456419"/>
            <a:r>
              <a:rPr lang="en-US" sz="1600" b="1" dirty="0">
                <a:solidFill>
                  <a:prstClr val="black"/>
                </a:solidFill>
                <a:latin typeface="Verdana" pitchFamily="34" charset="0"/>
                <a:ea typeface="Verdana" pitchFamily="34" charset="0"/>
                <a:cs typeface="Verdana" pitchFamily="34" charset="0"/>
                <a:sym typeface="Arial" pitchFamily="34" charset="0"/>
              </a:rPr>
              <a:t>Factors modifying waveguide disturbances</a:t>
            </a:r>
          </a:p>
        </p:txBody>
      </p:sp>
      <p:sp>
        <p:nvSpPr>
          <p:cNvPr id="4" name="Rechteck 3"/>
          <p:cNvSpPr/>
          <p:nvPr/>
        </p:nvSpPr>
        <p:spPr>
          <a:xfrm>
            <a:off x="1009503" y="5230261"/>
            <a:ext cx="5976664" cy="338554"/>
          </a:xfrm>
          <a:prstGeom prst="rect">
            <a:avLst/>
          </a:prstGeom>
        </p:spPr>
        <p:txBody>
          <a:bodyPr wrap="square" lIns="91283" tIns="45642" rIns="91283" bIns="45642">
            <a:spAutoFit/>
          </a:bodyPr>
          <a:lstStyle/>
          <a:p>
            <a:pPr defTabSz="456419"/>
            <a:r>
              <a:rPr lang="en-US" sz="1600" b="1" dirty="0">
                <a:solidFill>
                  <a:prstClr val="black"/>
                </a:solidFill>
                <a:latin typeface="Verdana" pitchFamily="34" charset="0"/>
                <a:ea typeface="Verdana" pitchFamily="34" charset="0"/>
                <a:cs typeface="Verdana" pitchFamily="34" charset="0"/>
                <a:sym typeface="Arial" pitchFamily="34" charset="0"/>
              </a:rPr>
              <a:t>Evolution of Rossby waves along the waveguide</a:t>
            </a:r>
          </a:p>
        </p:txBody>
      </p:sp>
      <p:sp>
        <p:nvSpPr>
          <p:cNvPr id="33" name="Rechteck 32"/>
          <p:cNvSpPr/>
          <p:nvPr/>
        </p:nvSpPr>
        <p:spPr>
          <a:xfrm>
            <a:off x="4716016" y="1510044"/>
            <a:ext cx="3439018" cy="830997"/>
          </a:xfrm>
          <a:prstGeom prst="rect">
            <a:avLst/>
          </a:prstGeom>
        </p:spPr>
        <p:txBody>
          <a:bodyPr wrap="square" lIns="91283" tIns="45642" rIns="91283" bIns="45642">
            <a:spAutoFit/>
          </a:bodyPr>
          <a:lstStyle/>
          <a:p>
            <a:pPr algn="r" defTabSz="456419"/>
            <a:r>
              <a:rPr lang="en-US" sz="1600" b="1" dirty="0">
                <a:solidFill>
                  <a:prstClr val="black"/>
                </a:solidFill>
                <a:latin typeface="Verdana" pitchFamily="34" charset="0"/>
                <a:ea typeface="Verdana" pitchFamily="34" charset="0"/>
                <a:cs typeface="Verdana" pitchFamily="34" charset="0"/>
                <a:sym typeface="Arial" pitchFamily="34" charset="0"/>
              </a:rPr>
              <a:t>Downstream impact of diabatically modified </a:t>
            </a:r>
          </a:p>
          <a:p>
            <a:pPr algn="r" defTabSz="456419"/>
            <a:r>
              <a:rPr lang="en-US" sz="1600" b="1" dirty="0">
                <a:solidFill>
                  <a:prstClr val="black"/>
                </a:solidFill>
                <a:latin typeface="Verdana" pitchFamily="34" charset="0"/>
                <a:ea typeface="Verdana" pitchFamily="34" charset="0"/>
                <a:cs typeface="Verdana" pitchFamily="34" charset="0"/>
                <a:sym typeface="Arial" pitchFamily="34" charset="0"/>
              </a:rPr>
              <a:t>PV anomalies</a:t>
            </a:r>
          </a:p>
        </p:txBody>
      </p:sp>
      <p:sp>
        <p:nvSpPr>
          <p:cNvPr id="35" name="Rechteck 34"/>
          <p:cNvSpPr/>
          <p:nvPr/>
        </p:nvSpPr>
        <p:spPr>
          <a:xfrm flipH="1">
            <a:off x="1756783" y="179930"/>
            <a:ext cx="7495737" cy="584775"/>
          </a:xfrm>
          <a:prstGeom prst="rect">
            <a:avLst/>
          </a:prstGeom>
        </p:spPr>
        <p:txBody>
          <a:bodyPr wrap="square" lIns="91283" tIns="45642" rIns="91283" bIns="45642">
            <a:spAutoFit/>
          </a:bodyPr>
          <a:lstStyle/>
          <a:p>
            <a:pPr algn="ctr" defTabSz="456419"/>
            <a:r>
              <a:rPr lang="en-US" sz="3200" b="1" dirty="0">
                <a:solidFill>
                  <a:srgbClr val="1F497D"/>
                </a:solidFill>
                <a:ea typeface="Verdana" pitchFamily="34" charset="0"/>
                <a:cs typeface="Verdana" pitchFamily="34" charset="0"/>
                <a:sym typeface="Arial" pitchFamily="34" charset="0"/>
              </a:rPr>
              <a:t>NAWDEX/DOWNSTREAM 2016</a:t>
            </a:r>
            <a:endParaRPr lang="en-US" sz="3200" dirty="0">
              <a:solidFill>
                <a:srgbClr val="1F497D"/>
              </a:solidFill>
              <a:ea typeface="Verdana" pitchFamily="34" charset="0"/>
              <a:cs typeface="Verdana" pitchFamily="34" charset="0"/>
              <a:sym typeface="Arial" pitchFamily="34" charset="0"/>
            </a:endParaRPr>
          </a:p>
        </p:txBody>
      </p:sp>
    </p:spTree>
    <p:extLst>
      <p:ext uri="{BB962C8B-B14F-4D97-AF65-F5344CB8AC3E}">
        <p14:creationId xmlns:p14="http://schemas.microsoft.com/office/powerpoint/2010/main" val="1277314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uppieren 65"/>
          <p:cNvGrpSpPr>
            <a:grpSpLocks/>
          </p:cNvGrpSpPr>
          <p:nvPr/>
        </p:nvGrpSpPr>
        <p:grpSpPr bwMode="auto">
          <a:xfrm>
            <a:off x="467544" y="1776284"/>
            <a:ext cx="6513719" cy="3596932"/>
            <a:chOff x="683568" y="900552"/>
            <a:chExt cx="7400579" cy="4307943"/>
          </a:xfrm>
        </p:grpSpPr>
        <p:pic>
          <p:nvPicPr>
            <p:cNvPr id="67" name="Picture 3" descr="globe_2.000001.png"/>
            <p:cNvPicPr>
              <a:picLocks noChangeAspect="1"/>
            </p:cNvPicPr>
            <p:nvPr/>
          </p:nvPicPr>
          <p:blipFill>
            <a:blip r:embed="rId2" cstate="print">
              <a:extLst>
                <a:ext uri="{28A0092B-C50C-407E-A947-70E740481C1C}">
                  <a14:useLocalDpi xmlns:a14="http://schemas.microsoft.com/office/drawing/2010/main" val="0"/>
                </a:ext>
              </a:extLst>
            </a:blip>
            <a:srcRect l="14223" t="8888" r="14444" b="35432"/>
            <a:stretch>
              <a:fillRect/>
            </a:stretch>
          </p:blipFill>
          <p:spPr bwMode="auto">
            <a:xfrm>
              <a:off x="683568" y="900552"/>
              <a:ext cx="7400579" cy="413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round/>
                  <a:headEnd/>
                  <a:tailEnd/>
                </a14:hiddenLine>
              </a:ext>
            </a:extLst>
          </p:spPr>
        </p:pic>
        <p:pic>
          <p:nvPicPr>
            <p:cNvPr id="68" name="Picture 91" descr="globe_2.000001.png"/>
            <p:cNvPicPr>
              <a:picLocks noChangeAspect="1"/>
            </p:cNvPicPr>
            <p:nvPr/>
          </p:nvPicPr>
          <p:blipFill>
            <a:blip r:embed="rId2" cstate="print">
              <a:extLst>
                <a:ext uri="{28A0092B-C50C-407E-A947-70E740481C1C}">
                  <a14:useLocalDpi xmlns:a14="http://schemas.microsoft.com/office/drawing/2010/main" val="0"/>
                </a:ext>
              </a:extLst>
            </a:blip>
            <a:srcRect l="19778" t="44444" r="64207" b="37743"/>
            <a:stretch>
              <a:fillRect/>
            </a:stretch>
          </p:blipFill>
          <p:spPr bwMode="auto">
            <a:xfrm>
              <a:off x="949269" y="3369924"/>
              <a:ext cx="1793859" cy="1428876"/>
            </a:xfrm>
            <a:prstGeom prst="rect">
              <a:avLst/>
            </a:prstGeom>
            <a:solidFill>
              <a:srgbClr val="000000"/>
            </a:solidFill>
            <a:ln w="25400" algn="ctr">
              <a:solidFill>
                <a:srgbClr val="4F81BD"/>
              </a:solidFill>
              <a:round/>
              <a:headEnd/>
              <a:tailEnd/>
            </a:ln>
          </p:spPr>
        </p:pic>
        <p:sp>
          <p:nvSpPr>
            <p:cNvPr id="69" name="Freeform 68"/>
            <p:cNvSpPr/>
            <p:nvPr/>
          </p:nvSpPr>
          <p:spPr>
            <a:xfrm rot="1590109">
              <a:off x="1288347" y="3604343"/>
              <a:ext cx="934450" cy="1604152"/>
            </a:xfrm>
            <a:custGeom>
              <a:avLst/>
              <a:gdLst>
                <a:gd name="connsiteX0" fmla="*/ 160867 w 771878"/>
                <a:gd name="connsiteY0" fmla="*/ 1103489 h 1481667"/>
                <a:gd name="connsiteX1" fmla="*/ 389467 w 771878"/>
                <a:gd name="connsiteY1" fmla="*/ 934156 h 1481667"/>
                <a:gd name="connsiteX2" fmla="*/ 567267 w 771878"/>
                <a:gd name="connsiteY2" fmla="*/ 493889 h 1481667"/>
                <a:gd name="connsiteX3" fmla="*/ 558801 w 771878"/>
                <a:gd name="connsiteY3" fmla="*/ 231423 h 1481667"/>
                <a:gd name="connsiteX4" fmla="*/ 431801 w 771878"/>
                <a:gd name="connsiteY4" fmla="*/ 324556 h 1481667"/>
                <a:gd name="connsiteX5" fmla="*/ 491067 w 771878"/>
                <a:gd name="connsiteY5" fmla="*/ 36689 h 1481667"/>
                <a:gd name="connsiteX6" fmla="*/ 745067 w 771878"/>
                <a:gd name="connsiteY6" fmla="*/ 104423 h 1481667"/>
                <a:gd name="connsiteX7" fmla="*/ 651934 w 771878"/>
                <a:gd name="connsiteY7" fmla="*/ 214489 h 1481667"/>
                <a:gd name="connsiteX8" fmla="*/ 635001 w 771878"/>
                <a:gd name="connsiteY8" fmla="*/ 841023 h 1481667"/>
                <a:gd name="connsiteX9" fmla="*/ 203201 w 771878"/>
                <a:gd name="connsiteY9" fmla="*/ 1416756 h 1481667"/>
                <a:gd name="connsiteX10" fmla="*/ 237067 w 771878"/>
                <a:gd name="connsiteY10" fmla="*/ 1230489 h 1481667"/>
                <a:gd name="connsiteX11" fmla="*/ 8467 w 771878"/>
                <a:gd name="connsiteY11" fmla="*/ 1222023 h 1481667"/>
                <a:gd name="connsiteX12" fmla="*/ 160867 w 771878"/>
                <a:gd name="connsiteY12" fmla="*/ 1103489 h 1481667"/>
                <a:gd name="connsiteX0" fmla="*/ 160867 w 771878"/>
                <a:gd name="connsiteY0" fmla="*/ 1103489 h 1481667"/>
                <a:gd name="connsiteX1" fmla="*/ 389467 w 771878"/>
                <a:gd name="connsiteY1" fmla="*/ 934156 h 1481667"/>
                <a:gd name="connsiteX2" fmla="*/ 567267 w 771878"/>
                <a:gd name="connsiteY2" fmla="*/ 493889 h 1481667"/>
                <a:gd name="connsiteX3" fmla="*/ 562538 w 771878"/>
                <a:gd name="connsiteY3" fmla="*/ 276865 h 1481667"/>
                <a:gd name="connsiteX4" fmla="*/ 431801 w 771878"/>
                <a:gd name="connsiteY4" fmla="*/ 324556 h 1481667"/>
                <a:gd name="connsiteX5" fmla="*/ 491067 w 771878"/>
                <a:gd name="connsiteY5" fmla="*/ 36689 h 1481667"/>
                <a:gd name="connsiteX6" fmla="*/ 745067 w 771878"/>
                <a:gd name="connsiteY6" fmla="*/ 104423 h 1481667"/>
                <a:gd name="connsiteX7" fmla="*/ 651934 w 771878"/>
                <a:gd name="connsiteY7" fmla="*/ 214489 h 1481667"/>
                <a:gd name="connsiteX8" fmla="*/ 635001 w 771878"/>
                <a:gd name="connsiteY8" fmla="*/ 841023 h 1481667"/>
                <a:gd name="connsiteX9" fmla="*/ 203201 w 771878"/>
                <a:gd name="connsiteY9" fmla="*/ 1416756 h 1481667"/>
                <a:gd name="connsiteX10" fmla="*/ 237067 w 771878"/>
                <a:gd name="connsiteY10" fmla="*/ 1230489 h 1481667"/>
                <a:gd name="connsiteX11" fmla="*/ 8467 w 771878"/>
                <a:gd name="connsiteY11" fmla="*/ 1222023 h 1481667"/>
                <a:gd name="connsiteX12" fmla="*/ 160867 w 771878"/>
                <a:gd name="connsiteY12" fmla="*/ 1103489 h 14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878" h="1481667">
                  <a:moveTo>
                    <a:pt x="160867" y="1103489"/>
                  </a:moveTo>
                  <a:cubicBezTo>
                    <a:pt x="224367" y="1055511"/>
                    <a:pt x="321734" y="1035756"/>
                    <a:pt x="389467" y="934156"/>
                  </a:cubicBezTo>
                  <a:cubicBezTo>
                    <a:pt x="457200" y="832556"/>
                    <a:pt x="538422" y="603437"/>
                    <a:pt x="567267" y="493889"/>
                  </a:cubicBezTo>
                  <a:cubicBezTo>
                    <a:pt x="596112" y="384341"/>
                    <a:pt x="585116" y="305087"/>
                    <a:pt x="562538" y="276865"/>
                  </a:cubicBezTo>
                  <a:cubicBezTo>
                    <a:pt x="539960" y="248643"/>
                    <a:pt x="443713" y="364585"/>
                    <a:pt x="431801" y="324556"/>
                  </a:cubicBezTo>
                  <a:cubicBezTo>
                    <a:pt x="419889" y="284527"/>
                    <a:pt x="438856" y="73378"/>
                    <a:pt x="491067" y="36689"/>
                  </a:cubicBezTo>
                  <a:cubicBezTo>
                    <a:pt x="543278" y="0"/>
                    <a:pt x="718256" y="74790"/>
                    <a:pt x="745067" y="104423"/>
                  </a:cubicBezTo>
                  <a:cubicBezTo>
                    <a:pt x="771878" y="134056"/>
                    <a:pt x="670278" y="91722"/>
                    <a:pt x="651934" y="214489"/>
                  </a:cubicBezTo>
                  <a:cubicBezTo>
                    <a:pt x="633590" y="337256"/>
                    <a:pt x="709790" y="640645"/>
                    <a:pt x="635001" y="841023"/>
                  </a:cubicBezTo>
                  <a:cubicBezTo>
                    <a:pt x="560212" y="1041401"/>
                    <a:pt x="269523" y="1351845"/>
                    <a:pt x="203201" y="1416756"/>
                  </a:cubicBezTo>
                  <a:cubicBezTo>
                    <a:pt x="136879" y="1481667"/>
                    <a:pt x="269523" y="1262944"/>
                    <a:pt x="237067" y="1230489"/>
                  </a:cubicBezTo>
                  <a:cubicBezTo>
                    <a:pt x="204611" y="1198034"/>
                    <a:pt x="16934" y="1246012"/>
                    <a:pt x="8467" y="1222023"/>
                  </a:cubicBezTo>
                  <a:cubicBezTo>
                    <a:pt x="0" y="1198034"/>
                    <a:pt x="97367" y="1151467"/>
                    <a:pt x="160867" y="1103489"/>
                  </a:cubicBezTo>
                  <a:close/>
                </a:path>
              </a:pathLst>
            </a:custGeom>
            <a:gradFill flip="none" rotWithShape="1">
              <a:gsLst>
                <a:gs pos="16000">
                  <a:schemeClr val="tx2">
                    <a:lumMod val="60000"/>
                    <a:lumOff val="40000"/>
                  </a:schemeClr>
                </a:gs>
                <a:gs pos="60000">
                  <a:srgbClr val="FFFFFF">
                    <a:alpha val="37000"/>
                  </a:srgbClr>
                </a:gs>
              </a:gsLst>
              <a:path path="shape">
                <a:fillToRect l="50000" t="50000" r="50000" b="50000"/>
              </a:path>
              <a:tileRect/>
            </a:gradFill>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400">
                <a:solidFill>
                  <a:prstClr val="white"/>
                </a:solidFill>
                <a:latin typeface="Verdana" pitchFamily="34" charset="0"/>
                <a:ea typeface="Verdana" pitchFamily="34" charset="0"/>
                <a:cs typeface="Verdana" pitchFamily="34" charset="0"/>
                <a:sym typeface="Arial" pitchFamily="34" charset="0"/>
              </a:endParaRPr>
            </a:p>
          </p:txBody>
        </p:sp>
        <p:grpSp>
          <p:nvGrpSpPr>
            <p:cNvPr id="70" name="Group 71"/>
            <p:cNvGrpSpPr>
              <a:grpSpLocks/>
            </p:cNvGrpSpPr>
            <p:nvPr/>
          </p:nvGrpSpPr>
          <p:grpSpPr bwMode="auto">
            <a:xfrm>
              <a:off x="1518397" y="4091589"/>
              <a:ext cx="280300" cy="431480"/>
              <a:chOff x="2552481" y="4122398"/>
              <a:chExt cx="231610" cy="398284"/>
            </a:xfrm>
          </p:grpSpPr>
          <p:sp>
            <p:nvSpPr>
              <p:cNvPr id="88" name="Oval 40"/>
              <p:cNvSpPr>
                <a:spLocks noChangeArrowheads="1"/>
              </p:cNvSpPr>
              <p:nvPr/>
            </p:nvSpPr>
            <p:spPr bwMode="auto">
              <a:xfrm rot="1484366">
                <a:off x="2552137" y="4219720"/>
                <a:ext cx="231076" cy="192157"/>
              </a:xfrm>
              <a:prstGeom prst="ellipse">
                <a:avLst/>
              </a:prstGeom>
              <a:solidFill>
                <a:schemeClr val="tx2">
                  <a:lumMod val="40000"/>
                  <a:lumOff val="60000"/>
                </a:schemeClr>
              </a:solidFill>
              <a:ln w="38100">
                <a:solidFill>
                  <a:schemeClr val="tx1"/>
                </a:solidFill>
                <a:round/>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prstClr val="black"/>
                  </a:solidFill>
                  <a:latin typeface="Verdana" pitchFamily="34" charset="0"/>
                  <a:ea typeface="Verdana" pitchFamily="34" charset="0"/>
                  <a:cs typeface="Verdana" pitchFamily="34" charset="0"/>
                  <a:sym typeface="Arial" pitchFamily="34" charset="0"/>
                </a:endParaRPr>
              </a:p>
            </p:txBody>
          </p:sp>
          <p:sp>
            <p:nvSpPr>
              <p:cNvPr id="89" name="Freeform 41"/>
              <p:cNvSpPr>
                <a:spLocks/>
              </p:cNvSpPr>
              <p:nvPr/>
            </p:nvSpPr>
            <p:spPr bwMode="auto">
              <a:xfrm rot="1484366">
                <a:off x="2598365" y="4122398"/>
                <a:ext cx="173708" cy="174805"/>
              </a:xfrm>
              <a:custGeom>
                <a:avLst/>
                <a:gdLst>
                  <a:gd name="T0" fmla="*/ 0 w 108"/>
                  <a:gd name="T1" fmla="*/ 2147483647 h 132"/>
                  <a:gd name="T2" fmla="*/ 2147483647 w 108"/>
                  <a:gd name="T3" fmla="*/ 2147483647 h 132"/>
                  <a:gd name="T4" fmla="*/ 2147483647 w 108"/>
                  <a:gd name="T5" fmla="*/ 0 h 132"/>
                  <a:gd name="T6" fmla="*/ 0 60000 65536"/>
                  <a:gd name="T7" fmla="*/ 0 60000 65536"/>
                  <a:gd name="T8" fmla="*/ 0 60000 65536"/>
                </a:gdLst>
                <a:ahLst/>
                <a:cxnLst>
                  <a:cxn ang="T6">
                    <a:pos x="T0" y="T1"/>
                  </a:cxn>
                  <a:cxn ang="T7">
                    <a:pos x="T2" y="T3"/>
                  </a:cxn>
                  <a:cxn ang="T8">
                    <a:pos x="T4" y="T5"/>
                  </a:cxn>
                </a:cxnLst>
                <a:rect l="0" t="0" r="r" b="b"/>
                <a:pathLst>
                  <a:path w="108" h="132">
                    <a:moveTo>
                      <a:pt x="0" y="132"/>
                    </a:moveTo>
                    <a:cubicBezTo>
                      <a:pt x="7" y="116"/>
                      <a:pt x="24" y="58"/>
                      <a:pt x="42" y="36"/>
                    </a:cubicBezTo>
                    <a:cubicBezTo>
                      <a:pt x="60" y="14"/>
                      <a:pt x="94" y="8"/>
                      <a:pt x="108"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456419"/>
                <a:endParaRPr lang="en-US" sz="1400">
                  <a:solidFill>
                    <a:prstClr val="black"/>
                  </a:solidFill>
                  <a:latin typeface="Verdana" pitchFamily="34" charset="0"/>
                  <a:ea typeface="Verdana" pitchFamily="34" charset="0"/>
                  <a:cs typeface="Verdana" pitchFamily="34" charset="0"/>
                  <a:sym typeface="Arial" pitchFamily="34" charset="0"/>
                </a:endParaRPr>
              </a:p>
            </p:txBody>
          </p:sp>
          <p:sp>
            <p:nvSpPr>
              <p:cNvPr id="90" name="Freeform 42"/>
              <p:cNvSpPr>
                <a:spLocks/>
              </p:cNvSpPr>
              <p:nvPr/>
            </p:nvSpPr>
            <p:spPr bwMode="auto">
              <a:xfrm rot="1484366">
                <a:off x="2581251" y="4337931"/>
                <a:ext cx="154407" cy="182751"/>
              </a:xfrm>
              <a:custGeom>
                <a:avLst/>
                <a:gdLst>
                  <a:gd name="T0" fmla="*/ 2147483647 w 96"/>
                  <a:gd name="T1" fmla="*/ 0 h 138"/>
                  <a:gd name="T2" fmla="*/ 2147483647 w 96"/>
                  <a:gd name="T3" fmla="*/ 2147483647 h 138"/>
                  <a:gd name="T4" fmla="*/ 0 w 96"/>
                  <a:gd name="T5" fmla="*/ 2147483647 h 138"/>
                  <a:gd name="T6" fmla="*/ 0 60000 65536"/>
                  <a:gd name="T7" fmla="*/ 0 60000 65536"/>
                  <a:gd name="T8" fmla="*/ 0 60000 65536"/>
                </a:gdLst>
                <a:ahLst/>
                <a:cxnLst>
                  <a:cxn ang="T6">
                    <a:pos x="T0" y="T1"/>
                  </a:cxn>
                  <a:cxn ang="T7">
                    <a:pos x="T2" y="T3"/>
                  </a:cxn>
                  <a:cxn ang="T8">
                    <a:pos x="T4" y="T5"/>
                  </a:cxn>
                </a:cxnLst>
                <a:rect l="0" t="0" r="r" b="b"/>
                <a:pathLst>
                  <a:path w="96" h="138">
                    <a:moveTo>
                      <a:pt x="96" y="0"/>
                    </a:moveTo>
                    <a:cubicBezTo>
                      <a:pt x="89" y="16"/>
                      <a:pt x="70" y="73"/>
                      <a:pt x="54" y="96"/>
                    </a:cubicBezTo>
                    <a:cubicBezTo>
                      <a:pt x="38" y="119"/>
                      <a:pt x="11" y="129"/>
                      <a:pt x="0" y="13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456419"/>
                <a:endParaRPr lang="en-US" sz="1400">
                  <a:solidFill>
                    <a:prstClr val="black"/>
                  </a:solidFill>
                  <a:latin typeface="Verdana" pitchFamily="34" charset="0"/>
                  <a:ea typeface="Verdana" pitchFamily="34" charset="0"/>
                  <a:cs typeface="Verdana" pitchFamily="34" charset="0"/>
                  <a:sym typeface="Arial" pitchFamily="34" charset="0"/>
                </a:endParaRPr>
              </a:p>
            </p:txBody>
          </p:sp>
        </p:grpSp>
        <p:pic>
          <p:nvPicPr>
            <p:cNvPr id="71" name="Picture 94" descr="globe_2.000001.png"/>
            <p:cNvPicPr>
              <a:picLocks noChangeAspect="1"/>
            </p:cNvPicPr>
            <p:nvPr/>
          </p:nvPicPr>
          <p:blipFill>
            <a:blip r:embed="rId2" cstate="print"/>
            <a:srcRect l="67580" t="32100" r="17605" b="47530"/>
            <a:stretch>
              <a:fillRect/>
            </a:stretch>
          </p:blipFill>
          <p:spPr>
            <a:xfrm>
              <a:off x="6124301" y="2534093"/>
              <a:ext cx="1666552" cy="1640888"/>
            </a:xfrm>
            <a:prstGeom prst="rect">
              <a:avLst/>
            </a:prstGeom>
            <a:ln w="25400" cap="flat" cmpd="sng" algn="ctr">
              <a:solidFill>
                <a:schemeClr val="accent5">
                  <a:lumMod val="50000"/>
                </a:schemeClr>
              </a:solidFill>
              <a:prstDash val="solid"/>
              <a:round/>
              <a:headEnd type="none" w="med" len="med"/>
              <a:tailEnd type="none" w="med" len="med"/>
            </a:ln>
            <a:effectLst>
              <a:outerShdw blurRad="50800" dist="165100" dir="18720000">
                <a:srgbClr val="000000">
                  <a:alpha val="43000"/>
                </a:srgbClr>
              </a:outerShdw>
            </a:effectLst>
          </p:spPr>
        </p:pic>
        <p:sp>
          <p:nvSpPr>
            <p:cNvPr id="72" name="TextBox 95"/>
            <p:cNvSpPr txBox="1"/>
            <p:nvPr/>
          </p:nvSpPr>
          <p:spPr>
            <a:xfrm>
              <a:off x="6688154" y="3028808"/>
              <a:ext cx="634336" cy="626646"/>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800">
                  <a:solidFill>
                    <a:srgbClr val="4BACC6">
                      <a:lumMod val="75000"/>
                    </a:srgbClr>
                  </a:solidFill>
                  <a:latin typeface="Verdana" pitchFamily="34" charset="0"/>
                  <a:ea typeface="Verdana" pitchFamily="34" charset="0"/>
                  <a:cs typeface="Verdana" pitchFamily="34" charset="0"/>
                  <a:sym typeface="Arial" pitchFamily="34" charset="0"/>
                </a:rPr>
                <a:t>L</a:t>
              </a:r>
            </a:p>
          </p:txBody>
        </p:sp>
        <p:sp>
          <p:nvSpPr>
            <p:cNvPr id="73" name="Freeform 96"/>
            <p:cNvSpPr/>
            <p:nvPr/>
          </p:nvSpPr>
          <p:spPr>
            <a:xfrm>
              <a:off x="6097017" y="2632057"/>
              <a:ext cx="1364162" cy="1234339"/>
            </a:xfrm>
            <a:custGeom>
              <a:avLst/>
              <a:gdLst>
                <a:gd name="connsiteX0" fmla="*/ 22578 w 1127478"/>
                <a:gd name="connsiteY0" fmla="*/ 603956 h 1140178"/>
                <a:gd name="connsiteX1" fmla="*/ 251178 w 1127478"/>
                <a:gd name="connsiteY1" fmla="*/ 714023 h 1140178"/>
                <a:gd name="connsiteX2" fmla="*/ 539045 w 1127478"/>
                <a:gd name="connsiteY2" fmla="*/ 925690 h 1140178"/>
                <a:gd name="connsiteX3" fmla="*/ 818445 w 1127478"/>
                <a:gd name="connsiteY3" fmla="*/ 1137356 h 1140178"/>
                <a:gd name="connsiteX4" fmla="*/ 1097845 w 1127478"/>
                <a:gd name="connsiteY4" fmla="*/ 908756 h 1140178"/>
                <a:gd name="connsiteX5" fmla="*/ 996245 w 1127478"/>
                <a:gd name="connsiteY5" fmla="*/ 603956 h 1140178"/>
                <a:gd name="connsiteX6" fmla="*/ 759178 w 1127478"/>
                <a:gd name="connsiteY6" fmla="*/ 434623 h 1140178"/>
                <a:gd name="connsiteX7" fmla="*/ 742245 w 1127478"/>
                <a:gd name="connsiteY7" fmla="*/ 324556 h 1140178"/>
                <a:gd name="connsiteX8" fmla="*/ 920045 w 1127478"/>
                <a:gd name="connsiteY8" fmla="*/ 189090 h 1140178"/>
                <a:gd name="connsiteX9" fmla="*/ 987778 w 1127478"/>
                <a:gd name="connsiteY9" fmla="*/ 290690 h 1140178"/>
                <a:gd name="connsiteX10" fmla="*/ 987778 w 1127478"/>
                <a:gd name="connsiteY10" fmla="*/ 45156 h 1140178"/>
                <a:gd name="connsiteX11" fmla="*/ 742245 w 1127478"/>
                <a:gd name="connsiteY11" fmla="*/ 19756 h 1140178"/>
                <a:gd name="connsiteX12" fmla="*/ 869245 w 1127478"/>
                <a:gd name="connsiteY12" fmla="*/ 121356 h 1140178"/>
                <a:gd name="connsiteX13" fmla="*/ 657578 w 1127478"/>
                <a:gd name="connsiteY13" fmla="*/ 299156 h 1140178"/>
                <a:gd name="connsiteX14" fmla="*/ 716845 w 1127478"/>
                <a:gd name="connsiteY14" fmla="*/ 510823 h 1140178"/>
                <a:gd name="connsiteX15" fmla="*/ 860778 w 1127478"/>
                <a:gd name="connsiteY15" fmla="*/ 595490 h 1140178"/>
                <a:gd name="connsiteX16" fmla="*/ 970845 w 1127478"/>
                <a:gd name="connsiteY16" fmla="*/ 807156 h 1140178"/>
                <a:gd name="connsiteX17" fmla="*/ 911578 w 1127478"/>
                <a:gd name="connsiteY17" fmla="*/ 959556 h 1140178"/>
                <a:gd name="connsiteX18" fmla="*/ 750711 w 1127478"/>
                <a:gd name="connsiteY18" fmla="*/ 951090 h 1140178"/>
                <a:gd name="connsiteX19" fmla="*/ 488245 w 1127478"/>
                <a:gd name="connsiteY19" fmla="*/ 781756 h 1140178"/>
                <a:gd name="connsiteX20" fmla="*/ 293511 w 1127478"/>
                <a:gd name="connsiteY20" fmla="*/ 620890 h 1140178"/>
                <a:gd name="connsiteX21" fmla="*/ 98778 w 1127478"/>
                <a:gd name="connsiteY21" fmla="*/ 392290 h 1140178"/>
                <a:gd name="connsiteX22" fmla="*/ 115711 w 1127478"/>
                <a:gd name="connsiteY22" fmla="*/ 527756 h 1140178"/>
                <a:gd name="connsiteX23" fmla="*/ 22578 w 1127478"/>
                <a:gd name="connsiteY23" fmla="*/ 603956 h 114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7478" h="1140178">
                  <a:moveTo>
                    <a:pt x="22578" y="603956"/>
                  </a:moveTo>
                  <a:cubicBezTo>
                    <a:pt x="45156" y="635001"/>
                    <a:pt x="165100" y="660401"/>
                    <a:pt x="251178" y="714023"/>
                  </a:cubicBezTo>
                  <a:cubicBezTo>
                    <a:pt x="337256" y="767645"/>
                    <a:pt x="444501" y="855135"/>
                    <a:pt x="539045" y="925690"/>
                  </a:cubicBezTo>
                  <a:cubicBezTo>
                    <a:pt x="633590" y="996246"/>
                    <a:pt x="725312" y="1140178"/>
                    <a:pt x="818445" y="1137356"/>
                  </a:cubicBezTo>
                  <a:cubicBezTo>
                    <a:pt x="911578" y="1134534"/>
                    <a:pt x="1068212" y="997656"/>
                    <a:pt x="1097845" y="908756"/>
                  </a:cubicBezTo>
                  <a:cubicBezTo>
                    <a:pt x="1127478" y="819856"/>
                    <a:pt x="1052690" y="682978"/>
                    <a:pt x="996245" y="603956"/>
                  </a:cubicBezTo>
                  <a:cubicBezTo>
                    <a:pt x="939801" y="524934"/>
                    <a:pt x="801511" y="481190"/>
                    <a:pt x="759178" y="434623"/>
                  </a:cubicBezTo>
                  <a:cubicBezTo>
                    <a:pt x="716845" y="388056"/>
                    <a:pt x="715434" y="365478"/>
                    <a:pt x="742245" y="324556"/>
                  </a:cubicBezTo>
                  <a:cubicBezTo>
                    <a:pt x="769056" y="283634"/>
                    <a:pt x="879123" y="194734"/>
                    <a:pt x="920045" y="189090"/>
                  </a:cubicBezTo>
                  <a:cubicBezTo>
                    <a:pt x="960967" y="183446"/>
                    <a:pt x="976489" y="314679"/>
                    <a:pt x="987778" y="290690"/>
                  </a:cubicBezTo>
                  <a:cubicBezTo>
                    <a:pt x="999067" y="266701"/>
                    <a:pt x="1028700" y="90312"/>
                    <a:pt x="987778" y="45156"/>
                  </a:cubicBezTo>
                  <a:cubicBezTo>
                    <a:pt x="946856" y="0"/>
                    <a:pt x="762000" y="7056"/>
                    <a:pt x="742245" y="19756"/>
                  </a:cubicBezTo>
                  <a:cubicBezTo>
                    <a:pt x="722490" y="32456"/>
                    <a:pt x="883356" y="74789"/>
                    <a:pt x="869245" y="121356"/>
                  </a:cubicBezTo>
                  <a:cubicBezTo>
                    <a:pt x="855134" y="167923"/>
                    <a:pt x="682978" y="234245"/>
                    <a:pt x="657578" y="299156"/>
                  </a:cubicBezTo>
                  <a:cubicBezTo>
                    <a:pt x="632178" y="364067"/>
                    <a:pt x="682978" y="461434"/>
                    <a:pt x="716845" y="510823"/>
                  </a:cubicBezTo>
                  <a:cubicBezTo>
                    <a:pt x="750712" y="560212"/>
                    <a:pt x="818445" y="546101"/>
                    <a:pt x="860778" y="595490"/>
                  </a:cubicBezTo>
                  <a:cubicBezTo>
                    <a:pt x="903111" y="644879"/>
                    <a:pt x="962378" y="746478"/>
                    <a:pt x="970845" y="807156"/>
                  </a:cubicBezTo>
                  <a:cubicBezTo>
                    <a:pt x="979312" y="867834"/>
                    <a:pt x="948267" y="935567"/>
                    <a:pt x="911578" y="959556"/>
                  </a:cubicBezTo>
                  <a:cubicBezTo>
                    <a:pt x="874889" y="983545"/>
                    <a:pt x="821267" y="980723"/>
                    <a:pt x="750711" y="951090"/>
                  </a:cubicBezTo>
                  <a:cubicBezTo>
                    <a:pt x="680155" y="921457"/>
                    <a:pt x="564445" y="836789"/>
                    <a:pt x="488245" y="781756"/>
                  </a:cubicBezTo>
                  <a:cubicBezTo>
                    <a:pt x="412045" y="726723"/>
                    <a:pt x="358422" y="685801"/>
                    <a:pt x="293511" y="620890"/>
                  </a:cubicBezTo>
                  <a:cubicBezTo>
                    <a:pt x="228600" y="555979"/>
                    <a:pt x="128411" y="407812"/>
                    <a:pt x="98778" y="392290"/>
                  </a:cubicBezTo>
                  <a:cubicBezTo>
                    <a:pt x="69145" y="376768"/>
                    <a:pt x="128411" y="498123"/>
                    <a:pt x="115711" y="527756"/>
                  </a:cubicBezTo>
                  <a:cubicBezTo>
                    <a:pt x="103011" y="557389"/>
                    <a:pt x="0" y="572912"/>
                    <a:pt x="22578" y="603956"/>
                  </a:cubicBezTo>
                  <a:close/>
                </a:path>
              </a:pathLst>
            </a:custGeom>
            <a:gradFill flip="none" rotWithShape="1">
              <a:gsLst>
                <a:gs pos="24000">
                  <a:schemeClr val="accent5">
                    <a:lumMod val="5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400">
                <a:solidFill>
                  <a:prstClr val="white"/>
                </a:solidFill>
                <a:latin typeface="Verdana" pitchFamily="34" charset="0"/>
                <a:ea typeface="Verdana" pitchFamily="34" charset="0"/>
                <a:cs typeface="Verdana" pitchFamily="34" charset="0"/>
                <a:sym typeface="Arial" pitchFamily="34" charset="0"/>
              </a:endParaRPr>
            </a:p>
          </p:txBody>
        </p:sp>
        <p:grpSp>
          <p:nvGrpSpPr>
            <p:cNvPr id="74" name="Group 98"/>
            <p:cNvGrpSpPr>
              <a:grpSpLocks/>
            </p:cNvGrpSpPr>
            <p:nvPr/>
          </p:nvGrpSpPr>
          <p:grpSpPr bwMode="auto">
            <a:xfrm>
              <a:off x="5012509" y="1365878"/>
              <a:ext cx="1657457" cy="1807425"/>
              <a:chOff x="5100975" y="1648726"/>
              <a:chExt cx="1369546" cy="1668370"/>
            </a:xfrm>
          </p:grpSpPr>
          <p:pic>
            <p:nvPicPr>
              <p:cNvPr id="85" name="Picture 89" descr="globe_2.000001.png"/>
              <p:cNvPicPr>
                <a:picLocks noChangeAspect="1"/>
              </p:cNvPicPr>
              <p:nvPr/>
            </p:nvPicPr>
            <p:blipFill>
              <a:blip r:embed="rId2" cstate="print"/>
              <a:srcRect l="52666" t="15433" r="28173" b="60246"/>
              <a:stretch>
                <a:fillRect/>
              </a:stretch>
            </p:blipFill>
            <p:spPr>
              <a:xfrm>
                <a:off x="5100975" y="1648726"/>
                <a:ext cx="1369546" cy="1668370"/>
              </a:xfrm>
              <a:prstGeom prst="rect">
                <a:avLst/>
              </a:prstGeom>
              <a:ln w="25400" cap="flat" cmpd="sng" algn="ctr">
                <a:solidFill>
                  <a:schemeClr val="accent1">
                    <a:lumMod val="75000"/>
                  </a:schemeClr>
                </a:solidFill>
                <a:prstDash val="solid"/>
                <a:round/>
                <a:headEnd type="none" w="med" len="med"/>
                <a:tailEnd type="none" w="med" len="med"/>
              </a:ln>
            </p:spPr>
          </p:pic>
          <p:sp>
            <p:nvSpPr>
              <p:cNvPr id="86" name="TextBox 90"/>
              <p:cNvSpPr txBox="1"/>
              <p:nvPr/>
            </p:nvSpPr>
            <p:spPr>
              <a:xfrm>
                <a:off x="5495495" y="2209371"/>
                <a:ext cx="524147" cy="578434"/>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800">
                    <a:solidFill>
                      <a:srgbClr val="4F81BD">
                        <a:lumMod val="75000"/>
                      </a:srgbClr>
                    </a:solidFill>
                    <a:latin typeface="Verdana" pitchFamily="34" charset="0"/>
                    <a:ea typeface="Verdana" pitchFamily="34" charset="0"/>
                    <a:cs typeface="Verdana" pitchFamily="34" charset="0"/>
                    <a:sym typeface="Arial" pitchFamily="34" charset="0"/>
                  </a:rPr>
                  <a:t>L</a:t>
                </a:r>
              </a:p>
            </p:txBody>
          </p:sp>
          <p:sp>
            <p:nvSpPr>
              <p:cNvPr id="87" name="Freeform 92"/>
              <p:cNvSpPr/>
              <p:nvPr/>
            </p:nvSpPr>
            <p:spPr>
              <a:xfrm>
                <a:off x="5249389" y="2168679"/>
                <a:ext cx="937454" cy="902005"/>
              </a:xfrm>
              <a:custGeom>
                <a:avLst/>
                <a:gdLst>
                  <a:gd name="connsiteX0" fmla="*/ 118533 w 912988"/>
                  <a:gd name="connsiteY0" fmla="*/ 664633 h 890411"/>
                  <a:gd name="connsiteX1" fmla="*/ 482599 w 912988"/>
                  <a:gd name="connsiteY1" fmla="*/ 723900 h 890411"/>
                  <a:gd name="connsiteX2" fmla="*/ 761999 w 912988"/>
                  <a:gd name="connsiteY2" fmla="*/ 537633 h 890411"/>
                  <a:gd name="connsiteX3" fmla="*/ 660399 w 912988"/>
                  <a:gd name="connsiteY3" fmla="*/ 224366 h 890411"/>
                  <a:gd name="connsiteX4" fmla="*/ 474133 w 912988"/>
                  <a:gd name="connsiteY4" fmla="*/ 71966 h 890411"/>
                  <a:gd name="connsiteX5" fmla="*/ 203199 w 912988"/>
                  <a:gd name="connsiteY5" fmla="*/ 173566 h 890411"/>
                  <a:gd name="connsiteX6" fmla="*/ 313266 w 912988"/>
                  <a:gd name="connsiteY6" fmla="*/ 266700 h 890411"/>
                  <a:gd name="connsiteX7" fmla="*/ 42333 w 912988"/>
                  <a:gd name="connsiteY7" fmla="*/ 283633 h 890411"/>
                  <a:gd name="connsiteX8" fmla="*/ 59266 w 912988"/>
                  <a:gd name="connsiteY8" fmla="*/ 38100 h 890411"/>
                  <a:gd name="connsiteX9" fmla="*/ 152399 w 912988"/>
                  <a:gd name="connsiteY9" fmla="*/ 97366 h 890411"/>
                  <a:gd name="connsiteX10" fmla="*/ 321733 w 912988"/>
                  <a:gd name="connsiteY10" fmla="*/ 4233 h 890411"/>
                  <a:gd name="connsiteX11" fmla="*/ 770466 w 912988"/>
                  <a:gd name="connsiteY11" fmla="*/ 71966 h 890411"/>
                  <a:gd name="connsiteX12" fmla="*/ 905933 w 912988"/>
                  <a:gd name="connsiteY12" fmla="*/ 419100 h 890411"/>
                  <a:gd name="connsiteX13" fmla="*/ 812799 w 912988"/>
                  <a:gd name="connsiteY13" fmla="*/ 639233 h 890411"/>
                  <a:gd name="connsiteX14" fmla="*/ 397933 w 912988"/>
                  <a:gd name="connsiteY14" fmla="*/ 842433 h 890411"/>
                  <a:gd name="connsiteX15" fmla="*/ 126999 w 912988"/>
                  <a:gd name="connsiteY15" fmla="*/ 876300 h 890411"/>
                  <a:gd name="connsiteX16" fmla="*/ 186266 w 912988"/>
                  <a:gd name="connsiteY16" fmla="*/ 757766 h 890411"/>
                  <a:gd name="connsiteX17" fmla="*/ 67733 w 912988"/>
                  <a:gd name="connsiteY17" fmla="*/ 664633 h 890411"/>
                  <a:gd name="connsiteX18" fmla="*/ 118533 w 912988"/>
                  <a:gd name="connsiteY18" fmla="*/ 664633 h 890411"/>
                  <a:gd name="connsiteX0" fmla="*/ 118533 w 912989"/>
                  <a:gd name="connsiteY0" fmla="*/ 761982 h 987760"/>
                  <a:gd name="connsiteX1" fmla="*/ 482599 w 912989"/>
                  <a:gd name="connsiteY1" fmla="*/ 821249 h 987760"/>
                  <a:gd name="connsiteX2" fmla="*/ 761999 w 912989"/>
                  <a:gd name="connsiteY2" fmla="*/ 634982 h 987760"/>
                  <a:gd name="connsiteX3" fmla="*/ 660399 w 912989"/>
                  <a:gd name="connsiteY3" fmla="*/ 321715 h 987760"/>
                  <a:gd name="connsiteX4" fmla="*/ 474133 w 912989"/>
                  <a:gd name="connsiteY4" fmla="*/ 169315 h 987760"/>
                  <a:gd name="connsiteX5" fmla="*/ 203199 w 912989"/>
                  <a:gd name="connsiteY5" fmla="*/ 270915 h 987760"/>
                  <a:gd name="connsiteX6" fmla="*/ 313266 w 912989"/>
                  <a:gd name="connsiteY6" fmla="*/ 364049 h 987760"/>
                  <a:gd name="connsiteX7" fmla="*/ 42333 w 912989"/>
                  <a:gd name="connsiteY7" fmla="*/ 380982 h 987760"/>
                  <a:gd name="connsiteX8" fmla="*/ 59266 w 912989"/>
                  <a:gd name="connsiteY8" fmla="*/ 135449 h 987760"/>
                  <a:gd name="connsiteX9" fmla="*/ 152399 w 912989"/>
                  <a:gd name="connsiteY9" fmla="*/ 194715 h 987760"/>
                  <a:gd name="connsiteX10" fmla="*/ 321733 w 912989"/>
                  <a:gd name="connsiteY10" fmla="*/ 101582 h 987760"/>
                  <a:gd name="connsiteX11" fmla="*/ 770466 w 912989"/>
                  <a:gd name="connsiteY11" fmla="*/ 69144 h 987760"/>
                  <a:gd name="connsiteX12" fmla="*/ 905933 w 912989"/>
                  <a:gd name="connsiteY12" fmla="*/ 516449 h 987760"/>
                  <a:gd name="connsiteX13" fmla="*/ 812799 w 912989"/>
                  <a:gd name="connsiteY13" fmla="*/ 736582 h 987760"/>
                  <a:gd name="connsiteX14" fmla="*/ 397933 w 912989"/>
                  <a:gd name="connsiteY14" fmla="*/ 939782 h 987760"/>
                  <a:gd name="connsiteX15" fmla="*/ 126999 w 912989"/>
                  <a:gd name="connsiteY15" fmla="*/ 973649 h 987760"/>
                  <a:gd name="connsiteX16" fmla="*/ 186266 w 912989"/>
                  <a:gd name="connsiteY16" fmla="*/ 855115 h 987760"/>
                  <a:gd name="connsiteX17" fmla="*/ 67733 w 912989"/>
                  <a:gd name="connsiteY17" fmla="*/ 761982 h 987760"/>
                  <a:gd name="connsiteX18" fmla="*/ 118533 w 912989"/>
                  <a:gd name="connsiteY18" fmla="*/ 761982 h 987760"/>
                  <a:gd name="connsiteX0" fmla="*/ 118533 w 936977"/>
                  <a:gd name="connsiteY0" fmla="*/ 664633 h 890411"/>
                  <a:gd name="connsiteX1" fmla="*/ 482599 w 936977"/>
                  <a:gd name="connsiteY1" fmla="*/ 723900 h 890411"/>
                  <a:gd name="connsiteX2" fmla="*/ 761999 w 936977"/>
                  <a:gd name="connsiteY2" fmla="*/ 537633 h 890411"/>
                  <a:gd name="connsiteX3" fmla="*/ 660399 w 936977"/>
                  <a:gd name="connsiteY3" fmla="*/ 224366 h 890411"/>
                  <a:gd name="connsiteX4" fmla="*/ 474133 w 936977"/>
                  <a:gd name="connsiteY4" fmla="*/ 71966 h 890411"/>
                  <a:gd name="connsiteX5" fmla="*/ 203199 w 936977"/>
                  <a:gd name="connsiteY5" fmla="*/ 173566 h 890411"/>
                  <a:gd name="connsiteX6" fmla="*/ 313266 w 936977"/>
                  <a:gd name="connsiteY6" fmla="*/ 266700 h 890411"/>
                  <a:gd name="connsiteX7" fmla="*/ 42333 w 936977"/>
                  <a:gd name="connsiteY7" fmla="*/ 283633 h 890411"/>
                  <a:gd name="connsiteX8" fmla="*/ 59266 w 936977"/>
                  <a:gd name="connsiteY8" fmla="*/ 38100 h 890411"/>
                  <a:gd name="connsiteX9" fmla="*/ 152399 w 936977"/>
                  <a:gd name="connsiteY9" fmla="*/ 97366 h 890411"/>
                  <a:gd name="connsiteX10" fmla="*/ 321733 w 936977"/>
                  <a:gd name="connsiteY10" fmla="*/ 4233 h 890411"/>
                  <a:gd name="connsiteX11" fmla="*/ 626533 w 936977"/>
                  <a:gd name="connsiteY11" fmla="*/ 71966 h 890411"/>
                  <a:gd name="connsiteX12" fmla="*/ 905933 w 936977"/>
                  <a:gd name="connsiteY12" fmla="*/ 419100 h 890411"/>
                  <a:gd name="connsiteX13" fmla="*/ 812799 w 936977"/>
                  <a:gd name="connsiteY13" fmla="*/ 639233 h 890411"/>
                  <a:gd name="connsiteX14" fmla="*/ 397933 w 936977"/>
                  <a:gd name="connsiteY14" fmla="*/ 842433 h 890411"/>
                  <a:gd name="connsiteX15" fmla="*/ 126999 w 936977"/>
                  <a:gd name="connsiteY15" fmla="*/ 876300 h 890411"/>
                  <a:gd name="connsiteX16" fmla="*/ 186266 w 936977"/>
                  <a:gd name="connsiteY16" fmla="*/ 757766 h 890411"/>
                  <a:gd name="connsiteX17" fmla="*/ 67733 w 936977"/>
                  <a:gd name="connsiteY17" fmla="*/ 664633 h 890411"/>
                  <a:gd name="connsiteX18" fmla="*/ 118533 w 936977"/>
                  <a:gd name="connsiteY18" fmla="*/ 664633 h 890411"/>
                  <a:gd name="connsiteX0" fmla="*/ 118533 w 936977"/>
                  <a:gd name="connsiteY0" fmla="*/ 664633 h 890411"/>
                  <a:gd name="connsiteX1" fmla="*/ 482599 w 936977"/>
                  <a:gd name="connsiteY1" fmla="*/ 723900 h 890411"/>
                  <a:gd name="connsiteX2" fmla="*/ 761999 w 936977"/>
                  <a:gd name="connsiteY2" fmla="*/ 537633 h 890411"/>
                  <a:gd name="connsiteX3" fmla="*/ 660399 w 936977"/>
                  <a:gd name="connsiteY3" fmla="*/ 224366 h 890411"/>
                  <a:gd name="connsiteX4" fmla="*/ 474133 w 936977"/>
                  <a:gd name="connsiteY4" fmla="*/ 71966 h 890411"/>
                  <a:gd name="connsiteX5" fmla="*/ 203199 w 936977"/>
                  <a:gd name="connsiteY5" fmla="*/ 173566 h 890411"/>
                  <a:gd name="connsiteX6" fmla="*/ 313266 w 936977"/>
                  <a:gd name="connsiteY6" fmla="*/ 266700 h 890411"/>
                  <a:gd name="connsiteX7" fmla="*/ 42333 w 936977"/>
                  <a:gd name="connsiteY7" fmla="*/ 283633 h 890411"/>
                  <a:gd name="connsiteX8" fmla="*/ 59266 w 936977"/>
                  <a:gd name="connsiteY8" fmla="*/ 38100 h 890411"/>
                  <a:gd name="connsiteX9" fmla="*/ 152399 w 936977"/>
                  <a:gd name="connsiteY9" fmla="*/ 97366 h 890411"/>
                  <a:gd name="connsiteX10" fmla="*/ 321733 w 936977"/>
                  <a:gd name="connsiteY10" fmla="*/ 4233 h 890411"/>
                  <a:gd name="connsiteX11" fmla="*/ 626533 w 936977"/>
                  <a:gd name="connsiteY11" fmla="*/ 71966 h 890411"/>
                  <a:gd name="connsiteX12" fmla="*/ 905933 w 936977"/>
                  <a:gd name="connsiteY12" fmla="*/ 419100 h 890411"/>
                  <a:gd name="connsiteX13" fmla="*/ 812799 w 936977"/>
                  <a:gd name="connsiteY13" fmla="*/ 639233 h 890411"/>
                  <a:gd name="connsiteX14" fmla="*/ 397933 w 936977"/>
                  <a:gd name="connsiteY14" fmla="*/ 842433 h 890411"/>
                  <a:gd name="connsiteX15" fmla="*/ 126999 w 936977"/>
                  <a:gd name="connsiteY15" fmla="*/ 876300 h 890411"/>
                  <a:gd name="connsiteX16" fmla="*/ 186266 w 936977"/>
                  <a:gd name="connsiteY16" fmla="*/ 757766 h 890411"/>
                  <a:gd name="connsiteX17" fmla="*/ 67733 w 936977"/>
                  <a:gd name="connsiteY17" fmla="*/ 664633 h 890411"/>
                  <a:gd name="connsiteX18" fmla="*/ 118533 w 936977"/>
                  <a:gd name="connsiteY18" fmla="*/ 664633 h 890411"/>
                  <a:gd name="connsiteX0" fmla="*/ 118533 w 936977"/>
                  <a:gd name="connsiteY0" fmla="*/ 664633 h 890411"/>
                  <a:gd name="connsiteX1" fmla="*/ 482599 w 936977"/>
                  <a:gd name="connsiteY1" fmla="*/ 723900 h 890411"/>
                  <a:gd name="connsiteX2" fmla="*/ 761999 w 936977"/>
                  <a:gd name="connsiteY2" fmla="*/ 537633 h 890411"/>
                  <a:gd name="connsiteX3" fmla="*/ 660399 w 936977"/>
                  <a:gd name="connsiteY3" fmla="*/ 224366 h 890411"/>
                  <a:gd name="connsiteX4" fmla="*/ 474133 w 936977"/>
                  <a:gd name="connsiteY4" fmla="*/ 71966 h 890411"/>
                  <a:gd name="connsiteX5" fmla="*/ 203199 w 936977"/>
                  <a:gd name="connsiteY5" fmla="*/ 173566 h 890411"/>
                  <a:gd name="connsiteX6" fmla="*/ 313266 w 936977"/>
                  <a:gd name="connsiteY6" fmla="*/ 266700 h 890411"/>
                  <a:gd name="connsiteX7" fmla="*/ 42333 w 936977"/>
                  <a:gd name="connsiteY7" fmla="*/ 283633 h 890411"/>
                  <a:gd name="connsiteX8" fmla="*/ 59266 w 936977"/>
                  <a:gd name="connsiteY8" fmla="*/ 38100 h 890411"/>
                  <a:gd name="connsiteX9" fmla="*/ 152399 w 936977"/>
                  <a:gd name="connsiteY9" fmla="*/ 97366 h 890411"/>
                  <a:gd name="connsiteX10" fmla="*/ 321733 w 936977"/>
                  <a:gd name="connsiteY10" fmla="*/ 4233 h 890411"/>
                  <a:gd name="connsiteX11" fmla="*/ 626533 w 936977"/>
                  <a:gd name="connsiteY11" fmla="*/ 71966 h 890411"/>
                  <a:gd name="connsiteX12" fmla="*/ 905933 w 936977"/>
                  <a:gd name="connsiteY12" fmla="*/ 419100 h 890411"/>
                  <a:gd name="connsiteX13" fmla="*/ 812799 w 936977"/>
                  <a:gd name="connsiteY13" fmla="*/ 639233 h 890411"/>
                  <a:gd name="connsiteX14" fmla="*/ 397933 w 936977"/>
                  <a:gd name="connsiteY14" fmla="*/ 842433 h 890411"/>
                  <a:gd name="connsiteX15" fmla="*/ 126999 w 936977"/>
                  <a:gd name="connsiteY15" fmla="*/ 876300 h 890411"/>
                  <a:gd name="connsiteX16" fmla="*/ 186266 w 936977"/>
                  <a:gd name="connsiteY16" fmla="*/ 757766 h 890411"/>
                  <a:gd name="connsiteX17" fmla="*/ 67733 w 936977"/>
                  <a:gd name="connsiteY17" fmla="*/ 664633 h 890411"/>
                  <a:gd name="connsiteX18" fmla="*/ 118533 w 936977"/>
                  <a:gd name="connsiteY18" fmla="*/ 664633 h 890411"/>
                  <a:gd name="connsiteX0" fmla="*/ 118533 w 936977"/>
                  <a:gd name="connsiteY0" fmla="*/ 664633 h 890411"/>
                  <a:gd name="connsiteX1" fmla="*/ 482599 w 936977"/>
                  <a:gd name="connsiteY1" fmla="*/ 723900 h 890411"/>
                  <a:gd name="connsiteX2" fmla="*/ 761999 w 936977"/>
                  <a:gd name="connsiteY2" fmla="*/ 537633 h 890411"/>
                  <a:gd name="connsiteX3" fmla="*/ 660399 w 936977"/>
                  <a:gd name="connsiteY3" fmla="*/ 224366 h 890411"/>
                  <a:gd name="connsiteX4" fmla="*/ 474133 w 936977"/>
                  <a:gd name="connsiteY4" fmla="*/ 71966 h 890411"/>
                  <a:gd name="connsiteX5" fmla="*/ 203199 w 936977"/>
                  <a:gd name="connsiteY5" fmla="*/ 173566 h 890411"/>
                  <a:gd name="connsiteX6" fmla="*/ 313266 w 936977"/>
                  <a:gd name="connsiteY6" fmla="*/ 266700 h 890411"/>
                  <a:gd name="connsiteX7" fmla="*/ 42333 w 936977"/>
                  <a:gd name="connsiteY7" fmla="*/ 283633 h 890411"/>
                  <a:gd name="connsiteX8" fmla="*/ 59266 w 936977"/>
                  <a:gd name="connsiteY8" fmla="*/ 38100 h 890411"/>
                  <a:gd name="connsiteX9" fmla="*/ 152399 w 936977"/>
                  <a:gd name="connsiteY9" fmla="*/ 97366 h 890411"/>
                  <a:gd name="connsiteX10" fmla="*/ 321733 w 936977"/>
                  <a:gd name="connsiteY10" fmla="*/ 4233 h 890411"/>
                  <a:gd name="connsiteX11" fmla="*/ 626533 w 936977"/>
                  <a:gd name="connsiteY11" fmla="*/ 71966 h 890411"/>
                  <a:gd name="connsiteX12" fmla="*/ 905933 w 936977"/>
                  <a:gd name="connsiteY12" fmla="*/ 419100 h 890411"/>
                  <a:gd name="connsiteX13" fmla="*/ 812799 w 936977"/>
                  <a:gd name="connsiteY13" fmla="*/ 639234 h 890411"/>
                  <a:gd name="connsiteX14" fmla="*/ 397933 w 936977"/>
                  <a:gd name="connsiteY14" fmla="*/ 842433 h 890411"/>
                  <a:gd name="connsiteX15" fmla="*/ 126999 w 936977"/>
                  <a:gd name="connsiteY15" fmla="*/ 876300 h 890411"/>
                  <a:gd name="connsiteX16" fmla="*/ 186266 w 936977"/>
                  <a:gd name="connsiteY16" fmla="*/ 757766 h 890411"/>
                  <a:gd name="connsiteX17" fmla="*/ 67733 w 936977"/>
                  <a:gd name="connsiteY17" fmla="*/ 664633 h 890411"/>
                  <a:gd name="connsiteX18" fmla="*/ 118533 w 936977"/>
                  <a:gd name="connsiteY18" fmla="*/ 664633 h 89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977" h="890411">
                    <a:moveTo>
                      <a:pt x="118533" y="664633"/>
                    </a:moveTo>
                    <a:cubicBezTo>
                      <a:pt x="187677" y="674511"/>
                      <a:pt x="375355" y="745067"/>
                      <a:pt x="482599" y="723900"/>
                    </a:cubicBezTo>
                    <a:cubicBezTo>
                      <a:pt x="589843" y="702733"/>
                      <a:pt x="732366" y="620889"/>
                      <a:pt x="761999" y="537633"/>
                    </a:cubicBezTo>
                    <a:cubicBezTo>
                      <a:pt x="791632" y="454377"/>
                      <a:pt x="708377" y="301977"/>
                      <a:pt x="660399" y="224366"/>
                    </a:cubicBezTo>
                    <a:cubicBezTo>
                      <a:pt x="612421" y="146755"/>
                      <a:pt x="550333" y="80433"/>
                      <a:pt x="474133" y="71966"/>
                    </a:cubicBezTo>
                    <a:cubicBezTo>
                      <a:pt x="397933" y="63499"/>
                      <a:pt x="230010" y="141110"/>
                      <a:pt x="203199" y="173566"/>
                    </a:cubicBezTo>
                    <a:cubicBezTo>
                      <a:pt x="176388" y="206022"/>
                      <a:pt x="340077" y="248356"/>
                      <a:pt x="313266" y="266700"/>
                    </a:cubicBezTo>
                    <a:cubicBezTo>
                      <a:pt x="286455" y="285044"/>
                      <a:pt x="84666" y="321733"/>
                      <a:pt x="42333" y="283633"/>
                    </a:cubicBezTo>
                    <a:cubicBezTo>
                      <a:pt x="0" y="245533"/>
                      <a:pt x="40922" y="69145"/>
                      <a:pt x="59266" y="38100"/>
                    </a:cubicBezTo>
                    <a:cubicBezTo>
                      <a:pt x="77610" y="7056"/>
                      <a:pt x="108655" y="103010"/>
                      <a:pt x="152399" y="97366"/>
                    </a:cubicBezTo>
                    <a:cubicBezTo>
                      <a:pt x="196143" y="91722"/>
                      <a:pt x="242711" y="8466"/>
                      <a:pt x="321733" y="4233"/>
                    </a:cubicBezTo>
                    <a:cubicBezTo>
                      <a:pt x="400755" y="0"/>
                      <a:pt x="529166" y="2822"/>
                      <a:pt x="626533" y="71966"/>
                    </a:cubicBezTo>
                    <a:cubicBezTo>
                      <a:pt x="723900" y="141110"/>
                      <a:pt x="874889" y="324555"/>
                      <a:pt x="905933" y="419100"/>
                    </a:cubicBezTo>
                    <a:cubicBezTo>
                      <a:pt x="936977" y="513645"/>
                      <a:pt x="897466" y="568678"/>
                      <a:pt x="812799" y="639234"/>
                    </a:cubicBezTo>
                    <a:cubicBezTo>
                      <a:pt x="728132" y="709790"/>
                      <a:pt x="512233" y="802922"/>
                      <a:pt x="397933" y="842433"/>
                    </a:cubicBezTo>
                    <a:cubicBezTo>
                      <a:pt x="283633" y="881944"/>
                      <a:pt x="162277" y="890411"/>
                      <a:pt x="126999" y="876300"/>
                    </a:cubicBezTo>
                    <a:cubicBezTo>
                      <a:pt x="91721" y="862189"/>
                      <a:pt x="196144" y="793044"/>
                      <a:pt x="186266" y="757766"/>
                    </a:cubicBezTo>
                    <a:cubicBezTo>
                      <a:pt x="176388" y="722488"/>
                      <a:pt x="80433" y="681566"/>
                      <a:pt x="67733" y="664633"/>
                    </a:cubicBezTo>
                    <a:cubicBezTo>
                      <a:pt x="55033" y="647700"/>
                      <a:pt x="49389" y="654755"/>
                      <a:pt x="118533" y="664633"/>
                    </a:cubicBezTo>
                    <a:close/>
                  </a:path>
                </a:pathLst>
              </a:custGeom>
              <a:gradFill flip="none" rotWithShape="1">
                <a:gsLst>
                  <a:gs pos="0">
                    <a:schemeClr val="tx2">
                      <a:lumMod val="75000"/>
                    </a:schemeClr>
                  </a:gs>
                  <a:gs pos="73000">
                    <a:srgbClr val="FFFFFF">
                      <a:alpha val="60000"/>
                    </a:srgbClr>
                  </a:gs>
                </a:gsLst>
                <a:lin ang="0" scaled="1"/>
                <a:tileRect/>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400">
                  <a:solidFill>
                    <a:prstClr val="white"/>
                  </a:solidFill>
                  <a:latin typeface="Verdana" pitchFamily="34" charset="0"/>
                  <a:ea typeface="Verdana" pitchFamily="34" charset="0"/>
                  <a:cs typeface="Verdana" pitchFamily="34" charset="0"/>
                  <a:sym typeface="Arial" pitchFamily="34" charset="0"/>
                </a:endParaRPr>
              </a:p>
            </p:txBody>
          </p:sp>
        </p:grpSp>
        <p:sp>
          <p:nvSpPr>
            <p:cNvPr id="75" name="Freeform 87"/>
            <p:cNvSpPr/>
            <p:nvPr/>
          </p:nvSpPr>
          <p:spPr>
            <a:xfrm>
              <a:off x="2600215" y="2203466"/>
              <a:ext cx="3799192" cy="1770690"/>
            </a:xfrm>
            <a:custGeom>
              <a:avLst/>
              <a:gdLst>
                <a:gd name="connsiteX0" fmla="*/ 0 w 2936522"/>
                <a:gd name="connsiteY0" fmla="*/ 1430867 h 1430867"/>
                <a:gd name="connsiteX1" fmla="*/ 762000 w 2936522"/>
                <a:gd name="connsiteY1" fmla="*/ 1066800 h 1430867"/>
                <a:gd name="connsiteX2" fmla="*/ 1549400 w 2936522"/>
                <a:gd name="connsiteY2" fmla="*/ 863600 h 1430867"/>
                <a:gd name="connsiteX3" fmla="*/ 2472267 w 2936522"/>
                <a:gd name="connsiteY3" fmla="*/ 711200 h 1430867"/>
                <a:gd name="connsiteX4" fmla="*/ 2624667 w 2936522"/>
                <a:gd name="connsiteY4" fmla="*/ 1016000 h 1430867"/>
                <a:gd name="connsiteX5" fmla="*/ 2870200 w 2936522"/>
                <a:gd name="connsiteY5" fmla="*/ 338667 h 1430867"/>
                <a:gd name="connsiteX6" fmla="*/ 2226733 w 2936522"/>
                <a:gd name="connsiteY6" fmla="*/ 16933 h 1430867"/>
                <a:gd name="connsiteX7" fmla="*/ 2353733 w 2936522"/>
                <a:gd name="connsiteY7" fmla="*/ 347133 h 1430867"/>
                <a:gd name="connsiteX8" fmla="*/ 931333 w 2936522"/>
                <a:gd name="connsiteY8" fmla="*/ 0 h 1430867"/>
                <a:gd name="connsiteX0" fmla="*/ 0 w 2936522"/>
                <a:gd name="connsiteY0" fmla="*/ 1642534 h 1642534"/>
                <a:gd name="connsiteX1" fmla="*/ 762000 w 2936522"/>
                <a:gd name="connsiteY1" fmla="*/ 1278467 h 1642534"/>
                <a:gd name="connsiteX2" fmla="*/ 1549400 w 2936522"/>
                <a:gd name="connsiteY2" fmla="*/ 1075267 h 1642534"/>
                <a:gd name="connsiteX3" fmla="*/ 2472267 w 2936522"/>
                <a:gd name="connsiteY3" fmla="*/ 922867 h 1642534"/>
                <a:gd name="connsiteX4" fmla="*/ 2624667 w 2936522"/>
                <a:gd name="connsiteY4" fmla="*/ 1227667 h 1642534"/>
                <a:gd name="connsiteX5" fmla="*/ 2870200 w 2936522"/>
                <a:gd name="connsiteY5" fmla="*/ 550334 h 1642534"/>
                <a:gd name="connsiteX6" fmla="*/ 2226733 w 2936522"/>
                <a:gd name="connsiteY6" fmla="*/ 228600 h 1642534"/>
                <a:gd name="connsiteX7" fmla="*/ 2353733 w 2936522"/>
                <a:gd name="connsiteY7" fmla="*/ 558800 h 1642534"/>
                <a:gd name="connsiteX8" fmla="*/ 16933 w 2936522"/>
                <a:gd name="connsiteY8" fmla="*/ 0 h 1642534"/>
                <a:gd name="connsiteX0" fmla="*/ 0 w 3051734"/>
                <a:gd name="connsiteY0" fmla="*/ 1642534 h 1642534"/>
                <a:gd name="connsiteX1" fmla="*/ 762000 w 3051734"/>
                <a:gd name="connsiteY1" fmla="*/ 1278467 h 1642534"/>
                <a:gd name="connsiteX2" fmla="*/ 1549400 w 3051734"/>
                <a:gd name="connsiteY2" fmla="*/ 1075267 h 1642534"/>
                <a:gd name="connsiteX3" fmla="*/ 2472267 w 3051734"/>
                <a:gd name="connsiteY3" fmla="*/ 922867 h 1642534"/>
                <a:gd name="connsiteX4" fmla="*/ 2624667 w 3051734"/>
                <a:gd name="connsiteY4" fmla="*/ 1227667 h 1642534"/>
                <a:gd name="connsiteX5" fmla="*/ 2985412 w 3051734"/>
                <a:gd name="connsiteY5" fmla="*/ 550334 h 1642534"/>
                <a:gd name="connsiteX6" fmla="*/ 2226733 w 3051734"/>
                <a:gd name="connsiteY6" fmla="*/ 228600 h 1642534"/>
                <a:gd name="connsiteX7" fmla="*/ 2353733 w 3051734"/>
                <a:gd name="connsiteY7" fmla="*/ 558800 h 1642534"/>
                <a:gd name="connsiteX8" fmla="*/ 16933 w 3051734"/>
                <a:gd name="connsiteY8" fmla="*/ 0 h 164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734" h="1642534">
                  <a:moveTo>
                    <a:pt x="0" y="1642534"/>
                  </a:moveTo>
                  <a:cubicBezTo>
                    <a:pt x="251883" y="1507773"/>
                    <a:pt x="503767" y="1373012"/>
                    <a:pt x="762000" y="1278467"/>
                  </a:cubicBezTo>
                  <a:cubicBezTo>
                    <a:pt x="1020233" y="1183923"/>
                    <a:pt x="1264356" y="1134534"/>
                    <a:pt x="1549400" y="1075267"/>
                  </a:cubicBezTo>
                  <a:cubicBezTo>
                    <a:pt x="1834445" y="1016000"/>
                    <a:pt x="2293056" y="897467"/>
                    <a:pt x="2472267" y="922867"/>
                  </a:cubicBezTo>
                  <a:cubicBezTo>
                    <a:pt x="2651478" y="948267"/>
                    <a:pt x="2539143" y="1289756"/>
                    <a:pt x="2624667" y="1227667"/>
                  </a:cubicBezTo>
                  <a:cubicBezTo>
                    <a:pt x="2710191" y="1165578"/>
                    <a:pt x="3051734" y="716845"/>
                    <a:pt x="2985412" y="550334"/>
                  </a:cubicBezTo>
                  <a:cubicBezTo>
                    <a:pt x="2919090" y="383823"/>
                    <a:pt x="2332013" y="227189"/>
                    <a:pt x="2226733" y="228600"/>
                  </a:cubicBezTo>
                  <a:cubicBezTo>
                    <a:pt x="2121453" y="230011"/>
                    <a:pt x="2722033" y="596900"/>
                    <a:pt x="2353733" y="558800"/>
                  </a:cubicBezTo>
                  <a:cubicBezTo>
                    <a:pt x="1985433" y="520700"/>
                    <a:pt x="620183" y="172155"/>
                    <a:pt x="16933" y="0"/>
                  </a:cubicBezTo>
                </a:path>
              </a:pathLst>
            </a:custGeom>
            <a:solidFill>
              <a:schemeClr val="bg1">
                <a:lumMod val="85000"/>
                <a:alpha val="60000"/>
              </a:schemeClr>
            </a:solidFill>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sz="1400">
                <a:solidFill>
                  <a:prstClr val="black"/>
                </a:solidFill>
                <a:latin typeface="Verdana" pitchFamily="34" charset="0"/>
                <a:ea typeface="Verdana" pitchFamily="34" charset="0"/>
                <a:cs typeface="Verdana" pitchFamily="34" charset="0"/>
                <a:sym typeface="Arial" pitchFamily="34" charset="0"/>
              </a:endParaRPr>
            </a:p>
          </p:txBody>
        </p:sp>
        <p:grpSp>
          <p:nvGrpSpPr>
            <p:cNvPr id="76" name="Group 88"/>
            <p:cNvGrpSpPr>
              <a:grpSpLocks/>
            </p:cNvGrpSpPr>
            <p:nvPr/>
          </p:nvGrpSpPr>
          <p:grpSpPr bwMode="auto">
            <a:xfrm>
              <a:off x="2145495" y="1358532"/>
              <a:ext cx="2271330" cy="1626193"/>
              <a:chOff x="2731979" y="1641945"/>
              <a:chExt cx="1876785" cy="1501081"/>
            </a:xfrm>
          </p:grpSpPr>
          <p:pic>
            <p:nvPicPr>
              <p:cNvPr id="82" name="Picture 41" descr="globe_2.000001.png"/>
              <p:cNvPicPr>
                <a:picLocks noChangeAspect="1"/>
              </p:cNvPicPr>
              <p:nvPr/>
            </p:nvPicPr>
            <p:blipFill>
              <a:blip r:embed="rId2" cstate="print"/>
              <a:srcRect l="33530" t="14372" r="50953" b="64165"/>
              <a:stretch>
                <a:fillRect/>
              </a:stretch>
            </p:blipFill>
            <p:spPr>
              <a:xfrm>
                <a:off x="3154679" y="1641945"/>
                <a:ext cx="1416512" cy="1415176"/>
              </a:xfrm>
              <a:prstGeom prst="rect">
                <a:avLst/>
              </a:prstGeom>
              <a:solidFill>
                <a:schemeClr val="bg1">
                  <a:lumMod val="85000"/>
                </a:schemeClr>
              </a:solidFill>
              <a:ln w="25400" cap="flat" cmpd="sng" algn="ctr">
                <a:solidFill>
                  <a:srgbClr val="008000"/>
                </a:solidFill>
                <a:prstDash val="solid"/>
                <a:round/>
                <a:headEnd type="none" w="med" len="med"/>
                <a:tailEnd type="none" w="med" len="med"/>
              </a:ln>
              <a:effectLst/>
            </p:spPr>
          </p:pic>
          <p:sp>
            <p:nvSpPr>
              <p:cNvPr id="83" name="TextBox 78"/>
              <p:cNvSpPr txBox="1">
                <a:spLocks noChangeArrowheads="1"/>
              </p:cNvSpPr>
              <p:nvPr/>
            </p:nvSpPr>
            <p:spPr bwMode="auto">
              <a:xfrm>
                <a:off x="3352801" y="2175933"/>
                <a:ext cx="524933" cy="57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400" b="1">
                    <a:solidFill>
                      <a:schemeClr val="tx1"/>
                    </a:solidFill>
                    <a:latin typeface="Verdana" pitchFamily="34" charset="0"/>
                    <a:cs typeface="Times New Roman" pitchFamily="18" charset="0"/>
                  </a:defRPr>
                </a:lvl1pPr>
                <a:lvl2pPr marL="742950" indent="-285750" defTabSz="457200" eaLnBrk="0" hangingPunct="0">
                  <a:defRPr sz="1400" b="1">
                    <a:solidFill>
                      <a:schemeClr val="tx1"/>
                    </a:solidFill>
                    <a:latin typeface="Verdana" pitchFamily="34" charset="0"/>
                    <a:cs typeface="Times New Roman" pitchFamily="18" charset="0"/>
                  </a:defRPr>
                </a:lvl2pPr>
                <a:lvl3pPr marL="1143000" indent="-228600" defTabSz="457200" eaLnBrk="0" hangingPunct="0">
                  <a:defRPr sz="1400" b="1">
                    <a:solidFill>
                      <a:schemeClr val="tx1"/>
                    </a:solidFill>
                    <a:latin typeface="Verdana" pitchFamily="34" charset="0"/>
                    <a:cs typeface="Times New Roman" pitchFamily="18" charset="0"/>
                  </a:defRPr>
                </a:lvl3pPr>
                <a:lvl4pPr marL="1600200" indent="-228600" defTabSz="457200" eaLnBrk="0" hangingPunct="0">
                  <a:defRPr sz="1400" b="1">
                    <a:solidFill>
                      <a:schemeClr val="tx1"/>
                    </a:solidFill>
                    <a:latin typeface="Verdana" pitchFamily="34" charset="0"/>
                    <a:cs typeface="Times New Roman" pitchFamily="18" charset="0"/>
                  </a:defRPr>
                </a:lvl4pPr>
                <a:lvl5pPr marL="2057400" indent="-228600" defTabSz="457200" eaLnBrk="0" hangingPunct="0">
                  <a:defRPr sz="1400" b="1">
                    <a:solidFill>
                      <a:schemeClr val="tx1"/>
                    </a:solidFill>
                    <a:latin typeface="Verdana" pitchFamily="34" charset="0"/>
                    <a:cs typeface="Times New Roman" pitchFamily="18" charset="0"/>
                  </a:defRPr>
                </a:lvl5pPr>
                <a:lvl6pPr marL="25146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6pPr>
                <a:lvl7pPr marL="29718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7pPr>
                <a:lvl8pPr marL="34290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8pPr>
                <a:lvl9pPr marL="38862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9pPr>
              </a:lstStyle>
              <a:p>
                <a:pPr eaLnBrk="1" hangingPunct="1"/>
                <a:r>
                  <a:rPr lang="en-US" sz="2800">
                    <a:solidFill>
                      <a:srgbClr val="008000"/>
                    </a:solidFill>
                    <a:ea typeface="Verdana" pitchFamily="34" charset="0"/>
                    <a:cs typeface="Verdana" pitchFamily="34" charset="0"/>
                    <a:sym typeface="Arial" pitchFamily="34" charset="0"/>
                  </a:rPr>
                  <a:t>L</a:t>
                </a:r>
              </a:p>
            </p:txBody>
          </p:sp>
          <p:sp>
            <p:nvSpPr>
              <p:cNvPr id="84" name="Freeform 81"/>
              <p:cNvSpPr/>
              <p:nvPr/>
            </p:nvSpPr>
            <p:spPr>
              <a:xfrm>
                <a:off x="2731979" y="1768542"/>
                <a:ext cx="1876785" cy="1374484"/>
              </a:xfrm>
              <a:custGeom>
                <a:avLst/>
                <a:gdLst>
                  <a:gd name="connsiteX0" fmla="*/ 104422 w 1876777"/>
                  <a:gd name="connsiteY0" fmla="*/ 331611 h 1374422"/>
                  <a:gd name="connsiteX1" fmla="*/ 248355 w 1876777"/>
                  <a:gd name="connsiteY1" fmla="*/ 500944 h 1374422"/>
                  <a:gd name="connsiteX2" fmla="*/ 358422 w 1876777"/>
                  <a:gd name="connsiteY2" fmla="*/ 695677 h 1374422"/>
                  <a:gd name="connsiteX3" fmla="*/ 366888 w 1876777"/>
                  <a:gd name="connsiteY3" fmla="*/ 915811 h 1374422"/>
                  <a:gd name="connsiteX4" fmla="*/ 324555 w 1876777"/>
                  <a:gd name="connsiteY4" fmla="*/ 1042811 h 1374422"/>
                  <a:gd name="connsiteX5" fmla="*/ 603955 w 1876777"/>
                  <a:gd name="connsiteY5" fmla="*/ 1288344 h 1374422"/>
                  <a:gd name="connsiteX6" fmla="*/ 934155 w 1876777"/>
                  <a:gd name="connsiteY6" fmla="*/ 1288344 h 1374422"/>
                  <a:gd name="connsiteX7" fmla="*/ 1213555 w 1876777"/>
                  <a:gd name="connsiteY7" fmla="*/ 1178277 h 1374422"/>
                  <a:gd name="connsiteX8" fmla="*/ 1628422 w 1876777"/>
                  <a:gd name="connsiteY8" fmla="*/ 1161344 h 1374422"/>
                  <a:gd name="connsiteX9" fmla="*/ 1721555 w 1876777"/>
                  <a:gd name="connsiteY9" fmla="*/ 1364544 h 1374422"/>
                  <a:gd name="connsiteX10" fmla="*/ 1857022 w 1876777"/>
                  <a:gd name="connsiteY10" fmla="*/ 1102077 h 1374422"/>
                  <a:gd name="connsiteX11" fmla="*/ 1603022 w 1876777"/>
                  <a:gd name="connsiteY11" fmla="*/ 915811 h 1374422"/>
                  <a:gd name="connsiteX12" fmla="*/ 1636888 w 1876777"/>
                  <a:gd name="connsiteY12" fmla="*/ 1051277 h 1374422"/>
                  <a:gd name="connsiteX13" fmla="*/ 1315155 w 1876777"/>
                  <a:gd name="connsiteY13" fmla="*/ 1068211 h 1374422"/>
                  <a:gd name="connsiteX14" fmla="*/ 934155 w 1876777"/>
                  <a:gd name="connsiteY14" fmla="*/ 1059744 h 1374422"/>
                  <a:gd name="connsiteX15" fmla="*/ 654755 w 1876777"/>
                  <a:gd name="connsiteY15" fmla="*/ 992011 h 1374422"/>
                  <a:gd name="connsiteX16" fmla="*/ 553155 w 1876777"/>
                  <a:gd name="connsiteY16" fmla="*/ 848077 h 1374422"/>
                  <a:gd name="connsiteX17" fmla="*/ 578555 w 1876777"/>
                  <a:gd name="connsiteY17" fmla="*/ 560211 h 1374422"/>
                  <a:gd name="connsiteX18" fmla="*/ 485422 w 1876777"/>
                  <a:gd name="connsiteY18" fmla="*/ 365477 h 1374422"/>
                  <a:gd name="connsiteX19" fmla="*/ 426155 w 1876777"/>
                  <a:gd name="connsiteY19" fmla="*/ 18344 h 1374422"/>
                  <a:gd name="connsiteX20" fmla="*/ 307622 w 1876777"/>
                  <a:gd name="connsiteY20" fmla="*/ 255411 h 1374422"/>
                  <a:gd name="connsiteX21" fmla="*/ 28222 w 1876777"/>
                  <a:gd name="connsiteY21" fmla="*/ 162277 h 1374422"/>
                  <a:gd name="connsiteX22" fmla="*/ 104422 w 1876777"/>
                  <a:gd name="connsiteY22" fmla="*/ 331611 h 137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6777" h="1374422">
                    <a:moveTo>
                      <a:pt x="104422" y="331611"/>
                    </a:moveTo>
                    <a:cubicBezTo>
                      <a:pt x="141111" y="388055"/>
                      <a:pt x="206022" y="440266"/>
                      <a:pt x="248355" y="500944"/>
                    </a:cubicBezTo>
                    <a:cubicBezTo>
                      <a:pt x="290688" y="561622"/>
                      <a:pt x="338667" y="626533"/>
                      <a:pt x="358422" y="695677"/>
                    </a:cubicBezTo>
                    <a:cubicBezTo>
                      <a:pt x="378177" y="764821"/>
                      <a:pt x="372533" y="857955"/>
                      <a:pt x="366888" y="915811"/>
                    </a:cubicBezTo>
                    <a:cubicBezTo>
                      <a:pt x="361244" y="973667"/>
                      <a:pt x="285044" y="980722"/>
                      <a:pt x="324555" y="1042811"/>
                    </a:cubicBezTo>
                    <a:cubicBezTo>
                      <a:pt x="364066" y="1104900"/>
                      <a:pt x="502355" y="1247422"/>
                      <a:pt x="603955" y="1288344"/>
                    </a:cubicBezTo>
                    <a:cubicBezTo>
                      <a:pt x="705555" y="1329266"/>
                      <a:pt x="832555" y="1306688"/>
                      <a:pt x="934155" y="1288344"/>
                    </a:cubicBezTo>
                    <a:cubicBezTo>
                      <a:pt x="1035755" y="1270000"/>
                      <a:pt x="1097844" y="1199444"/>
                      <a:pt x="1213555" y="1178277"/>
                    </a:cubicBezTo>
                    <a:cubicBezTo>
                      <a:pt x="1329266" y="1157110"/>
                      <a:pt x="1543755" y="1130300"/>
                      <a:pt x="1628422" y="1161344"/>
                    </a:cubicBezTo>
                    <a:cubicBezTo>
                      <a:pt x="1713089" y="1192388"/>
                      <a:pt x="1683455" y="1374422"/>
                      <a:pt x="1721555" y="1364544"/>
                    </a:cubicBezTo>
                    <a:cubicBezTo>
                      <a:pt x="1759655" y="1354666"/>
                      <a:pt x="1876777" y="1176866"/>
                      <a:pt x="1857022" y="1102077"/>
                    </a:cubicBezTo>
                    <a:cubicBezTo>
                      <a:pt x="1837267" y="1027288"/>
                      <a:pt x="1639711" y="924278"/>
                      <a:pt x="1603022" y="915811"/>
                    </a:cubicBezTo>
                    <a:cubicBezTo>
                      <a:pt x="1566333" y="907344"/>
                      <a:pt x="1684866" y="1025877"/>
                      <a:pt x="1636888" y="1051277"/>
                    </a:cubicBezTo>
                    <a:cubicBezTo>
                      <a:pt x="1588910" y="1076677"/>
                      <a:pt x="1432277" y="1066800"/>
                      <a:pt x="1315155" y="1068211"/>
                    </a:cubicBezTo>
                    <a:cubicBezTo>
                      <a:pt x="1198033" y="1069622"/>
                      <a:pt x="1044222" y="1072444"/>
                      <a:pt x="934155" y="1059744"/>
                    </a:cubicBezTo>
                    <a:cubicBezTo>
                      <a:pt x="824088" y="1047044"/>
                      <a:pt x="718255" y="1027289"/>
                      <a:pt x="654755" y="992011"/>
                    </a:cubicBezTo>
                    <a:cubicBezTo>
                      <a:pt x="591255" y="956733"/>
                      <a:pt x="565855" y="920044"/>
                      <a:pt x="553155" y="848077"/>
                    </a:cubicBezTo>
                    <a:cubicBezTo>
                      <a:pt x="540455" y="776110"/>
                      <a:pt x="589844" y="640644"/>
                      <a:pt x="578555" y="560211"/>
                    </a:cubicBezTo>
                    <a:cubicBezTo>
                      <a:pt x="567266" y="479778"/>
                      <a:pt x="510822" y="455788"/>
                      <a:pt x="485422" y="365477"/>
                    </a:cubicBezTo>
                    <a:cubicBezTo>
                      <a:pt x="460022" y="275166"/>
                      <a:pt x="455788" y="36688"/>
                      <a:pt x="426155" y="18344"/>
                    </a:cubicBezTo>
                    <a:cubicBezTo>
                      <a:pt x="396522" y="0"/>
                      <a:pt x="373944" y="231422"/>
                      <a:pt x="307622" y="255411"/>
                    </a:cubicBezTo>
                    <a:cubicBezTo>
                      <a:pt x="241300" y="279400"/>
                      <a:pt x="56444" y="143933"/>
                      <a:pt x="28222" y="162277"/>
                    </a:cubicBezTo>
                    <a:cubicBezTo>
                      <a:pt x="0" y="180621"/>
                      <a:pt x="67733" y="275167"/>
                      <a:pt x="104422" y="331611"/>
                    </a:cubicBezTo>
                    <a:close/>
                  </a:path>
                </a:pathLst>
              </a:custGeom>
              <a:gradFill flip="none" rotWithShape="1">
                <a:gsLst>
                  <a:gs pos="0">
                    <a:srgbClr val="008000">
                      <a:alpha val="47000"/>
                    </a:srgbClr>
                  </a:gs>
                  <a:gs pos="100000">
                    <a:srgbClr val="FFFFFF"/>
                  </a:gs>
                </a:gsLst>
                <a:path path="rect">
                  <a:fillToRect l="100000" t="100000"/>
                </a:path>
                <a:tileRect r="-100000" b="-100000"/>
              </a:gra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400">
                  <a:solidFill>
                    <a:prstClr val="white"/>
                  </a:solidFill>
                  <a:latin typeface="Verdana" pitchFamily="34" charset="0"/>
                  <a:ea typeface="Verdana" pitchFamily="34" charset="0"/>
                  <a:cs typeface="Verdana" pitchFamily="34" charset="0"/>
                  <a:sym typeface="Arial" pitchFamily="34" charset="0"/>
                </a:endParaRPr>
              </a:p>
            </p:txBody>
          </p:sp>
        </p:grpSp>
        <p:sp>
          <p:nvSpPr>
            <p:cNvPr id="77" name="Freeform 85"/>
            <p:cNvSpPr/>
            <p:nvPr/>
          </p:nvSpPr>
          <p:spPr>
            <a:xfrm>
              <a:off x="2838944" y="3273717"/>
              <a:ext cx="1157264" cy="487367"/>
            </a:xfrm>
            <a:custGeom>
              <a:avLst/>
              <a:gdLst>
                <a:gd name="connsiteX0" fmla="*/ 98777 w 956733"/>
                <a:gd name="connsiteY0" fmla="*/ 373944 h 448733"/>
                <a:gd name="connsiteX1" fmla="*/ 174977 w 956733"/>
                <a:gd name="connsiteY1" fmla="*/ 306211 h 448733"/>
                <a:gd name="connsiteX2" fmla="*/ 572910 w 956733"/>
                <a:gd name="connsiteY2" fmla="*/ 246944 h 448733"/>
                <a:gd name="connsiteX3" fmla="*/ 776110 w 956733"/>
                <a:gd name="connsiteY3" fmla="*/ 263877 h 448733"/>
                <a:gd name="connsiteX4" fmla="*/ 793044 w 956733"/>
                <a:gd name="connsiteY4" fmla="*/ 433211 h 448733"/>
                <a:gd name="connsiteX5" fmla="*/ 945444 w 956733"/>
                <a:gd name="connsiteY5" fmla="*/ 170744 h 448733"/>
                <a:gd name="connsiteX6" fmla="*/ 725310 w 956733"/>
                <a:gd name="connsiteY6" fmla="*/ 1411 h 448733"/>
                <a:gd name="connsiteX7" fmla="*/ 759177 w 956733"/>
                <a:gd name="connsiteY7" fmla="*/ 162277 h 448733"/>
                <a:gd name="connsiteX8" fmla="*/ 107244 w 956733"/>
                <a:gd name="connsiteY8" fmla="*/ 179211 h 448733"/>
                <a:gd name="connsiteX9" fmla="*/ 115710 w 956733"/>
                <a:gd name="connsiteY9" fmla="*/ 323144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6733" h="448733">
                  <a:moveTo>
                    <a:pt x="98777" y="373944"/>
                  </a:moveTo>
                  <a:cubicBezTo>
                    <a:pt x="97366" y="350661"/>
                    <a:pt x="95955" y="327378"/>
                    <a:pt x="174977" y="306211"/>
                  </a:cubicBezTo>
                  <a:cubicBezTo>
                    <a:pt x="253999" y="285044"/>
                    <a:pt x="472721" y="254000"/>
                    <a:pt x="572910" y="246944"/>
                  </a:cubicBezTo>
                  <a:cubicBezTo>
                    <a:pt x="673099" y="239888"/>
                    <a:pt x="739421" y="232833"/>
                    <a:pt x="776110" y="263877"/>
                  </a:cubicBezTo>
                  <a:cubicBezTo>
                    <a:pt x="812799" y="294921"/>
                    <a:pt x="764822" y="448733"/>
                    <a:pt x="793044" y="433211"/>
                  </a:cubicBezTo>
                  <a:cubicBezTo>
                    <a:pt x="821266" y="417689"/>
                    <a:pt x="956733" y="242711"/>
                    <a:pt x="945444" y="170744"/>
                  </a:cubicBezTo>
                  <a:cubicBezTo>
                    <a:pt x="934155" y="98777"/>
                    <a:pt x="756354" y="2822"/>
                    <a:pt x="725310" y="1411"/>
                  </a:cubicBezTo>
                  <a:cubicBezTo>
                    <a:pt x="694266" y="0"/>
                    <a:pt x="862188" y="132644"/>
                    <a:pt x="759177" y="162277"/>
                  </a:cubicBezTo>
                  <a:cubicBezTo>
                    <a:pt x="656166" y="191910"/>
                    <a:pt x="214488" y="152400"/>
                    <a:pt x="107244" y="179211"/>
                  </a:cubicBezTo>
                  <a:cubicBezTo>
                    <a:pt x="0" y="206022"/>
                    <a:pt x="57855" y="264583"/>
                    <a:pt x="115710" y="323144"/>
                  </a:cubicBezTo>
                </a:path>
              </a:pathLst>
            </a:custGeom>
            <a:gradFill flip="none" rotWithShape="1">
              <a:gsLst>
                <a:gs pos="0">
                  <a:schemeClr val="tx2">
                    <a:lumMod val="40000"/>
                    <a:lumOff val="60000"/>
                  </a:schemeClr>
                </a:gs>
                <a:gs pos="100000">
                  <a:srgbClr val="FFFFFF"/>
                </a:gs>
              </a:gsLst>
              <a:lin ang="0" scaled="1"/>
              <a:tileRect/>
            </a:gradFill>
          </p:spPr>
          <p:style>
            <a:lnRef idx="2">
              <a:schemeClr val="accent1"/>
            </a:lnRef>
            <a:fillRef idx="0">
              <a:schemeClr val="accent1"/>
            </a:fillRef>
            <a:effectRef idx="1">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sz="1400">
                <a:solidFill>
                  <a:prstClr val="black"/>
                </a:solidFill>
                <a:latin typeface="Verdana" pitchFamily="34" charset="0"/>
                <a:ea typeface="Verdana" pitchFamily="34" charset="0"/>
                <a:cs typeface="Verdana" pitchFamily="34" charset="0"/>
                <a:sym typeface="Arial" pitchFamily="34" charset="0"/>
              </a:endParaRPr>
            </a:p>
          </p:txBody>
        </p:sp>
        <p:grpSp>
          <p:nvGrpSpPr>
            <p:cNvPr id="78" name="Group 86"/>
            <p:cNvGrpSpPr>
              <a:grpSpLocks/>
            </p:cNvGrpSpPr>
            <p:nvPr/>
          </p:nvGrpSpPr>
          <p:grpSpPr bwMode="auto">
            <a:xfrm>
              <a:off x="1267883" y="2565933"/>
              <a:ext cx="2091716" cy="1530680"/>
              <a:chOff x="2006815" y="2756452"/>
              <a:chExt cx="1728371" cy="1412915"/>
            </a:xfrm>
          </p:grpSpPr>
          <p:pic>
            <p:nvPicPr>
              <p:cNvPr id="79" name="Picture 40" descr="globe_2.000001.png"/>
              <p:cNvPicPr>
                <a:picLocks noChangeAspect="1"/>
              </p:cNvPicPr>
              <p:nvPr/>
            </p:nvPicPr>
            <p:blipFill>
              <a:blip r:embed="rId2" cstate="print"/>
              <a:srcRect l="22860" t="33924" r="62467" b="50019"/>
              <a:stretch>
                <a:fillRect/>
              </a:stretch>
            </p:blipFill>
            <p:spPr>
              <a:xfrm rot="226866">
                <a:off x="2006815" y="2756452"/>
                <a:ext cx="1405241" cy="1227541"/>
              </a:xfrm>
              <a:prstGeom prst="rect">
                <a:avLst/>
              </a:prstGeom>
              <a:solidFill>
                <a:srgbClr val="000000"/>
              </a:solidFill>
              <a:ln w="25400" cap="flat" cmpd="sng" algn="ctr">
                <a:solidFill>
                  <a:srgbClr val="FF0000"/>
                </a:solidFill>
                <a:prstDash val="solid"/>
                <a:round/>
                <a:headEnd type="none" w="med" len="med"/>
                <a:tailEnd type="none" w="med" len="med"/>
              </a:ln>
              <a:effectLst>
                <a:outerShdw blurRad="50800" dist="165100" dir="18900000" algn="br">
                  <a:srgbClr val="000000">
                    <a:alpha val="43000"/>
                  </a:srgbClr>
                </a:outerShdw>
              </a:effectLst>
            </p:spPr>
          </p:pic>
          <p:sp>
            <p:nvSpPr>
              <p:cNvPr id="80" name="TextBox 70"/>
              <p:cNvSpPr txBox="1">
                <a:spLocks noChangeArrowheads="1"/>
              </p:cNvSpPr>
              <p:nvPr/>
            </p:nvSpPr>
            <p:spPr bwMode="auto">
              <a:xfrm>
                <a:off x="2142067" y="3344332"/>
                <a:ext cx="381000" cy="57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400" b="1">
                    <a:solidFill>
                      <a:schemeClr val="tx1"/>
                    </a:solidFill>
                    <a:latin typeface="Verdana" pitchFamily="34" charset="0"/>
                    <a:cs typeface="Times New Roman" pitchFamily="18" charset="0"/>
                  </a:defRPr>
                </a:lvl1pPr>
                <a:lvl2pPr marL="742950" indent="-285750" defTabSz="457200" eaLnBrk="0" hangingPunct="0">
                  <a:defRPr sz="1400" b="1">
                    <a:solidFill>
                      <a:schemeClr val="tx1"/>
                    </a:solidFill>
                    <a:latin typeface="Verdana" pitchFamily="34" charset="0"/>
                    <a:cs typeface="Times New Roman" pitchFamily="18" charset="0"/>
                  </a:defRPr>
                </a:lvl2pPr>
                <a:lvl3pPr marL="1143000" indent="-228600" defTabSz="457200" eaLnBrk="0" hangingPunct="0">
                  <a:defRPr sz="1400" b="1">
                    <a:solidFill>
                      <a:schemeClr val="tx1"/>
                    </a:solidFill>
                    <a:latin typeface="Verdana" pitchFamily="34" charset="0"/>
                    <a:cs typeface="Times New Roman" pitchFamily="18" charset="0"/>
                  </a:defRPr>
                </a:lvl3pPr>
                <a:lvl4pPr marL="1600200" indent="-228600" defTabSz="457200" eaLnBrk="0" hangingPunct="0">
                  <a:defRPr sz="1400" b="1">
                    <a:solidFill>
                      <a:schemeClr val="tx1"/>
                    </a:solidFill>
                    <a:latin typeface="Verdana" pitchFamily="34" charset="0"/>
                    <a:cs typeface="Times New Roman" pitchFamily="18" charset="0"/>
                  </a:defRPr>
                </a:lvl4pPr>
                <a:lvl5pPr marL="2057400" indent="-228600" defTabSz="457200" eaLnBrk="0" hangingPunct="0">
                  <a:defRPr sz="1400" b="1">
                    <a:solidFill>
                      <a:schemeClr val="tx1"/>
                    </a:solidFill>
                    <a:latin typeface="Verdana" pitchFamily="34" charset="0"/>
                    <a:cs typeface="Times New Roman" pitchFamily="18" charset="0"/>
                  </a:defRPr>
                </a:lvl5pPr>
                <a:lvl6pPr marL="25146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6pPr>
                <a:lvl7pPr marL="29718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7pPr>
                <a:lvl8pPr marL="34290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8pPr>
                <a:lvl9pPr marL="3886200" indent="-228600" algn="ctr" defTabSz="457200" eaLnBrk="0" fontAlgn="base" hangingPunct="0">
                  <a:spcBef>
                    <a:spcPct val="0"/>
                  </a:spcBef>
                  <a:spcAft>
                    <a:spcPct val="0"/>
                  </a:spcAft>
                  <a:defRPr sz="1400" b="1">
                    <a:solidFill>
                      <a:schemeClr val="tx1"/>
                    </a:solidFill>
                    <a:latin typeface="Verdana" pitchFamily="34" charset="0"/>
                    <a:cs typeface="Times New Roman" pitchFamily="18" charset="0"/>
                  </a:defRPr>
                </a:lvl9pPr>
              </a:lstStyle>
              <a:p>
                <a:pPr eaLnBrk="1" hangingPunct="1"/>
                <a:r>
                  <a:rPr lang="en-US" sz="2800">
                    <a:solidFill>
                      <a:srgbClr val="FF0000"/>
                    </a:solidFill>
                    <a:ea typeface="Verdana" pitchFamily="34" charset="0"/>
                    <a:cs typeface="Verdana" pitchFamily="34" charset="0"/>
                    <a:sym typeface="Arial" pitchFamily="34" charset="0"/>
                  </a:rPr>
                  <a:t>L</a:t>
                </a:r>
              </a:p>
            </p:txBody>
          </p:sp>
          <p:sp>
            <p:nvSpPr>
              <p:cNvPr id="81" name="Freeform 83"/>
              <p:cNvSpPr/>
              <p:nvPr/>
            </p:nvSpPr>
            <p:spPr>
              <a:xfrm>
                <a:off x="2427636" y="2998343"/>
                <a:ext cx="1307550" cy="1171024"/>
              </a:xfrm>
              <a:custGeom>
                <a:avLst/>
                <a:gdLst>
                  <a:gd name="connsiteX0" fmla="*/ 0 w 1356078"/>
                  <a:gd name="connsiteY0" fmla="*/ 1065388 h 1171221"/>
                  <a:gd name="connsiteX1" fmla="*/ 203200 w 1356078"/>
                  <a:gd name="connsiteY1" fmla="*/ 912988 h 1171221"/>
                  <a:gd name="connsiteX2" fmla="*/ 237067 w 1356078"/>
                  <a:gd name="connsiteY2" fmla="*/ 692855 h 1171221"/>
                  <a:gd name="connsiteX3" fmla="*/ 152400 w 1356078"/>
                  <a:gd name="connsiteY3" fmla="*/ 498121 h 1171221"/>
                  <a:gd name="connsiteX4" fmla="*/ 160867 w 1356078"/>
                  <a:gd name="connsiteY4" fmla="*/ 362655 h 1171221"/>
                  <a:gd name="connsiteX5" fmla="*/ 304800 w 1356078"/>
                  <a:gd name="connsiteY5" fmla="*/ 252588 h 1171221"/>
                  <a:gd name="connsiteX6" fmla="*/ 863600 w 1356078"/>
                  <a:gd name="connsiteY6" fmla="*/ 218721 h 1171221"/>
                  <a:gd name="connsiteX7" fmla="*/ 1092200 w 1356078"/>
                  <a:gd name="connsiteY7" fmla="*/ 184855 h 1171221"/>
                  <a:gd name="connsiteX8" fmla="*/ 1134534 w 1356078"/>
                  <a:gd name="connsiteY8" fmla="*/ 7055 h 1171221"/>
                  <a:gd name="connsiteX9" fmla="*/ 1354667 w 1356078"/>
                  <a:gd name="connsiteY9" fmla="*/ 227188 h 1171221"/>
                  <a:gd name="connsiteX10" fmla="*/ 1126067 w 1356078"/>
                  <a:gd name="connsiteY10" fmla="*/ 421921 h 1171221"/>
                  <a:gd name="connsiteX11" fmla="*/ 1109134 w 1356078"/>
                  <a:gd name="connsiteY11" fmla="*/ 311855 h 1171221"/>
                  <a:gd name="connsiteX12" fmla="*/ 668867 w 1356078"/>
                  <a:gd name="connsiteY12" fmla="*/ 362655 h 1171221"/>
                  <a:gd name="connsiteX13" fmla="*/ 397934 w 1356078"/>
                  <a:gd name="connsiteY13" fmla="*/ 413455 h 1171221"/>
                  <a:gd name="connsiteX14" fmla="*/ 406400 w 1356078"/>
                  <a:gd name="connsiteY14" fmla="*/ 531988 h 1171221"/>
                  <a:gd name="connsiteX15" fmla="*/ 431800 w 1356078"/>
                  <a:gd name="connsiteY15" fmla="*/ 743655 h 1171221"/>
                  <a:gd name="connsiteX16" fmla="*/ 381000 w 1356078"/>
                  <a:gd name="connsiteY16" fmla="*/ 921455 h 1171221"/>
                  <a:gd name="connsiteX17" fmla="*/ 304800 w 1356078"/>
                  <a:gd name="connsiteY17" fmla="*/ 1158521 h 1171221"/>
                  <a:gd name="connsiteX18" fmla="*/ 211667 w 1356078"/>
                  <a:gd name="connsiteY18" fmla="*/ 997655 h 1171221"/>
                  <a:gd name="connsiteX19" fmla="*/ 50800 w 1356078"/>
                  <a:gd name="connsiteY19" fmla="*/ 1099255 h 1171221"/>
                  <a:gd name="connsiteX20" fmla="*/ 84667 w 1356078"/>
                  <a:gd name="connsiteY20" fmla="*/ 972255 h 1171221"/>
                  <a:gd name="connsiteX0" fmla="*/ 173567 w 1326445"/>
                  <a:gd name="connsiteY0" fmla="*/ 912988 h 1171221"/>
                  <a:gd name="connsiteX1" fmla="*/ 207434 w 1326445"/>
                  <a:gd name="connsiteY1" fmla="*/ 692855 h 1171221"/>
                  <a:gd name="connsiteX2" fmla="*/ 122767 w 1326445"/>
                  <a:gd name="connsiteY2" fmla="*/ 498121 h 1171221"/>
                  <a:gd name="connsiteX3" fmla="*/ 131234 w 1326445"/>
                  <a:gd name="connsiteY3" fmla="*/ 362655 h 1171221"/>
                  <a:gd name="connsiteX4" fmla="*/ 275167 w 1326445"/>
                  <a:gd name="connsiteY4" fmla="*/ 252588 h 1171221"/>
                  <a:gd name="connsiteX5" fmla="*/ 833967 w 1326445"/>
                  <a:gd name="connsiteY5" fmla="*/ 218721 h 1171221"/>
                  <a:gd name="connsiteX6" fmla="*/ 1062567 w 1326445"/>
                  <a:gd name="connsiteY6" fmla="*/ 184855 h 1171221"/>
                  <a:gd name="connsiteX7" fmla="*/ 1104901 w 1326445"/>
                  <a:gd name="connsiteY7" fmla="*/ 7055 h 1171221"/>
                  <a:gd name="connsiteX8" fmla="*/ 1325034 w 1326445"/>
                  <a:gd name="connsiteY8" fmla="*/ 227188 h 1171221"/>
                  <a:gd name="connsiteX9" fmla="*/ 1096434 w 1326445"/>
                  <a:gd name="connsiteY9" fmla="*/ 421921 h 1171221"/>
                  <a:gd name="connsiteX10" fmla="*/ 1079501 w 1326445"/>
                  <a:gd name="connsiteY10" fmla="*/ 311855 h 1171221"/>
                  <a:gd name="connsiteX11" fmla="*/ 639234 w 1326445"/>
                  <a:gd name="connsiteY11" fmla="*/ 362655 h 1171221"/>
                  <a:gd name="connsiteX12" fmla="*/ 368301 w 1326445"/>
                  <a:gd name="connsiteY12" fmla="*/ 413455 h 1171221"/>
                  <a:gd name="connsiteX13" fmla="*/ 376767 w 1326445"/>
                  <a:gd name="connsiteY13" fmla="*/ 531988 h 1171221"/>
                  <a:gd name="connsiteX14" fmla="*/ 402167 w 1326445"/>
                  <a:gd name="connsiteY14" fmla="*/ 743655 h 1171221"/>
                  <a:gd name="connsiteX15" fmla="*/ 351367 w 1326445"/>
                  <a:gd name="connsiteY15" fmla="*/ 921455 h 1171221"/>
                  <a:gd name="connsiteX16" fmla="*/ 275167 w 1326445"/>
                  <a:gd name="connsiteY16" fmla="*/ 1158521 h 1171221"/>
                  <a:gd name="connsiteX17" fmla="*/ 182034 w 1326445"/>
                  <a:gd name="connsiteY17" fmla="*/ 997655 h 1171221"/>
                  <a:gd name="connsiteX18" fmla="*/ 21167 w 1326445"/>
                  <a:gd name="connsiteY18" fmla="*/ 1099255 h 1171221"/>
                  <a:gd name="connsiteX19" fmla="*/ 55034 w 1326445"/>
                  <a:gd name="connsiteY19" fmla="*/ 972255 h 1171221"/>
                  <a:gd name="connsiteX0" fmla="*/ 153811 w 1306689"/>
                  <a:gd name="connsiteY0" fmla="*/ 912988 h 1171221"/>
                  <a:gd name="connsiteX1" fmla="*/ 187678 w 1306689"/>
                  <a:gd name="connsiteY1" fmla="*/ 692855 h 1171221"/>
                  <a:gd name="connsiteX2" fmla="*/ 103011 w 1306689"/>
                  <a:gd name="connsiteY2" fmla="*/ 498121 h 1171221"/>
                  <a:gd name="connsiteX3" fmla="*/ 111478 w 1306689"/>
                  <a:gd name="connsiteY3" fmla="*/ 362655 h 1171221"/>
                  <a:gd name="connsiteX4" fmla="*/ 255411 w 1306689"/>
                  <a:gd name="connsiteY4" fmla="*/ 252588 h 1171221"/>
                  <a:gd name="connsiteX5" fmla="*/ 814211 w 1306689"/>
                  <a:gd name="connsiteY5" fmla="*/ 218721 h 1171221"/>
                  <a:gd name="connsiteX6" fmla="*/ 1042811 w 1306689"/>
                  <a:gd name="connsiteY6" fmla="*/ 184855 h 1171221"/>
                  <a:gd name="connsiteX7" fmla="*/ 1085145 w 1306689"/>
                  <a:gd name="connsiteY7" fmla="*/ 7055 h 1171221"/>
                  <a:gd name="connsiteX8" fmla="*/ 1305278 w 1306689"/>
                  <a:gd name="connsiteY8" fmla="*/ 227188 h 1171221"/>
                  <a:gd name="connsiteX9" fmla="*/ 1076678 w 1306689"/>
                  <a:gd name="connsiteY9" fmla="*/ 421921 h 1171221"/>
                  <a:gd name="connsiteX10" fmla="*/ 1059745 w 1306689"/>
                  <a:gd name="connsiteY10" fmla="*/ 311855 h 1171221"/>
                  <a:gd name="connsiteX11" fmla="*/ 619478 w 1306689"/>
                  <a:gd name="connsiteY11" fmla="*/ 362655 h 1171221"/>
                  <a:gd name="connsiteX12" fmla="*/ 348545 w 1306689"/>
                  <a:gd name="connsiteY12" fmla="*/ 413455 h 1171221"/>
                  <a:gd name="connsiteX13" fmla="*/ 357011 w 1306689"/>
                  <a:gd name="connsiteY13" fmla="*/ 531988 h 1171221"/>
                  <a:gd name="connsiteX14" fmla="*/ 382411 w 1306689"/>
                  <a:gd name="connsiteY14" fmla="*/ 743655 h 1171221"/>
                  <a:gd name="connsiteX15" fmla="*/ 331611 w 1306689"/>
                  <a:gd name="connsiteY15" fmla="*/ 921455 h 1171221"/>
                  <a:gd name="connsiteX16" fmla="*/ 255411 w 1306689"/>
                  <a:gd name="connsiteY16" fmla="*/ 1158521 h 1171221"/>
                  <a:gd name="connsiteX17" fmla="*/ 162278 w 1306689"/>
                  <a:gd name="connsiteY17" fmla="*/ 997655 h 1171221"/>
                  <a:gd name="connsiteX18" fmla="*/ 1411 w 1306689"/>
                  <a:gd name="connsiteY18" fmla="*/ 1099255 h 1171221"/>
                  <a:gd name="connsiteX19" fmla="*/ 153811 w 1306689"/>
                  <a:gd name="connsiteY19" fmla="*/ 900288 h 117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689" h="1171221">
                    <a:moveTo>
                      <a:pt x="153811" y="912988"/>
                    </a:moveTo>
                    <a:cubicBezTo>
                      <a:pt x="193322" y="850899"/>
                      <a:pt x="196145" y="761999"/>
                      <a:pt x="187678" y="692855"/>
                    </a:cubicBezTo>
                    <a:cubicBezTo>
                      <a:pt x="179211" y="623711"/>
                      <a:pt x="115711" y="553154"/>
                      <a:pt x="103011" y="498121"/>
                    </a:cubicBezTo>
                    <a:cubicBezTo>
                      <a:pt x="90311" y="443088"/>
                      <a:pt x="86078" y="403577"/>
                      <a:pt x="111478" y="362655"/>
                    </a:cubicBezTo>
                    <a:cubicBezTo>
                      <a:pt x="136878" y="321733"/>
                      <a:pt x="138289" y="276577"/>
                      <a:pt x="255411" y="252588"/>
                    </a:cubicBezTo>
                    <a:cubicBezTo>
                      <a:pt x="372533" y="228599"/>
                      <a:pt x="682978" y="230010"/>
                      <a:pt x="814211" y="218721"/>
                    </a:cubicBezTo>
                    <a:cubicBezTo>
                      <a:pt x="945444" y="207432"/>
                      <a:pt x="997655" y="220133"/>
                      <a:pt x="1042811" y="184855"/>
                    </a:cubicBezTo>
                    <a:cubicBezTo>
                      <a:pt x="1087967" y="149577"/>
                      <a:pt x="1041401" y="0"/>
                      <a:pt x="1085145" y="7055"/>
                    </a:cubicBezTo>
                    <a:cubicBezTo>
                      <a:pt x="1128890" y="14111"/>
                      <a:pt x="1306689" y="158044"/>
                      <a:pt x="1305278" y="227188"/>
                    </a:cubicBezTo>
                    <a:cubicBezTo>
                      <a:pt x="1303867" y="296332"/>
                      <a:pt x="1117600" y="407810"/>
                      <a:pt x="1076678" y="421921"/>
                    </a:cubicBezTo>
                    <a:cubicBezTo>
                      <a:pt x="1035756" y="436032"/>
                      <a:pt x="1135945" y="321733"/>
                      <a:pt x="1059745" y="311855"/>
                    </a:cubicBezTo>
                    <a:cubicBezTo>
                      <a:pt x="983545" y="301977"/>
                      <a:pt x="738011" y="345722"/>
                      <a:pt x="619478" y="362655"/>
                    </a:cubicBezTo>
                    <a:cubicBezTo>
                      <a:pt x="500945" y="379588"/>
                      <a:pt x="392290" y="385233"/>
                      <a:pt x="348545" y="413455"/>
                    </a:cubicBezTo>
                    <a:cubicBezTo>
                      <a:pt x="304801" y="441677"/>
                      <a:pt x="351367" y="476955"/>
                      <a:pt x="357011" y="531988"/>
                    </a:cubicBezTo>
                    <a:cubicBezTo>
                      <a:pt x="362655" y="587021"/>
                      <a:pt x="386644" y="678744"/>
                      <a:pt x="382411" y="743655"/>
                    </a:cubicBezTo>
                    <a:cubicBezTo>
                      <a:pt x="378178" y="808566"/>
                      <a:pt x="352778" y="852311"/>
                      <a:pt x="331611" y="921455"/>
                    </a:cubicBezTo>
                    <a:cubicBezTo>
                      <a:pt x="310444" y="990599"/>
                      <a:pt x="283633" y="1145821"/>
                      <a:pt x="255411" y="1158521"/>
                    </a:cubicBezTo>
                    <a:cubicBezTo>
                      <a:pt x="227189" y="1171221"/>
                      <a:pt x="204611" y="1007533"/>
                      <a:pt x="162278" y="997655"/>
                    </a:cubicBezTo>
                    <a:cubicBezTo>
                      <a:pt x="119945" y="987777"/>
                      <a:pt x="2822" y="1115483"/>
                      <a:pt x="1411" y="1099255"/>
                    </a:cubicBezTo>
                    <a:cubicBezTo>
                      <a:pt x="0" y="1083027"/>
                      <a:pt x="126294" y="961671"/>
                      <a:pt x="153811" y="900288"/>
                    </a:cubicBezTo>
                  </a:path>
                </a:pathLst>
              </a:custGeom>
              <a:gradFill flip="none" rotWithShape="1">
                <a:gsLst>
                  <a:gs pos="0">
                    <a:srgbClr val="FF0000"/>
                  </a:gs>
                  <a:gs pos="63000">
                    <a:srgbClr val="FFFFFF">
                      <a:alpha val="41000"/>
                    </a:srgbClr>
                  </a:gs>
                </a:gsLst>
                <a:lin ang="0" scaled="1"/>
                <a:tileRect/>
              </a:grad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sz="1400">
                  <a:solidFill>
                    <a:prstClr val="black"/>
                  </a:solidFill>
                  <a:latin typeface="Verdana" pitchFamily="34" charset="0"/>
                  <a:ea typeface="Verdana" pitchFamily="34" charset="0"/>
                  <a:cs typeface="Verdana" pitchFamily="34" charset="0"/>
                  <a:sym typeface="Arial" pitchFamily="34" charset="0"/>
                </a:endParaRPr>
              </a:p>
            </p:txBody>
          </p:sp>
        </p:grpSp>
      </p:grpSp>
      <p:pic>
        <p:nvPicPr>
          <p:cNvPr id="34" name="Picture 7" descr="http://www.eol.ucar.edu/development/current-dev-proj/hcr/g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24" y="1588054"/>
            <a:ext cx="2281238" cy="904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9" descr="http://www.dlr.de/Portaldata/1/Resources/standorte/oberpfaffenhofen/presse/HALO.JPG"/>
          <p:cNvPicPr>
            <a:picLocks noChangeAspect="1" noChangeArrowheads="1"/>
          </p:cNvPicPr>
          <p:nvPr/>
        </p:nvPicPr>
        <p:blipFill>
          <a:blip r:embed="rId4" cstate="print">
            <a:extLst>
              <a:ext uri="{28A0092B-C50C-407E-A947-70E740481C1C}">
                <a14:useLocalDpi xmlns:a14="http://schemas.microsoft.com/office/drawing/2010/main" val="0"/>
              </a:ext>
            </a:extLst>
          </a:blip>
          <a:srcRect t="14107" b="15865"/>
          <a:stretch>
            <a:fillRect/>
          </a:stretch>
        </p:blipFill>
        <p:spPr bwMode="auto">
          <a:xfrm flipH="1">
            <a:off x="3203849" y="995942"/>
            <a:ext cx="2157933" cy="1042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11" descr="http://www.eol.ucar.edu/projects/vocals/images/bae146.jpg"/>
          <p:cNvPicPr>
            <a:picLocks noChangeAspect="1" noChangeArrowheads="1"/>
          </p:cNvPicPr>
          <p:nvPr/>
        </p:nvPicPr>
        <p:blipFill>
          <a:blip r:embed="rId5" cstate="print">
            <a:extLst>
              <a:ext uri="{28A0092B-C50C-407E-A947-70E740481C1C}">
                <a14:useLocalDpi xmlns:a14="http://schemas.microsoft.com/office/drawing/2010/main" val="0"/>
              </a:ext>
            </a:extLst>
          </a:blip>
          <a:srcRect t="20238" b="14664"/>
          <a:stretch>
            <a:fillRect/>
          </a:stretch>
        </p:blipFill>
        <p:spPr bwMode="auto">
          <a:xfrm>
            <a:off x="6165702" y="2394396"/>
            <a:ext cx="2074863" cy="890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 name="Textfeld 2"/>
          <p:cNvSpPr txBox="1">
            <a:spLocks noChangeArrowheads="1"/>
          </p:cNvSpPr>
          <p:nvPr/>
        </p:nvSpPr>
        <p:spPr bwMode="auto">
          <a:xfrm>
            <a:off x="179520" y="1268770"/>
            <a:ext cx="875244" cy="30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83" tIns="45642" rIns="91283" bIns="45642">
            <a:spAutoFit/>
          </a:bodyPr>
          <a:lstStyle>
            <a:lvl1pPr eaLnBrk="0" hangingPunct="0">
              <a:defRPr sz="1400" b="1">
                <a:solidFill>
                  <a:schemeClr val="tx1"/>
                </a:solidFill>
                <a:latin typeface="Verdana" pitchFamily="34" charset="0"/>
                <a:cs typeface="Times New Roman" pitchFamily="18" charset="0"/>
              </a:defRPr>
            </a:lvl1pPr>
            <a:lvl2pPr marL="742950" indent="-285750" eaLnBrk="0" hangingPunct="0">
              <a:defRPr sz="1400" b="1">
                <a:solidFill>
                  <a:schemeClr val="tx1"/>
                </a:solidFill>
                <a:latin typeface="Verdana" pitchFamily="34" charset="0"/>
                <a:cs typeface="Times New Roman" pitchFamily="18" charset="0"/>
              </a:defRPr>
            </a:lvl2pPr>
            <a:lvl3pPr marL="1143000" indent="-228600" eaLnBrk="0" hangingPunct="0">
              <a:defRPr sz="1400" b="1">
                <a:solidFill>
                  <a:schemeClr val="tx1"/>
                </a:solidFill>
                <a:latin typeface="Verdana" pitchFamily="34" charset="0"/>
                <a:cs typeface="Times New Roman" pitchFamily="18" charset="0"/>
              </a:defRPr>
            </a:lvl3pPr>
            <a:lvl4pPr marL="1600200" indent="-228600" eaLnBrk="0" hangingPunct="0">
              <a:defRPr sz="1400" b="1">
                <a:solidFill>
                  <a:schemeClr val="tx1"/>
                </a:solidFill>
                <a:latin typeface="Verdana" pitchFamily="34" charset="0"/>
                <a:cs typeface="Times New Roman" pitchFamily="18" charset="0"/>
              </a:defRPr>
            </a:lvl4pPr>
            <a:lvl5pPr marL="2057400" indent="-228600" eaLnBrk="0" hangingPunct="0">
              <a:defRPr sz="1400" b="1">
                <a:solidFill>
                  <a:schemeClr val="tx1"/>
                </a:solidFill>
                <a:latin typeface="Verdana" pitchFamily="34" charset="0"/>
                <a:cs typeface="Times New Roman" pitchFamily="18" charset="0"/>
              </a:defRPr>
            </a:lvl5pPr>
            <a:lvl6pPr marL="25146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6pPr>
            <a:lvl7pPr marL="29718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7pPr>
            <a:lvl8pPr marL="34290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8pPr>
            <a:lvl9pPr marL="38862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9pPr>
          </a:lstStyle>
          <a:p>
            <a:pPr defTabSz="456419" eaLnBrk="1" hangingPunct="1"/>
            <a:r>
              <a:rPr lang="en-US" smtClean="0">
                <a:solidFill>
                  <a:prstClr val="black"/>
                </a:solidFill>
                <a:ea typeface="ヒラギノ角ゴ ProN W3" charset="-128"/>
                <a:sym typeface="Arial" pitchFamily="34" charset="0"/>
              </a:rPr>
              <a:t>US: GV</a:t>
            </a:r>
            <a:endParaRPr lang="en-US">
              <a:solidFill>
                <a:prstClr val="black"/>
              </a:solidFill>
              <a:ea typeface="ヒラギノ角ゴ ProN W3" charset="-128"/>
              <a:sym typeface="Arial" pitchFamily="34" charset="0"/>
            </a:endParaRPr>
          </a:p>
        </p:txBody>
      </p:sp>
      <p:sp>
        <p:nvSpPr>
          <p:cNvPr id="39" name="Textfeld 35"/>
          <p:cNvSpPr txBox="1">
            <a:spLocks noChangeArrowheads="1"/>
          </p:cNvSpPr>
          <p:nvPr/>
        </p:nvSpPr>
        <p:spPr bwMode="auto">
          <a:xfrm>
            <a:off x="3347232" y="692706"/>
            <a:ext cx="1157372" cy="30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83" tIns="45642" rIns="91283" bIns="45642">
            <a:spAutoFit/>
          </a:bodyPr>
          <a:lstStyle>
            <a:lvl1pPr eaLnBrk="0" hangingPunct="0">
              <a:defRPr sz="1400" b="1">
                <a:solidFill>
                  <a:schemeClr val="tx1"/>
                </a:solidFill>
                <a:latin typeface="Verdana" pitchFamily="34" charset="0"/>
                <a:cs typeface="Times New Roman" pitchFamily="18" charset="0"/>
              </a:defRPr>
            </a:lvl1pPr>
            <a:lvl2pPr marL="742950" indent="-285750" eaLnBrk="0" hangingPunct="0">
              <a:defRPr sz="1400" b="1">
                <a:solidFill>
                  <a:schemeClr val="tx1"/>
                </a:solidFill>
                <a:latin typeface="Verdana" pitchFamily="34" charset="0"/>
                <a:cs typeface="Times New Roman" pitchFamily="18" charset="0"/>
              </a:defRPr>
            </a:lvl2pPr>
            <a:lvl3pPr marL="1143000" indent="-228600" eaLnBrk="0" hangingPunct="0">
              <a:defRPr sz="1400" b="1">
                <a:solidFill>
                  <a:schemeClr val="tx1"/>
                </a:solidFill>
                <a:latin typeface="Verdana" pitchFamily="34" charset="0"/>
                <a:cs typeface="Times New Roman" pitchFamily="18" charset="0"/>
              </a:defRPr>
            </a:lvl3pPr>
            <a:lvl4pPr marL="1600200" indent="-228600" eaLnBrk="0" hangingPunct="0">
              <a:defRPr sz="1400" b="1">
                <a:solidFill>
                  <a:schemeClr val="tx1"/>
                </a:solidFill>
                <a:latin typeface="Verdana" pitchFamily="34" charset="0"/>
                <a:cs typeface="Times New Roman" pitchFamily="18" charset="0"/>
              </a:defRPr>
            </a:lvl4pPr>
            <a:lvl5pPr marL="2057400" indent="-228600" eaLnBrk="0" hangingPunct="0">
              <a:defRPr sz="1400" b="1">
                <a:solidFill>
                  <a:schemeClr val="tx1"/>
                </a:solidFill>
                <a:latin typeface="Verdana" pitchFamily="34" charset="0"/>
                <a:cs typeface="Times New Roman" pitchFamily="18" charset="0"/>
              </a:defRPr>
            </a:lvl5pPr>
            <a:lvl6pPr marL="25146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6pPr>
            <a:lvl7pPr marL="29718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7pPr>
            <a:lvl8pPr marL="34290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8pPr>
            <a:lvl9pPr marL="38862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9pPr>
          </a:lstStyle>
          <a:p>
            <a:pPr defTabSz="456419" eaLnBrk="1" hangingPunct="1"/>
            <a:r>
              <a:rPr lang="en-US" dirty="0" smtClean="0">
                <a:solidFill>
                  <a:prstClr val="black"/>
                </a:solidFill>
                <a:ea typeface="ヒラギノ角ゴ ProN W3" charset="-128"/>
                <a:sym typeface="Arial" pitchFamily="34" charset="0"/>
              </a:rPr>
              <a:t>GV: HALO</a:t>
            </a:r>
            <a:endParaRPr lang="en-US" dirty="0">
              <a:solidFill>
                <a:prstClr val="black"/>
              </a:solidFill>
              <a:ea typeface="ヒラギノ角ゴ ProN W3" charset="-128"/>
              <a:sym typeface="Arial" pitchFamily="34" charset="0"/>
            </a:endParaRPr>
          </a:p>
        </p:txBody>
      </p:sp>
      <p:sp>
        <p:nvSpPr>
          <p:cNvPr id="40" name="Textfeld 36"/>
          <p:cNvSpPr txBox="1">
            <a:spLocks noChangeArrowheads="1"/>
          </p:cNvSpPr>
          <p:nvPr/>
        </p:nvSpPr>
        <p:spPr bwMode="auto">
          <a:xfrm>
            <a:off x="6156190" y="2086427"/>
            <a:ext cx="1445913" cy="30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83" tIns="45642" rIns="91283" bIns="45642">
            <a:spAutoFit/>
          </a:bodyPr>
          <a:lstStyle>
            <a:lvl1pPr eaLnBrk="0" hangingPunct="0">
              <a:defRPr sz="1400" b="1">
                <a:solidFill>
                  <a:schemeClr val="tx1"/>
                </a:solidFill>
                <a:latin typeface="Verdana" pitchFamily="34" charset="0"/>
                <a:cs typeface="Times New Roman" pitchFamily="18" charset="0"/>
              </a:defRPr>
            </a:lvl1pPr>
            <a:lvl2pPr marL="742950" indent="-285750" eaLnBrk="0" hangingPunct="0">
              <a:defRPr sz="1400" b="1">
                <a:solidFill>
                  <a:schemeClr val="tx1"/>
                </a:solidFill>
                <a:latin typeface="Verdana" pitchFamily="34" charset="0"/>
                <a:cs typeface="Times New Roman" pitchFamily="18" charset="0"/>
              </a:defRPr>
            </a:lvl2pPr>
            <a:lvl3pPr marL="1143000" indent="-228600" eaLnBrk="0" hangingPunct="0">
              <a:defRPr sz="1400" b="1">
                <a:solidFill>
                  <a:schemeClr val="tx1"/>
                </a:solidFill>
                <a:latin typeface="Verdana" pitchFamily="34" charset="0"/>
                <a:cs typeface="Times New Roman" pitchFamily="18" charset="0"/>
              </a:defRPr>
            </a:lvl3pPr>
            <a:lvl4pPr marL="1600200" indent="-228600" eaLnBrk="0" hangingPunct="0">
              <a:defRPr sz="1400" b="1">
                <a:solidFill>
                  <a:schemeClr val="tx1"/>
                </a:solidFill>
                <a:latin typeface="Verdana" pitchFamily="34" charset="0"/>
                <a:cs typeface="Times New Roman" pitchFamily="18" charset="0"/>
              </a:defRPr>
            </a:lvl4pPr>
            <a:lvl5pPr marL="2057400" indent="-228600" eaLnBrk="0" hangingPunct="0">
              <a:defRPr sz="1400" b="1">
                <a:solidFill>
                  <a:schemeClr val="tx1"/>
                </a:solidFill>
                <a:latin typeface="Verdana" pitchFamily="34" charset="0"/>
                <a:cs typeface="Times New Roman" pitchFamily="18" charset="0"/>
              </a:defRPr>
            </a:lvl5pPr>
            <a:lvl6pPr marL="25146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6pPr>
            <a:lvl7pPr marL="29718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7pPr>
            <a:lvl8pPr marL="34290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8pPr>
            <a:lvl9pPr marL="38862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9pPr>
          </a:lstStyle>
          <a:p>
            <a:pPr defTabSz="456419" eaLnBrk="1" hangingPunct="1"/>
            <a:r>
              <a:rPr lang="en-US" smtClean="0">
                <a:solidFill>
                  <a:prstClr val="black"/>
                </a:solidFill>
                <a:ea typeface="ヒラギノ角ゴ ProN W3" charset="-128"/>
                <a:sym typeface="Arial" pitchFamily="34" charset="0"/>
              </a:rPr>
              <a:t>UK: BAE 146</a:t>
            </a:r>
            <a:endParaRPr lang="en-US">
              <a:solidFill>
                <a:prstClr val="black"/>
              </a:solidFill>
              <a:ea typeface="ヒラギノ角ゴ ProN W3" charset="-128"/>
              <a:sym typeface="Arial" pitchFamily="34" charset="0"/>
            </a:endParaRP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150" y="5355756"/>
            <a:ext cx="1981927" cy="1385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hteck 1"/>
          <p:cNvSpPr/>
          <p:nvPr/>
        </p:nvSpPr>
        <p:spPr>
          <a:xfrm>
            <a:off x="2987824" y="5229232"/>
            <a:ext cx="5939804" cy="1585529"/>
          </a:xfrm>
          <a:prstGeom prst="rect">
            <a:avLst/>
          </a:prstGeom>
          <a:ln>
            <a:solidFill>
              <a:schemeClr val="tx1"/>
            </a:solidFill>
          </a:ln>
        </p:spPr>
        <p:txBody>
          <a:bodyPr wrap="square" lIns="91283" tIns="45642" rIns="91283" bIns="45642">
            <a:spAutoFit/>
          </a:bodyPr>
          <a:lstStyle/>
          <a:p>
            <a:pPr defTabSz="456419">
              <a:defRPr/>
            </a:pPr>
            <a:r>
              <a:rPr lang="en-US" sz="1600" dirty="0">
                <a:solidFill>
                  <a:prstClr val="black"/>
                </a:solidFill>
                <a:latin typeface="Verdana" pitchFamily="34" charset="0"/>
                <a:ea typeface="Verdana" pitchFamily="34" charset="0"/>
                <a:cs typeface="Verdana" pitchFamily="34" charset="0"/>
                <a:sym typeface="Arial" pitchFamily="34" charset="0"/>
              </a:rPr>
              <a:t>Partners</a:t>
            </a:r>
          </a:p>
          <a:p>
            <a:pPr marL="342328" indent="-342328" defTabSz="456419">
              <a:buFont typeface="Courier New" pitchFamily="49" charset="0"/>
              <a:buChar char="o"/>
              <a:defRPr/>
            </a:pPr>
            <a:r>
              <a:rPr lang="en-US" sz="1600" dirty="0">
                <a:solidFill>
                  <a:prstClr val="black"/>
                </a:solidFill>
                <a:latin typeface="Verdana" pitchFamily="34" charset="0"/>
                <a:ea typeface="Verdana" pitchFamily="34" charset="0"/>
                <a:cs typeface="Verdana" pitchFamily="34" charset="0"/>
                <a:sym typeface="Arial" pitchFamily="34" charset="0"/>
              </a:rPr>
              <a:t>Germany: DLR IPA, FX, </a:t>
            </a:r>
            <a:r>
              <a:rPr lang="en-US" sz="1600" dirty="0">
                <a:solidFill>
                  <a:prstClr val="black"/>
                </a:solidFill>
                <a:latin typeface="Verdana" pitchFamily="34" charset="0"/>
                <a:ea typeface="Verdana" pitchFamily="34" charset="0"/>
                <a:cs typeface="Verdana" pitchFamily="34" charset="0"/>
                <a:sym typeface="Wingdings" pitchFamily="-111" charset="2"/>
              </a:rPr>
              <a:t>KIT Karlsruhe, Univ. Mainz</a:t>
            </a:r>
          </a:p>
          <a:p>
            <a:pPr marL="342328" indent="-342328" defTabSz="456419">
              <a:buFont typeface="Courier New" pitchFamily="49" charset="0"/>
              <a:buChar char="o"/>
              <a:defRPr/>
            </a:pPr>
            <a:r>
              <a:rPr lang="en-US" sz="1600" dirty="0">
                <a:solidFill>
                  <a:prstClr val="black"/>
                </a:solidFill>
                <a:latin typeface="Verdana" pitchFamily="34" charset="0"/>
                <a:ea typeface="Verdana" pitchFamily="34" charset="0"/>
                <a:cs typeface="Verdana" pitchFamily="34" charset="0"/>
                <a:sym typeface="Wingdings" pitchFamily="-111" charset="2"/>
              </a:rPr>
              <a:t>ETH Zürich</a:t>
            </a:r>
          </a:p>
          <a:p>
            <a:pPr marL="342328" indent="-342328" defTabSz="456419">
              <a:buFont typeface="Courier New" pitchFamily="49" charset="0"/>
              <a:buChar char="o"/>
              <a:defRPr/>
            </a:pPr>
            <a:r>
              <a:rPr lang="en-US" sz="1600" dirty="0">
                <a:solidFill>
                  <a:prstClr val="black"/>
                </a:solidFill>
                <a:latin typeface="Verdana" pitchFamily="34" charset="0"/>
                <a:ea typeface="Verdana" pitchFamily="34" charset="0"/>
                <a:cs typeface="Verdana" pitchFamily="34" charset="0"/>
                <a:sym typeface="Arial" pitchFamily="34" charset="0"/>
              </a:rPr>
              <a:t>US: NPS, NCAR, OU, Princeton, MIT, </a:t>
            </a:r>
            <a:r>
              <a:rPr lang="en-US" sz="1600" dirty="0">
                <a:solidFill>
                  <a:prstClr val="black"/>
                </a:solidFill>
                <a:latin typeface="Verdana" pitchFamily="34" charset="0"/>
                <a:ea typeface="Verdana" pitchFamily="34" charset="0"/>
                <a:cs typeface="Verdana" pitchFamily="34" charset="0"/>
                <a:sym typeface="Wingdings" pitchFamily="-111" charset="2"/>
              </a:rPr>
              <a:t>NOAA</a:t>
            </a:r>
          </a:p>
          <a:p>
            <a:pPr marL="342328" indent="-342328" defTabSz="456419">
              <a:buFont typeface="Courier New" pitchFamily="49" charset="0"/>
              <a:buChar char="o"/>
              <a:defRPr/>
            </a:pPr>
            <a:r>
              <a:rPr lang="en-US" sz="1600" dirty="0">
                <a:solidFill>
                  <a:prstClr val="black"/>
                </a:solidFill>
                <a:latin typeface="Verdana" pitchFamily="34" charset="0"/>
                <a:ea typeface="Verdana" pitchFamily="34" charset="0"/>
                <a:cs typeface="Verdana" pitchFamily="34" charset="0"/>
                <a:sym typeface="Wingdings" pitchFamily="-111" charset="2"/>
              </a:rPr>
              <a:t>French, UK, CAN contributions envisaged</a:t>
            </a:r>
          </a:p>
          <a:p>
            <a:pPr marL="342328" indent="-342328" defTabSz="456419">
              <a:buFont typeface="Courier New" pitchFamily="49" charset="0"/>
              <a:buChar char="o"/>
              <a:defRPr/>
            </a:pPr>
            <a:r>
              <a:rPr lang="en-US" sz="1600" dirty="0">
                <a:solidFill>
                  <a:prstClr val="black"/>
                </a:solidFill>
                <a:latin typeface="Verdana" pitchFamily="34" charset="0"/>
                <a:ea typeface="Verdana" pitchFamily="34" charset="0"/>
                <a:cs typeface="Verdana" pitchFamily="34" charset="0"/>
                <a:sym typeface="Arial" pitchFamily="34" charset="0"/>
              </a:rPr>
              <a:t>Links to national weather services: DWD, ECMWF</a:t>
            </a:r>
            <a:endParaRPr lang="en-US" sz="1600" dirty="0">
              <a:solidFill>
                <a:prstClr val="black"/>
              </a:solidFill>
              <a:latin typeface="Verdana" pitchFamily="34" charset="0"/>
              <a:ea typeface="Verdana" pitchFamily="34" charset="0"/>
              <a:cs typeface="Verdana" pitchFamily="34" charset="0"/>
              <a:sym typeface="Wingdings" pitchFamily="-111" charset="2"/>
            </a:endParaRPr>
          </a:p>
        </p:txBody>
      </p:sp>
      <p:sp>
        <p:nvSpPr>
          <p:cNvPr id="42" name="Textfeld 36"/>
          <p:cNvSpPr txBox="1">
            <a:spLocks noChangeArrowheads="1"/>
          </p:cNvSpPr>
          <p:nvPr/>
        </p:nvSpPr>
        <p:spPr bwMode="auto">
          <a:xfrm>
            <a:off x="179525" y="5065446"/>
            <a:ext cx="2438171" cy="30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83" tIns="45642" rIns="91283" bIns="45642">
            <a:spAutoFit/>
          </a:bodyPr>
          <a:lstStyle>
            <a:lvl1pPr eaLnBrk="0" hangingPunct="0">
              <a:defRPr sz="1400" b="1">
                <a:solidFill>
                  <a:schemeClr val="tx1"/>
                </a:solidFill>
                <a:latin typeface="Verdana" pitchFamily="34" charset="0"/>
                <a:cs typeface="Times New Roman" pitchFamily="18" charset="0"/>
              </a:defRPr>
            </a:lvl1pPr>
            <a:lvl2pPr marL="742950" indent="-285750" eaLnBrk="0" hangingPunct="0">
              <a:defRPr sz="1400" b="1">
                <a:solidFill>
                  <a:schemeClr val="tx1"/>
                </a:solidFill>
                <a:latin typeface="Verdana" pitchFamily="34" charset="0"/>
                <a:cs typeface="Times New Roman" pitchFamily="18" charset="0"/>
              </a:defRPr>
            </a:lvl2pPr>
            <a:lvl3pPr marL="1143000" indent="-228600" eaLnBrk="0" hangingPunct="0">
              <a:defRPr sz="1400" b="1">
                <a:solidFill>
                  <a:schemeClr val="tx1"/>
                </a:solidFill>
                <a:latin typeface="Verdana" pitchFamily="34" charset="0"/>
                <a:cs typeface="Times New Roman" pitchFamily="18" charset="0"/>
              </a:defRPr>
            </a:lvl3pPr>
            <a:lvl4pPr marL="1600200" indent="-228600" eaLnBrk="0" hangingPunct="0">
              <a:defRPr sz="1400" b="1">
                <a:solidFill>
                  <a:schemeClr val="tx1"/>
                </a:solidFill>
                <a:latin typeface="Verdana" pitchFamily="34" charset="0"/>
                <a:cs typeface="Times New Roman" pitchFamily="18" charset="0"/>
              </a:defRPr>
            </a:lvl4pPr>
            <a:lvl5pPr marL="2057400" indent="-228600" eaLnBrk="0" hangingPunct="0">
              <a:defRPr sz="1400" b="1">
                <a:solidFill>
                  <a:schemeClr val="tx1"/>
                </a:solidFill>
                <a:latin typeface="Verdana" pitchFamily="34" charset="0"/>
                <a:cs typeface="Times New Roman" pitchFamily="18" charset="0"/>
              </a:defRPr>
            </a:lvl5pPr>
            <a:lvl6pPr marL="25146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6pPr>
            <a:lvl7pPr marL="29718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7pPr>
            <a:lvl8pPr marL="34290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8pPr>
            <a:lvl9pPr marL="3886200" indent="-228600" algn="ctr" eaLnBrk="0" fontAlgn="base" hangingPunct="0">
              <a:spcBef>
                <a:spcPct val="0"/>
              </a:spcBef>
              <a:spcAft>
                <a:spcPct val="0"/>
              </a:spcAft>
              <a:defRPr sz="1400" b="1">
                <a:solidFill>
                  <a:schemeClr val="tx1"/>
                </a:solidFill>
                <a:latin typeface="Verdana" pitchFamily="34" charset="0"/>
                <a:cs typeface="Times New Roman" pitchFamily="18" charset="0"/>
              </a:defRPr>
            </a:lvl9pPr>
          </a:lstStyle>
          <a:p>
            <a:pPr defTabSz="456419" eaLnBrk="1" hangingPunct="1"/>
            <a:r>
              <a:rPr lang="en-US" dirty="0" smtClean="0">
                <a:solidFill>
                  <a:prstClr val="black"/>
                </a:solidFill>
                <a:ea typeface="ヒラギノ角ゴ ProN W3" charset="-128"/>
                <a:sym typeface="Arial" pitchFamily="34" charset="0"/>
              </a:rPr>
              <a:t>CAN: NRC </a:t>
            </a:r>
            <a:r>
              <a:rPr lang="en-US" dirty="0" err="1" smtClean="0">
                <a:solidFill>
                  <a:prstClr val="black"/>
                </a:solidFill>
                <a:ea typeface="ヒラギノ角ゴ ProN W3" charset="-128"/>
                <a:sym typeface="Arial" pitchFamily="34" charset="0"/>
              </a:rPr>
              <a:t>Convair</a:t>
            </a:r>
            <a:r>
              <a:rPr lang="en-US" dirty="0" smtClean="0">
                <a:solidFill>
                  <a:prstClr val="black"/>
                </a:solidFill>
                <a:ea typeface="ヒラギノ角ゴ ProN W3" charset="-128"/>
                <a:sym typeface="Arial" pitchFamily="34" charset="0"/>
              </a:rPr>
              <a:t> 580</a:t>
            </a:r>
            <a:endParaRPr lang="en-US" dirty="0">
              <a:solidFill>
                <a:prstClr val="black"/>
              </a:solidFill>
              <a:ea typeface="ヒラギノ角ゴ ProN W3" charset="-128"/>
              <a:sym typeface="Arial" pitchFamily="34" charset="0"/>
            </a:endParaRPr>
          </a:p>
        </p:txBody>
      </p:sp>
      <p:sp>
        <p:nvSpPr>
          <p:cNvPr id="43" name="Rechteck 42"/>
          <p:cNvSpPr/>
          <p:nvPr/>
        </p:nvSpPr>
        <p:spPr>
          <a:xfrm>
            <a:off x="5652122" y="233354"/>
            <a:ext cx="3278163" cy="1336662"/>
          </a:xfrm>
          <a:prstGeom prst="rect">
            <a:avLst/>
          </a:prstGeom>
          <a:ln>
            <a:solidFill>
              <a:srgbClr val="FF0000"/>
            </a:solidFill>
          </a:ln>
        </p:spPr>
        <p:txBody>
          <a:bodyPr wrap="square" lIns="91283" tIns="45642" rIns="91283" bIns="45642">
            <a:spAutoFit/>
          </a:bodyPr>
          <a:lstStyle/>
          <a:p>
            <a:pPr defTabSz="456419"/>
            <a:r>
              <a:rPr lang="en-US" sz="1600" dirty="0">
                <a:solidFill>
                  <a:srgbClr val="FF0000"/>
                </a:solidFill>
                <a:latin typeface="Verdana" pitchFamily="34" charset="0"/>
                <a:ea typeface="Verdana" pitchFamily="34" charset="0"/>
                <a:cs typeface="Verdana" pitchFamily="34" charset="0"/>
                <a:sym typeface="Arial" pitchFamily="34" charset="0"/>
              </a:rPr>
              <a:t>Ideal operation period in </a:t>
            </a:r>
            <a:r>
              <a:rPr lang="en-US" sz="1600" b="1" dirty="0">
                <a:solidFill>
                  <a:srgbClr val="FF0000"/>
                </a:solidFill>
                <a:latin typeface="Verdana" pitchFamily="34" charset="0"/>
                <a:ea typeface="Verdana" pitchFamily="34" charset="0"/>
                <a:cs typeface="Verdana" pitchFamily="34" charset="0"/>
                <a:sym typeface="Arial" pitchFamily="34" charset="0"/>
              </a:rPr>
              <a:t>Sep/Oct 2016: </a:t>
            </a:r>
          </a:p>
          <a:p>
            <a:pPr marL="285276" indent="-285276" defTabSz="456419">
              <a:buFont typeface="Arial" pitchFamily="34" charset="0"/>
              <a:buChar char="•"/>
            </a:pPr>
            <a:r>
              <a:rPr lang="en-US" sz="1600" dirty="0">
                <a:solidFill>
                  <a:srgbClr val="FF0000"/>
                </a:solidFill>
                <a:latin typeface="Verdana" pitchFamily="34" charset="0"/>
                <a:ea typeface="Verdana" pitchFamily="34" charset="0"/>
                <a:cs typeface="Verdana" pitchFamily="34" charset="0"/>
                <a:sym typeface="Arial" pitchFamily="34" charset="0"/>
              </a:rPr>
              <a:t>strongest storm activity</a:t>
            </a:r>
          </a:p>
          <a:p>
            <a:pPr marL="285276" indent="-285276" defTabSz="456419">
              <a:buFont typeface="Arial" pitchFamily="34" charset="0"/>
              <a:buChar char="•"/>
            </a:pPr>
            <a:r>
              <a:rPr lang="en-US" sz="1600" dirty="0">
                <a:solidFill>
                  <a:srgbClr val="FF0000"/>
                </a:solidFill>
                <a:latin typeface="Verdana" pitchFamily="34" charset="0"/>
                <a:ea typeface="Verdana" pitchFamily="34" charset="0"/>
                <a:cs typeface="Verdana" pitchFamily="34" charset="0"/>
                <a:sym typeface="Arial" pitchFamily="34" charset="0"/>
              </a:rPr>
              <a:t>Tropical Cyclones</a:t>
            </a:r>
          </a:p>
          <a:p>
            <a:pPr marL="285276" indent="-285276" defTabSz="456419">
              <a:buFont typeface="Arial" pitchFamily="34" charset="0"/>
              <a:buChar char="•"/>
            </a:pPr>
            <a:r>
              <a:rPr lang="en-US" sz="1600" dirty="0">
                <a:solidFill>
                  <a:srgbClr val="FF0000"/>
                </a:solidFill>
                <a:latin typeface="Verdana" pitchFamily="34" charset="0"/>
                <a:ea typeface="Verdana" pitchFamily="34" charset="0"/>
                <a:cs typeface="Verdana" pitchFamily="34" charset="0"/>
                <a:sym typeface="Arial" pitchFamily="34" charset="0"/>
              </a:rPr>
              <a:t>Polar Vortices</a:t>
            </a:r>
          </a:p>
        </p:txBody>
      </p:sp>
    </p:spTree>
    <p:extLst>
      <p:ext uri="{BB962C8B-B14F-4D97-AF65-F5344CB8AC3E}">
        <p14:creationId xmlns:p14="http://schemas.microsoft.com/office/powerpoint/2010/main" val="3619336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30" y="1844824"/>
            <a:ext cx="8842969" cy="4421486"/>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p:cNvSpPr>
            <a:spLocks/>
          </p:cNvSpPr>
          <p:nvPr/>
        </p:nvSpPr>
        <p:spPr bwMode="auto">
          <a:xfrm>
            <a:off x="2750344" y="116632"/>
            <a:ext cx="6142136" cy="11430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77" tIns="46739" rIns="89877" bIns="46739"/>
          <a:lstStyle>
            <a:lvl1pPr eaLnBrk="0" hangingPunct="0">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itchFamily="34" charset="0"/>
              </a:defRPr>
            </a:lvl1pPr>
            <a:lvl2pPr marL="742950" indent="-285750" eaLnBrk="0" hangingPunct="0">
              <a:spcBef>
                <a:spcPct val="20000"/>
              </a:spcBef>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800">
                <a:solidFill>
                  <a:schemeClr val="tx1"/>
                </a:solidFill>
                <a:latin typeface="Arial" pitchFamily="34" charset="0"/>
              </a:defRPr>
            </a:lvl2pPr>
            <a:lvl3pPr marL="1143000" indent="-228600" eaLnBrk="0" hangingPunct="0">
              <a:spcBef>
                <a:spcPct val="20000"/>
              </a:spcBef>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Arial" pitchFamily="34" charset="0"/>
              </a:defRPr>
            </a:lvl3pPr>
            <a:lvl4pPr marL="1600200" indent="-228600" eaLnBrk="0" hangingPunct="0">
              <a:spcBef>
                <a:spcPct val="20000"/>
              </a:spcBef>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itchFamily="34" charset="0"/>
              </a:defRPr>
            </a:lvl4pPr>
            <a:lvl5pPr marL="2057400" indent="-228600" eaLnBrk="0" hangingPunct="0">
              <a:spcBef>
                <a:spcPct val="20000"/>
              </a:spcBef>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Arial" pitchFamily="34" charset="0"/>
              </a:defRPr>
            </a:lvl9pPr>
          </a:lstStyle>
          <a:p>
            <a:pPr defTabSz="642354" eaLnBrk="1" fontAlgn="base" hangingPunct="1">
              <a:spcBef>
                <a:spcPct val="0"/>
              </a:spcBef>
              <a:spcAft>
                <a:spcPct val="0"/>
              </a:spcAft>
            </a:pPr>
            <a:r>
              <a:rPr lang="en-GB" altLang="de-DE" sz="2800" b="1" dirty="0">
                <a:solidFill>
                  <a:srgbClr val="4F81BD">
                    <a:lumMod val="75000"/>
                  </a:srgbClr>
                </a:solidFill>
                <a:latin typeface="Arial" pitchFamily="34" charset="0"/>
                <a:ea typeface="ヒラギノ角ゴ ProN W3" charset="-128"/>
                <a:cs typeface="Arial" pitchFamily="34" charset="0"/>
                <a:sym typeface="Arial" pitchFamily="34" charset="0"/>
              </a:rPr>
              <a:t>WMO / CBS Severe Weather Forecast Demonstration Projects</a:t>
            </a:r>
          </a:p>
        </p:txBody>
      </p:sp>
    </p:spTree>
    <p:extLst>
      <p:ext uri="{BB962C8B-B14F-4D97-AF65-F5344CB8AC3E}">
        <p14:creationId xmlns:p14="http://schemas.microsoft.com/office/powerpoint/2010/main" val="2958754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119063"/>
            <a:ext cx="8721725" cy="661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950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err="1" smtClean="0"/>
              <a:t>Some</a:t>
            </a:r>
            <a:r>
              <a:rPr lang="nb-NO" dirty="0" smtClean="0"/>
              <a:t> </a:t>
            </a:r>
            <a:r>
              <a:rPr lang="nb-NO" dirty="0" err="1" smtClean="0"/>
              <a:t>developments</a:t>
            </a:r>
            <a:r>
              <a:rPr lang="nb-NO" dirty="0" smtClean="0"/>
              <a:t> </a:t>
            </a:r>
            <a:r>
              <a:rPr lang="nb-NO" dirty="0" err="1" smtClean="0"/>
              <a:t>influencing</a:t>
            </a:r>
            <a:r>
              <a:rPr lang="nb-NO" dirty="0" smtClean="0"/>
              <a:t> WMO and </a:t>
            </a:r>
            <a:r>
              <a:rPr lang="nb-NO" dirty="0" err="1" smtClean="0"/>
              <a:t>WGNE’s</a:t>
            </a:r>
            <a:r>
              <a:rPr lang="nb-NO" dirty="0" smtClean="0"/>
              <a:t> agenda</a:t>
            </a:r>
            <a:endParaRPr lang="nb-NO" dirty="0"/>
          </a:p>
        </p:txBody>
      </p:sp>
      <p:sp>
        <p:nvSpPr>
          <p:cNvPr id="5" name="Plassholder for innhold 4"/>
          <p:cNvSpPr>
            <a:spLocks noGrp="1"/>
          </p:cNvSpPr>
          <p:nvPr>
            <p:ph idx="1"/>
          </p:nvPr>
        </p:nvSpPr>
        <p:spPr/>
        <p:txBody>
          <a:bodyPr/>
          <a:lstStyle/>
          <a:p>
            <a:r>
              <a:rPr lang="nb-NO" dirty="0" smtClean="0"/>
              <a:t>Services </a:t>
            </a:r>
            <a:r>
              <a:rPr lang="nb-NO" dirty="0" err="1" smtClean="0"/>
              <a:t>are</a:t>
            </a:r>
            <a:r>
              <a:rPr lang="nb-NO" dirty="0" smtClean="0"/>
              <a:t> </a:t>
            </a:r>
            <a:r>
              <a:rPr lang="nb-NO" dirty="0" err="1" smtClean="0"/>
              <a:t>becoming</a:t>
            </a:r>
            <a:r>
              <a:rPr lang="nb-NO" dirty="0" smtClean="0"/>
              <a:t> more and more </a:t>
            </a:r>
            <a:r>
              <a:rPr lang="nb-NO" dirty="0" err="1" smtClean="0"/>
              <a:t>specialized</a:t>
            </a:r>
            <a:r>
              <a:rPr lang="nb-NO" dirty="0" smtClean="0"/>
              <a:t>, </a:t>
            </a:r>
            <a:r>
              <a:rPr lang="nb-NO" dirty="0" err="1" smtClean="0"/>
              <a:t>Internet</a:t>
            </a:r>
            <a:r>
              <a:rPr lang="nb-NO" dirty="0" smtClean="0"/>
              <a:t> </a:t>
            </a:r>
            <a:r>
              <a:rPr lang="nb-NO" dirty="0" err="1" smtClean="0"/>
              <a:t>based</a:t>
            </a:r>
            <a:r>
              <a:rPr lang="nb-NO" dirty="0" smtClean="0"/>
              <a:t> and </a:t>
            </a:r>
            <a:r>
              <a:rPr lang="nb-NO" dirty="0" err="1" smtClean="0"/>
              <a:t>without</a:t>
            </a:r>
            <a:r>
              <a:rPr lang="nb-NO" dirty="0" smtClean="0"/>
              <a:t> a </a:t>
            </a:r>
            <a:r>
              <a:rPr lang="nb-NO" dirty="0" err="1" smtClean="0"/>
              <a:t>clear</a:t>
            </a:r>
            <a:r>
              <a:rPr lang="nb-NO" dirty="0" smtClean="0"/>
              <a:t> </a:t>
            </a:r>
            <a:r>
              <a:rPr lang="nb-NO" dirty="0" err="1" smtClean="0"/>
              <a:t>institutional</a:t>
            </a:r>
            <a:r>
              <a:rPr lang="nb-NO" dirty="0" smtClean="0"/>
              <a:t> brand</a:t>
            </a:r>
          </a:p>
          <a:p>
            <a:r>
              <a:rPr lang="nb-NO" dirty="0" smtClean="0"/>
              <a:t>WIGOS</a:t>
            </a:r>
          </a:p>
          <a:p>
            <a:r>
              <a:rPr lang="nb-NO" dirty="0" smtClean="0"/>
              <a:t>Regional AQ and </a:t>
            </a:r>
            <a:r>
              <a:rPr lang="nb-NO" dirty="0" err="1" smtClean="0"/>
              <a:t>deposition</a:t>
            </a:r>
            <a:r>
              <a:rPr lang="nb-NO" dirty="0" smtClean="0"/>
              <a:t> </a:t>
            </a:r>
            <a:r>
              <a:rPr lang="nb-NO" dirty="0" err="1" smtClean="0"/>
              <a:t>forecasting</a:t>
            </a:r>
            <a:r>
              <a:rPr lang="nb-NO" dirty="0" smtClean="0"/>
              <a:t> in a global </a:t>
            </a:r>
            <a:r>
              <a:rPr lang="nb-NO" dirty="0" err="1" smtClean="0"/>
              <a:t>framework</a:t>
            </a:r>
            <a:endParaRPr lang="nb-NO" dirty="0" smtClean="0"/>
          </a:p>
          <a:p>
            <a:r>
              <a:rPr lang="nb-NO" dirty="0" err="1" smtClean="0"/>
              <a:t>Sustainable</a:t>
            </a:r>
            <a:r>
              <a:rPr lang="nb-NO" dirty="0" smtClean="0"/>
              <a:t> data management</a:t>
            </a:r>
          </a:p>
          <a:p>
            <a:r>
              <a:rPr lang="nb-NO" dirty="0" smtClean="0"/>
              <a:t>WMO and </a:t>
            </a:r>
            <a:r>
              <a:rPr lang="nb-NO" dirty="0" err="1" smtClean="0"/>
              <a:t>NMHSs</a:t>
            </a:r>
            <a:r>
              <a:rPr lang="nb-NO" dirty="0" smtClean="0"/>
              <a:t>’ </a:t>
            </a:r>
            <a:r>
              <a:rPr lang="nb-NO" dirty="0" err="1" smtClean="0"/>
              <a:t>role</a:t>
            </a:r>
            <a:r>
              <a:rPr lang="nb-NO" dirty="0" smtClean="0"/>
              <a:t> in </a:t>
            </a:r>
            <a:r>
              <a:rPr lang="nb-NO" dirty="0" err="1" smtClean="0"/>
              <a:t>the</a:t>
            </a:r>
            <a:r>
              <a:rPr lang="nb-NO" dirty="0" smtClean="0"/>
              <a:t> global </a:t>
            </a:r>
            <a:r>
              <a:rPr lang="nb-NO" dirty="0" err="1" smtClean="0"/>
              <a:t>weather</a:t>
            </a:r>
            <a:r>
              <a:rPr lang="nb-NO" dirty="0" smtClean="0"/>
              <a:t> </a:t>
            </a:r>
            <a:r>
              <a:rPr lang="nb-NO" dirty="0" err="1" smtClean="0"/>
              <a:t>enterprise</a:t>
            </a:r>
            <a:endParaRPr lang="nb-NO" dirty="0" smtClean="0"/>
          </a:p>
          <a:p>
            <a:r>
              <a:rPr lang="nb-NO" dirty="0" smtClean="0"/>
              <a:t>«Big data» </a:t>
            </a:r>
            <a:r>
              <a:rPr lang="nb-NO" dirty="0" err="1" smtClean="0"/>
              <a:t>vs</a:t>
            </a:r>
            <a:r>
              <a:rPr lang="nb-NO" dirty="0" smtClean="0"/>
              <a:t> </a:t>
            </a:r>
            <a:r>
              <a:rPr lang="nb-NO" dirty="0" err="1" smtClean="0"/>
              <a:t>the</a:t>
            </a:r>
            <a:r>
              <a:rPr lang="nb-NO" dirty="0" smtClean="0"/>
              <a:t> </a:t>
            </a:r>
            <a:r>
              <a:rPr lang="nb-NO" dirty="0" err="1" smtClean="0"/>
              <a:t>traditional</a:t>
            </a:r>
            <a:r>
              <a:rPr lang="nb-NO" dirty="0" smtClean="0"/>
              <a:t> WMO </a:t>
            </a:r>
            <a:r>
              <a:rPr lang="nb-NO" dirty="0" err="1" smtClean="0"/>
              <a:t>controlled</a:t>
            </a:r>
            <a:r>
              <a:rPr lang="nb-NO" dirty="0" smtClean="0"/>
              <a:t> </a:t>
            </a:r>
            <a:r>
              <a:rPr lang="nb-NO" dirty="0" err="1" smtClean="0"/>
              <a:t>observational</a:t>
            </a:r>
            <a:r>
              <a:rPr lang="nb-NO" dirty="0" smtClean="0"/>
              <a:t> data </a:t>
            </a:r>
            <a:r>
              <a:rPr lang="nb-NO" dirty="0" err="1" smtClean="0"/>
              <a:t>flows</a:t>
            </a:r>
            <a:endParaRPr lang="nb-NO" dirty="0" smtClean="0"/>
          </a:p>
          <a:p>
            <a:endParaRPr lang="nb-NO" dirty="0" smtClean="0"/>
          </a:p>
          <a:p>
            <a:endParaRPr lang="nb-NO" dirty="0"/>
          </a:p>
        </p:txBody>
      </p:sp>
      <p:sp>
        <p:nvSpPr>
          <p:cNvPr id="2" name="Plassholder for bunntekst 1"/>
          <p:cNvSpPr>
            <a:spLocks noGrp="1"/>
          </p:cNvSpPr>
          <p:nvPr>
            <p:ph type="ftr" sz="quarter" idx="10"/>
          </p:nvPr>
        </p:nvSpPr>
        <p:spPr/>
        <p:txBody>
          <a:bodyPr/>
          <a:lstStyle/>
          <a:p>
            <a:pPr>
              <a:defRPr/>
            </a:pPr>
            <a:r>
              <a:rPr lang="en-US" smtClean="0"/>
              <a:t>test footer</a:t>
            </a:r>
            <a:endParaRPr lang="en-US"/>
          </a:p>
        </p:txBody>
      </p:sp>
      <p:sp>
        <p:nvSpPr>
          <p:cNvPr id="3" name="Plassholder for lysbildenummer 2"/>
          <p:cNvSpPr>
            <a:spLocks noGrp="1"/>
          </p:cNvSpPr>
          <p:nvPr>
            <p:ph type="sldNum" sz="quarter" idx="11"/>
          </p:nvPr>
        </p:nvSpPr>
        <p:spPr/>
        <p:txBody>
          <a:bodyPr/>
          <a:lstStyle/>
          <a:p>
            <a:pPr>
              <a:defRPr/>
            </a:pPr>
            <a:fld id="{BAE1CB4B-1C3C-4D71-B638-089512B698B3}" type="slidenum">
              <a:rPr lang="en-US" altLang="en-US" smtClean="0"/>
              <a:pPr>
                <a:defRPr/>
              </a:pPr>
              <a:t>24</a:t>
            </a:fld>
            <a:endParaRPr lang="en-US" altLang="en-US"/>
          </a:p>
        </p:txBody>
      </p:sp>
    </p:spTree>
    <p:extLst>
      <p:ext uri="{BB962C8B-B14F-4D97-AF65-F5344CB8AC3E}">
        <p14:creationId xmlns:p14="http://schemas.microsoft.com/office/powerpoint/2010/main" val="31929423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44000" cy="603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Sylinder 1"/>
          <p:cNvSpPr txBox="1"/>
          <p:nvPr/>
        </p:nvSpPr>
        <p:spPr>
          <a:xfrm>
            <a:off x="107504" y="116632"/>
            <a:ext cx="8784976" cy="1200329"/>
          </a:xfrm>
          <a:prstGeom prst="rect">
            <a:avLst/>
          </a:prstGeom>
          <a:noFill/>
        </p:spPr>
        <p:txBody>
          <a:bodyPr wrap="square" rtlCol="0">
            <a:spAutoFit/>
          </a:bodyPr>
          <a:lstStyle/>
          <a:p>
            <a:r>
              <a:rPr lang="nb-NO" sz="2400" dirty="0" smtClean="0">
                <a:solidFill>
                  <a:prstClr val="black"/>
                </a:solidFill>
              </a:rPr>
              <a:t>Oslo 50 km </a:t>
            </a:r>
            <a:r>
              <a:rPr lang="nb-NO" sz="2400" dirty="0" err="1" smtClean="0">
                <a:solidFill>
                  <a:prstClr val="black"/>
                </a:solidFill>
              </a:rPr>
              <a:t>across</a:t>
            </a:r>
            <a:r>
              <a:rPr lang="nb-NO" sz="2400" dirty="0" smtClean="0">
                <a:solidFill>
                  <a:prstClr val="black"/>
                </a:solidFill>
              </a:rPr>
              <a:t>, </a:t>
            </a:r>
            <a:r>
              <a:rPr lang="nb-NO" sz="2400" dirty="0" err="1" smtClean="0">
                <a:solidFill>
                  <a:prstClr val="black"/>
                </a:solidFill>
              </a:rPr>
              <a:t>temperature</a:t>
            </a:r>
            <a:r>
              <a:rPr lang="nb-NO" sz="2400" dirty="0" smtClean="0">
                <a:solidFill>
                  <a:prstClr val="black"/>
                </a:solidFill>
              </a:rPr>
              <a:t> </a:t>
            </a:r>
            <a:r>
              <a:rPr lang="nb-NO" sz="2400" dirty="0" err="1" smtClean="0">
                <a:solidFill>
                  <a:prstClr val="black"/>
                </a:solidFill>
              </a:rPr>
              <a:t>recordings</a:t>
            </a:r>
            <a:r>
              <a:rPr lang="nb-NO" sz="2400" dirty="0" smtClean="0">
                <a:solidFill>
                  <a:prstClr val="black"/>
                </a:solidFill>
              </a:rPr>
              <a:t> from private </a:t>
            </a:r>
            <a:r>
              <a:rPr lang="nb-NO" sz="2400" dirty="0" err="1" smtClean="0">
                <a:solidFill>
                  <a:prstClr val="black"/>
                </a:solidFill>
              </a:rPr>
              <a:t>stations</a:t>
            </a:r>
            <a:r>
              <a:rPr lang="nb-NO" sz="2400" dirty="0" smtClean="0">
                <a:solidFill>
                  <a:prstClr val="black"/>
                </a:solidFill>
              </a:rPr>
              <a:t>, NRT 5 min </a:t>
            </a:r>
            <a:r>
              <a:rPr lang="nb-NO" sz="2400" dirty="0" err="1" smtClean="0">
                <a:solidFill>
                  <a:prstClr val="black"/>
                </a:solidFill>
              </a:rPr>
              <a:t>resolution</a:t>
            </a:r>
            <a:endParaRPr lang="nb-NO" sz="2400" dirty="0" smtClean="0">
              <a:solidFill>
                <a:prstClr val="black"/>
              </a:solidFill>
            </a:endParaRPr>
          </a:p>
          <a:p>
            <a:r>
              <a:rPr lang="nb-NO" sz="2400" dirty="0" err="1" smtClean="0">
                <a:solidFill>
                  <a:prstClr val="black"/>
                </a:solidFill>
              </a:rPr>
              <a:t>Verification</a:t>
            </a:r>
            <a:r>
              <a:rPr lang="nb-NO" sz="2400" dirty="0" smtClean="0">
                <a:solidFill>
                  <a:prstClr val="black"/>
                </a:solidFill>
              </a:rPr>
              <a:t>. Post-</a:t>
            </a:r>
            <a:r>
              <a:rPr lang="nb-NO" sz="2400" dirty="0" err="1" smtClean="0">
                <a:solidFill>
                  <a:prstClr val="black"/>
                </a:solidFill>
              </a:rPr>
              <a:t>processing</a:t>
            </a:r>
            <a:endParaRPr lang="nb-NO" sz="2400" dirty="0">
              <a:solidFill>
                <a:prstClr val="black"/>
              </a:solidFill>
            </a:endParaRPr>
          </a:p>
        </p:txBody>
      </p:sp>
      <p:sp>
        <p:nvSpPr>
          <p:cNvPr id="5" name="TekstSylinder 4"/>
          <p:cNvSpPr txBox="1"/>
          <p:nvPr/>
        </p:nvSpPr>
        <p:spPr>
          <a:xfrm>
            <a:off x="7020272" y="6156012"/>
            <a:ext cx="1872208" cy="369332"/>
          </a:xfrm>
          <a:prstGeom prst="rect">
            <a:avLst/>
          </a:prstGeom>
          <a:noFill/>
        </p:spPr>
        <p:txBody>
          <a:bodyPr wrap="square" rtlCol="0">
            <a:spAutoFit/>
          </a:bodyPr>
          <a:lstStyle/>
          <a:p>
            <a:r>
              <a:rPr lang="nb-NO" dirty="0" err="1" smtClean="0">
                <a:solidFill>
                  <a:prstClr val="black"/>
                </a:solidFill>
              </a:rPr>
              <a:t>Netatmo</a:t>
            </a:r>
            <a:r>
              <a:rPr lang="nb-NO" dirty="0" smtClean="0">
                <a:solidFill>
                  <a:prstClr val="black"/>
                </a:solidFill>
              </a:rPr>
              <a:t> data </a:t>
            </a:r>
            <a:r>
              <a:rPr lang="nb-NO" dirty="0" err="1" smtClean="0">
                <a:solidFill>
                  <a:prstClr val="black"/>
                </a:solidFill>
              </a:rPr>
              <a:t>site</a:t>
            </a:r>
            <a:endParaRPr lang="nb-NO" dirty="0">
              <a:solidFill>
                <a:prstClr val="black"/>
              </a:solidFill>
            </a:endParaRPr>
          </a:p>
        </p:txBody>
      </p:sp>
    </p:spTree>
    <p:extLst>
      <p:ext uri="{BB962C8B-B14F-4D97-AF65-F5344CB8AC3E}">
        <p14:creationId xmlns:p14="http://schemas.microsoft.com/office/powerpoint/2010/main" val="2429654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72" y="1052736"/>
            <a:ext cx="8733234" cy="574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7384"/>
            <a:ext cx="4786313" cy="3691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Sylinder 4"/>
          <p:cNvSpPr txBox="1"/>
          <p:nvPr/>
        </p:nvSpPr>
        <p:spPr>
          <a:xfrm>
            <a:off x="4786313" y="41520"/>
            <a:ext cx="4500562" cy="2152667"/>
          </a:xfrm>
          <a:prstGeom prst="rect">
            <a:avLst/>
          </a:prstGeom>
          <a:noFill/>
        </p:spPr>
        <p:txBody>
          <a:bodyPr wrap="square" lIns="64288" tIns="32144" rIns="64288" bIns="32144" rtlCol="0">
            <a:spAutoFit/>
          </a:bodyPr>
          <a:lstStyle/>
          <a:p>
            <a:pPr defTabSz="642915" fontAlgn="base">
              <a:spcBef>
                <a:spcPts val="1406"/>
              </a:spcBef>
              <a:spcAft>
                <a:spcPct val="0"/>
              </a:spcAft>
            </a:pPr>
            <a:r>
              <a:rPr lang="nb-NO" sz="3100" dirty="0" smtClean="0">
                <a:solidFill>
                  <a:srgbClr val="000000"/>
                </a:solidFill>
                <a:latin typeface="Arial" pitchFamily="34" charset="0"/>
                <a:ea typeface="ヒラギノ角ゴ ProN W3" charset="-128"/>
                <a:sym typeface="Arial" pitchFamily="34" charset="0"/>
              </a:rPr>
              <a:t>Diagnose and </a:t>
            </a:r>
            <a:r>
              <a:rPr lang="nb-NO" sz="3100" dirty="0" err="1" smtClean="0">
                <a:solidFill>
                  <a:srgbClr val="000000"/>
                </a:solidFill>
                <a:latin typeface="Arial" pitchFamily="34" charset="0"/>
                <a:ea typeface="ヒラギノ角ゴ ProN W3" charset="-128"/>
                <a:sym typeface="Arial" pitchFamily="34" charset="0"/>
              </a:rPr>
              <a:t>resolve</a:t>
            </a:r>
            <a:r>
              <a:rPr lang="nb-NO" sz="3100" dirty="0" smtClean="0">
                <a:solidFill>
                  <a:srgbClr val="000000"/>
                </a:solidFill>
                <a:latin typeface="Arial" pitchFamily="34" charset="0"/>
                <a:ea typeface="ヒラギノ角ゴ ProN W3" charset="-128"/>
                <a:sym typeface="Arial" pitchFamily="34" charset="0"/>
              </a:rPr>
              <a:t> </a:t>
            </a:r>
            <a:r>
              <a:rPr lang="nb-NO" sz="3100" dirty="0" err="1" smtClean="0">
                <a:solidFill>
                  <a:srgbClr val="000000"/>
                </a:solidFill>
                <a:latin typeface="Arial" pitchFamily="34" charset="0"/>
                <a:ea typeface="ヒラギノ角ゴ ProN W3" charset="-128"/>
                <a:sym typeface="Arial" pitchFamily="34" charset="0"/>
              </a:rPr>
              <a:t>shortcomings</a:t>
            </a:r>
            <a:r>
              <a:rPr lang="nb-NO" sz="3100" dirty="0" smtClean="0">
                <a:solidFill>
                  <a:srgbClr val="000000"/>
                </a:solidFill>
                <a:latin typeface="Arial" pitchFamily="34" charset="0"/>
                <a:ea typeface="ヒラギノ角ゴ ProN W3" charset="-128"/>
                <a:sym typeface="Arial" pitchFamily="34" charset="0"/>
              </a:rPr>
              <a:t> in </a:t>
            </a:r>
            <a:r>
              <a:rPr lang="nb-NO" sz="3100" dirty="0" err="1" smtClean="0">
                <a:solidFill>
                  <a:srgbClr val="000000"/>
                </a:solidFill>
                <a:latin typeface="Arial" pitchFamily="34" charset="0"/>
                <a:ea typeface="ヒラギノ角ゴ ProN W3" charset="-128"/>
                <a:sym typeface="Arial" pitchFamily="34" charset="0"/>
              </a:rPr>
              <a:t>models</a:t>
            </a:r>
            <a:r>
              <a:rPr lang="nb-NO" sz="3100" dirty="0" smtClean="0">
                <a:solidFill>
                  <a:srgbClr val="000000"/>
                </a:solidFill>
                <a:latin typeface="Arial" pitchFamily="34" charset="0"/>
                <a:ea typeface="ヒラギノ角ゴ ProN W3" charset="-128"/>
                <a:sym typeface="Arial" pitchFamily="34" charset="0"/>
              </a:rPr>
              <a:t>:</a:t>
            </a:r>
          </a:p>
          <a:p>
            <a:pPr defTabSz="642915" fontAlgn="base">
              <a:spcBef>
                <a:spcPts val="1406"/>
              </a:spcBef>
              <a:spcAft>
                <a:spcPct val="0"/>
              </a:spcAft>
            </a:pPr>
            <a:r>
              <a:rPr lang="nb-NO" sz="3100" dirty="0" err="1" smtClean="0">
                <a:solidFill>
                  <a:srgbClr val="000000"/>
                </a:solidFill>
                <a:latin typeface="Arial" pitchFamily="34" charset="0"/>
                <a:ea typeface="ヒラギノ角ゴ ProN W3" charset="-128"/>
                <a:sym typeface="Arial" pitchFamily="34" charset="0"/>
              </a:rPr>
              <a:t>Cloud</a:t>
            </a:r>
            <a:r>
              <a:rPr lang="nb-NO" sz="3100" dirty="0" smtClean="0">
                <a:solidFill>
                  <a:srgbClr val="000000"/>
                </a:solidFill>
                <a:latin typeface="Arial" pitchFamily="34" charset="0"/>
                <a:ea typeface="ヒラギノ角ゴ ProN W3" charset="-128"/>
                <a:sym typeface="Arial" pitchFamily="34" charset="0"/>
              </a:rPr>
              <a:t> </a:t>
            </a:r>
            <a:r>
              <a:rPr lang="nb-NO" sz="3100" dirty="0" err="1">
                <a:solidFill>
                  <a:srgbClr val="000000"/>
                </a:solidFill>
                <a:latin typeface="Arial" pitchFamily="34" charset="0"/>
                <a:ea typeface="ヒラギノ角ゴ ProN W3" charset="-128"/>
                <a:sym typeface="Arial" pitchFamily="34" charset="0"/>
              </a:rPr>
              <a:t>layer</a:t>
            </a:r>
            <a:r>
              <a:rPr lang="nb-NO" sz="3100" dirty="0">
                <a:solidFill>
                  <a:srgbClr val="000000"/>
                </a:solidFill>
                <a:latin typeface="Arial" pitchFamily="34" charset="0"/>
                <a:ea typeface="ヒラギノ角ゴ ProN W3" charset="-128"/>
                <a:sym typeface="Arial" pitchFamily="34" charset="0"/>
              </a:rPr>
              <a:t> Oslo 170316 1100h at 100m </a:t>
            </a:r>
            <a:r>
              <a:rPr lang="nb-NO" sz="3100" dirty="0" err="1">
                <a:solidFill>
                  <a:srgbClr val="000000"/>
                </a:solidFill>
                <a:latin typeface="Arial" pitchFamily="34" charset="0"/>
                <a:ea typeface="ヒラギノ角ゴ ProN W3" charset="-128"/>
                <a:sym typeface="Arial" pitchFamily="34" charset="0"/>
              </a:rPr>
              <a:t>a.s.l</a:t>
            </a:r>
            <a:r>
              <a:rPr lang="nb-NO" sz="3100" dirty="0">
                <a:solidFill>
                  <a:srgbClr val="000000"/>
                </a:solidFill>
                <a:latin typeface="Arial" pitchFamily="34" charset="0"/>
                <a:ea typeface="ヒラギノ角ゴ ProN W3" charset="-128"/>
                <a:sym typeface="Arial" pitchFamily="34" charset="0"/>
              </a:rPr>
              <a:t>.</a:t>
            </a:r>
          </a:p>
        </p:txBody>
      </p:sp>
      <p:sp>
        <p:nvSpPr>
          <p:cNvPr id="6" name="TekstSylinder 5"/>
          <p:cNvSpPr txBox="1"/>
          <p:nvPr/>
        </p:nvSpPr>
        <p:spPr>
          <a:xfrm>
            <a:off x="6444208" y="6228020"/>
            <a:ext cx="1872208" cy="369332"/>
          </a:xfrm>
          <a:prstGeom prst="rect">
            <a:avLst/>
          </a:prstGeom>
          <a:noFill/>
        </p:spPr>
        <p:txBody>
          <a:bodyPr wrap="square" rtlCol="0">
            <a:spAutoFit/>
          </a:bodyPr>
          <a:lstStyle/>
          <a:p>
            <a:r>
              <a:rPr lang="nb-NO" dirty="0" err="1" smtClean="0">
                <a:solidFill>
                  <a:prstClr val="black"/>
                </a:solidFill>
              </a:rPr>
              <a:t>Netatmo</a:t>
            </a:r>
            <a:r>
              <a:rPr lang="nb-NO" dirty="0" smtClean="0">
                <a:solidFill>
                  <a:prstClr val="black"/>
                </a:solidFill>
              </a:rPr>
              <a:t> data </a:t>
            </a:r>
            <a:r>
              <a:rPr lang="nb-NO" dirty="0" err="1" smtClean="0">
                <a:solidFill>
                  <a:prstClr val="black"/>
                </a:solidFill>
              </a:rPr>
              <a:t>site</a:t>
            </a:r>
            <a:endParaRPr lang="nb-NO" dirty="0">
              <a:solidFill>
                <a:prstClr val="black"/>
              </a:solidFill>
            </a:endParaRPr>
          </a:p>
        </p:txBody>
      </p:sp>
    </p:spTree>
    <p:extLst>
      <p:ext uri="{BB962C8B-B14F-4D97-AF65-F5344CB8AC3E}">
        <p14:creationId xmlns:p14="http://schemas.microsoft.com/office/powerpoint/2010/main" val="2657815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28" y="1289286"/>
            <a:ext cx="8465344" cy="555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00"/>
            <a:ext cx="5253950" cy="405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Sylinder 3"/>
          <p:cNvSpPr txBox="1"/>
          <p:nvPr/>
        </p:nvSpPr>
        <p:spPr>
          <a:xfrm>
            <a:off x="5253950" y="41520"/>
            <a:ext cx="3890050" cy="1017105"/>
          </a:xfrm>
          <a:prstGeom prst="rect">
            <a:avLst/>
          </a:prstGeom>
          <a:noFill/>
        </p:spPr>
        <p:txBody>
          <a:bodyPr wrap="square" lIns="64288" tIns="32144" rIns="64288" bIns="32144" rtlCol="0">
            <a:spAutoFit/>
          </a:bodyPr>
          <a:lstStyle/>
          <a:p>
            <a:pPr defTabSz="642915" fontAlgn="base">
              <a:spcBef>
                <a:spcPts val="1406"/>
              </a:spcBef>
              <a:spcAft>
                <a:spcPct val="0"/>
              </a:spcAft>
            </a:pPr>
            <a:r>
              <a:rPr lang="nb-NO" sz="3100" dirty="0">
                <a:solidFill>
                  <a:srgbClr val="000000"/>
                </a:solidFill>
                <a:latin typeface="Arial" pitchFamily="34" charset="0"/>
                <a:ea typeface="ヒラギノ角ゴ ProN W3" charset="-128"/>
                <a:sym typeface="Arial" pitchFamily="34" charset="0"/>
              </a:rPr>
              <a:t>Oslo 170316 1400h at 100m </a:t>
            </a:r>
            <a:r>
              <a:rPr lang="nb-NO" sz="3100" dirty="0" err="1">
                <a:solidFill>
                  <a:srgbClr val="000000"/>
                </a:solidFill>
                <a:latin typeface="Arial" pitchFamily="34" charset="0"/>
                <a:ea typeface="ヒラギノ角ゴ ProN W3" charset="-128"/>
                <a:sym typeface="Arial" pitchFamily="34" charset="0"/>
              </a:rPr>
              <a:t>a.s.l</a:t>
            </a:r>
            <a:r>
              <a:rPr lang="nb-NO" sz="3100" dirty="0">
                <a:solidFill>
                  <a:srgbClr val="000000"/>
                </a:solidFill>
                <a:latin typeface="Arial" pitchFamily="34" charset="0"/>
                <a:ea typeface="ヒラギノ角ゴ ProN W3" charset="-128"/>
                <a:sym typeface="Arial" pitchFamily="34" charset="0"/>
              </a:rPr>
              <a:t>.</a:t>
            </a:r>
          </a:p>
        </p:txBody>
      </p:sp>
      <p:sp>
        <p:nvSpPr>
          <p:cNvPr id="5" name="TekstSylinder 4"/>
          <p:cNvSpPr txBox="1"/>
          <p:nvPr/>
        </p:nvSpPr>
        <p:spPr>
          <a:xfrm>
            <a:off x="6932464" y="5654581"/>
            <a:ext cx="1872208" cy="369332"/>
          </a:xfrm>
          <a:prstGeom prst="rect">
            <a:avLst/>
          </a:prstGeom>
          <a:noFill/>
        </p:spPr>
        <p:txBody>
          <a:bodyPr wrap="square" rtlCol="0">
            <a:spAutoFit/>
          </a:bodyPr>
          <a:lstStyle/>
          <a:p>
            <a:r>
              <a:rPr lang="nb-NO" dirty="0" err="1" smtClean="0">
                <a:solidFill>
                  <a:prstClr val="black"/>
                </a:solidFill>
              </a:rPr>
              <a:t>Netatmo</a:t>
            </a:r>
            <a:r>
              <a:rPr lang="nb-NO" dirty="0" smtClean="0">
                <a:solidFill>
                  <a:prstClr val="black"/>
                </a:solidFill>
              </a:rPr>
              <a:t> data </a:t>
            </a:r>
            <a:r>
              <a:rPr lang="nb-NO" dirty="0" err="1" smtClean="0">
                <a:solidFill>
                  <a:prstClr val="black"/>
                </a:solidFill>
              </a:rPr>
              <a:t>site</a:t>
            </a:r>
            <a:endParaRPr lang="nb-NO" dirty="0">
              <a:solidFill>
                <a:prstClr val="black"/>
              </a:solidFill>
            </a:endParaRPr>
          </a:p>
        </p:txBody>
      </p:sp>
    </p:spTree>
    <p:extLst>
      <p:ext uri="{BB962C8B-B14F-4D97-AF65-F5344CB8AC3E}">
        <p14:creationId xmlns:p14="http://schemas.microsoft.com/office/powerpoint/2010/main" val="3696398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p:cNvSpPr txBox="1">
            <a:spLocks noGrp="1"/>
          </p:cNvSpPr>
          <p:nvPr>
            <p:ph type="subTitle" idx="4294967295"/>
          </p:nvPr>
        </p:nvSpPr>
        <p:spPr>
          <a:xfrm>
            <a:off x="611561" y="4077072"/>
            <a:ext cx="8228763" cy="117134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ctr">
              <a:buNone/>
            </a:pPr>
            <a:r>
              <a:rPr lang="nb-NO" sz="2900">
                <a:solidFill>
                  <a:srgbClr val="FFFFFF"/>
                </a:solidFill>
              </a:rPr>
              <a:t>End</a:t>
            </a:r>
            <a:endParaRPr lang="nb-NO" sz="2900" dirty="0">
              <a:solidFill>
                <a:srgbClr val="FFFFFF"/>
              </a:solidFill>
            </a:endParaRPr>
          </a:p>
        </p:txBody>
      </p:sp>
    </p:spTree>
    <p:extLst>
      <p:ext uri="{BB962C8B-B14F-4D97-AF65-F5344CB8AC3E}">
        <p14:creationId xmlns:p14="http://schemas.microsoft.com/office/powerpoint/2010/main" val="32193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49" y="1052736"/>
            <a:ext cx="7315215" cy="5486411"/>
          </a:xfrm>
          <a:prstGeom prst="rect">
            <a:avLst/>
          </a:prstGeom>
        </p:spPr>
      </p:pic>
      <p:sp>
        <p:nvSpPr>
          <p:cNvPr id="3" name="TekstSylinder 2"/>
          <p:cNvSpPr txBox="1"/>
          <p:nvPr/>
        </p:nvSpPr>
        <p:spPr>
          <a:xfrm>
            <a:off x="395536" y="770695"/>
            <a:ext cx="8064896" cy="369332"/>
          </a:xfrm>
          <a:prstGeom prst="rect">
            <a:avLst/>
          </a:prstGeom>
          <a:noFill/>
        </p:spPr>
        <p:txBody>
          <a:bodyPr wrap="square" rtlCol="0">
            <a:spAutoFit/>
          </a:bodyPr>
          <a:lstStyle/>
          <a:p>
            <a:pPr defTabSz="914400"/>
            <a:r>
              <a:rPr lang="nb-NO" dirty="0" smtClean="0">
                <a:solidFill>
                  <a:srgbClr val="000000"/>
                </a:solidFill>
              </a:rPr>
              <a:t>Analysis </a:t>
            </a:r>
            <a:r>
              <a:rPr lang="nb-NO" dirty="0" err="1" smtClean="0">
                <a:solidFill>
                  <a:srgbClr val="000000"/>
                </a:solidFill>
              </a:rPr>
              <a:t>of</a:t>
            </a:r>
            <a:r>
              <a:rPr lang="nb-NO" dirty="0" smtClean="0">
                <a:solidFill>
                  <a:srgbClr val="000000"/>
                </a:solidFill>
              </a:rPr>
              <a:t> </a:t>
            </a:r>
            <a:r>
              <a:rPr lang="nb-NO" dirty="0" err="1" smtClean="0">
                <a:solidFill>
                  <a:srgbClr val="000000"/>
                </a:solidFill>
              </a:rPr>
              <a:t>remote</a:t>
            </a:r>
            <a:r>
              <a:rPr lang="nb-NO" dirty="0" smtClean="0">
                <a:solidFill>
                  <a:srgbClr val="000000"/>
                </a:solidFill>
              </a:rPr>
              <a:t> </a:t>
            </a:r>
            <a:r>
              <a:rPr lang="nb-NO" dirty="0" err="1" smtClean="0">
                <a:solidFill>
                  <a:srgbClr val="000000"/>
                </a:solidFill>
              </a:rPr>
              <a:t>sensing</a:t>
            </a:r>
            <a:r>
              <a:rPr lang="nb-NO" dirty="0" smtClean="0">
                <a:solidFill>
                  <a:srgbClr val="000000"/>
                </a:solidFill>
              </a:rPr>
              <a:t> and in </a:t>
            </a:r>
            <a:r>
              <a:rPr lang="nb-NO" dirty="0" err="1" smtClean="0">
                <a:solidFill>
                  <a:srgbClr val="000000"/>
                </a:solidFill>
              </a:rPr>
              <a:t>situ</a:t>
            </a:r>
            <a:r>
              <a:rPr lang="nb-NO" dirty="0" smtClean="0">
                <a:solidFill>
                  <a:srgbClr val="000000"/>
                </a:solidFill>
              </a:rPr>
              <a:t> </a:t>
            </a:r>
            <a:r>
              <a:rPr lang="nb-NO" dirty="0" err="1" smtClean="0">
                <a:solidFill>
                  <a:srgbClr val="000000"/>
                </a:solidFill>
              </a:rPr>
              <a:t>observations</a:t>
            </a:r>
            <a:r>
              <a:rPr lang="nb-NO" dirty="0" smtClean="0">
                <a:solidFill>
                  <a:srgbClr val="000000"/>
                </a:solidFill>
              </a:rPr>
              <a:t> for </a:t>
            </a:r>
            <a:r>
              <a:rPr lang="nb-NO" dirty="0" err="1" smtClean="0">
                <a:solidFill>
                  <a:srgbClr val="000000"/>
                </a:solidFill>
              </a:rPr>
              <a:t>variability</a:t>
            </a:r>
            <a:r>
              <a:rPr lang="nb-NO" dirty="0" smtClean="0">
                <a:solidFill>
                  <a:srgbClr val="000000"/>
                </a:solidFill>
              </a:rPr>
              <a:t> and trends</a:t>
            </a:r>
            <a:endParaRPr lang="nb-NO" dirty="0">
              <a:solidFill>
                <a:srgbClr val="000000"/>
              </a:solidFill>
            </a:endParaRPr>
          </a:p>
        </p:txBody>
      </p:sp>
      <p:sp>
        <p:nvSpPr>
          <p:cNvPr id="4" name="TekstSylinder 3"/>
          <p:cNvSpPr txBox="1"/>
          <p:nvPr/>
        </p:nvSpPr>
        <p:spPr>
          <a:xfrm>
            <a:off x="107504" y="0"/>
            <a:ext cx="6768752" cy="646331"/>
          </a:xfrm>
          <a:prstGeom prst="rect">
            <a:avLst/>
          </a:prstGeom>
          <a:noFill/>
        </p:spPr>
        <p:txBody>
          <a:bodyPr wrap="square" rtlCol="0">
            <a:spAutoFit/>
          </a:bodyPr>
          <a:lstStyle/>
          <a:p>
            <a:pPr defTabSz="914400"/>
            <a:r>
              <a:rPr lang="nb-NO" dirty="0" smtClean="0">
                <a:solidFill>
                  <a:srgbClr val="FF0000"/>
                </a:solidFill>
              </a:rPr>
              <a:t>AN EXAMPLE OF CHEMISTRY – CLIMATE COUPLING</a:t>
            </a:r>
          </a:p>
          <a:p>
            <a:pPr defTabSz="914400"/>
            <a:r>
              <a:rPr lang="nb-NO" dirty="0" smtClean="0">
                <a:solidFill>
                  <a:srgbClr val="FF0000"/>
                </a:solidFill>
              </a:rPr>
              <a:t>SEA ICE ANALYSIS </a:t>
            </a:r>
            <a:r>
              <a:rPr lang="nb-NO" dirty="0" err="1" smtClean="0">
                <a:solidFill>
                  <a:srgbClr val="FF0000"/>
                </a:solidFill>
              </a:rPr>
              <a:t>based</a:t>
            </a:r>
            <a:r>
              <a:rPr lang="nb-NO" dirty="0" smtClean="0">
                <a:solidFill>
                  <a:srgbClr val="FF0000"/>
                </a:solidFill>
              </a:rPr>
              <a:t> </a:t>
            </a:r>
            <a:r>
              <a:rPr lang="nb-NO" dirty="0" err="1" smtClean="0">
                <a:solidFill>
                  <a:srgbClr val="FF0000"/>
                </a:solidFill>
              </a:rPr>
              <a:t>on</a:t>
            </a:r>
            <a:r>
              <a:rPr lang="nb-NO" dirty="0" smtClean="0">
                <a:solidFill>
                  <a:srgbClr val="FF0000"/>
                </a:solidFill>
              </a:rPr>
              <a:t> </a:t>
            </a:r>
            <a:r>
              <a:rPr lang="nb-NO" dirty="0" err="1" smtClean="0">
                <a:solidFill>
                  <a:srgbClr val="FF0000"/>
                </a:solidFill>
              </a:rPr>
              <a:t>satellite</a:t>
            </a:r>
            <a:r>
              <a:rPr lang="nb-NO" dirty="0" smtClean="0">
                <a:solidFill>
                  <a:srgbClr val="FF0000"/>
                </a:solidFill>
              </a:rPr>
              <a:t> </a:t>
            </a:r>
            <a:r>
              <a:rPr lang="nb-NO" dirty="0" err="1" smtClean="0">
                <a:solidFill>
                  <a:srgbClr val="FF0000"/>
                </a:solidFill>
              </a:rPr>
              <a:t>remote</a:t>
            </a:r>
            <a:r>
              <a:rPr lang="nb-NO" dirty="0" smtClean="0">
                <a:solidFill>
                  <a:srgbClr val="FF0000"/>
                </a:solidFill>
              </a:rPr>
              <a:t> </a:t>
            </a:r>
            <a:r>
              <a:rPr lang="nb-NO" dirty="0" err="1" smtClean="0">
                <a:solidFill>
                  <a:srgbClr val="FF0000"/>
                </a:solidFill>
              </a:rPr>
              <a:t>sensing</a:t>
            </a:r>
            <a:r>
              <a:rPr lang="nb-NO" dirty="0" smtClean="0">
                <a:solidFill>
                  <a:srgbClr val="FF0000"/>
                </a:solidFill>
              </a:rPr>
              <a:t> </a:t>
            </a:r>
            <a:r>
              <a:rPr lang="nb-NO" dirty="0" err="1" smtClean="0">
                <a:solidFill>
                  <a:srgbClr val="FF0000"/>
                </a:solidFill>
              </a:rPr>
              <a:t>observations</a:t>
            </a:r>
            <a:endParaRPr lang="nb-NO" dirty="0">
              <a:solidFill>
                <a:srgbClr val="FF0000"/>
              </a:solidFill>
            </a:endParaRPr>
          </a:p>
        </p:txBody>
      </p:sp>
    </p:spTree>
    <p:extLst>
      <p:ext uri="{BB962C8B-B14F-4D97-AF65-F5344CB8AC3E}">
        <p14:creationId xmlns:p14="http://schemas.microsoft.com/office/powerpoint/2010/main" val="905781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162"/>
            <a:ext cx="7848600" cy="792162"/>
          </a:xfrm>
        </p:spPr>
        <p:txBody>
          <a:bodyPr/>
          <a:lstStyle/>
          <a:p>
            <a:r>
              <a:rPr lang="fr-CH" b="1" dirty="0" smtClean="0">
                <a:solidFill>
                  <a:schemeClr val="tx1"/>
                </a:solidFill>
              </a:rPr>
              <a:t>CAS Societal challenges a 10y vision </a:t>
            </a:r>
            <a:endParaRPr lang="en-US" b="1" dirty="0">
              <a:solidFill>
                <a:schemeClr val="tx1"/>
              </a:solidFill>
            </a:endParaRPr>
          </a:p>
        </p:txBody>
      </p:sp>
      <p:sp>
        <p:nvSpPr>
          <p:cNvPr id="3" name="Content Placeholder 2"/>
          <p:cNvSpPr>
            <a:spLocks noGrp="1"/>
          </p:cNvSpPr>
          <p:nvPr>
            <p:ph idx="1"/>
          </p:nvPr>
        </p:nvSpPr>
        <p:spPr>
          <a:xfrm>
            <a:off x="0" y="663704"/>
            <a:ext cx="9144000" cy="5486400"/>
          </a:xfrm>
        </p:spPr>
        <p:txBody>
          <a:bodyPr/>
          <a:lstStyle/>
          <a:p>
            <a:pPr marL="610440" indent="-570802">
              <a:spcBef>
                <a:spcPts val="600"/>
              </a:spcBef>
              <a:buFont typeface="Wingdings" charset="2"/>
              <a:buChar char="§"/>
            </a:pPr>
            <a:r>
              <a:rPr lang="en-US" dirty="0">
                <a:solidFill>
                  <a:schemeClr val="tx2"/>
                </a:solidFill>
                <a:ea typeface="+mj-ea"/>
                <a:cs typeface="+mj-cs"/>
              </a:rPr>
              <a:t>High Impact Weather and its socio-economic effects in the context of global change</a:t>
            </a:r>
          </a:p>
          <a:p>
            <a:pPr marL="610440" indent="-570802">
              <a:spcBef>
                <a:spcPts val="600"/>
              </a:spcBef>
              <a:buFont typeface="Wingdings" charset="2"/>
              <a:buChar char="§"/>
            </a:pPr>
            <a:r>
              <a:rPr lang="en-US" dirty="0">
                <a:solidFill>
                  <a:schemeClr val="tx2"/>
                </a:solidFill>
                <a:ea typeface="+mj-ea"/>
                <a:cs typeface="+mj-cs"/>
              </a:rPr>
              <a:t>Water: </a:t>
            </a:r>
            <a:r>
              <a:rPr lang="en-US" dirty="0" err="1">
                <a:solidFill>
                  <a:schemeClr val="tx2"/>
                </a:solidFill>
                <a:ea typeface="+mj-ea"/>
                <a:cs typeface="+mj-cs"/>
              </a:rPr>
              <a:t>Modelling</a:t>
            </a:r>
            <a:r>
              <a:rPr lang="en-US" dirty="0">
                <a:solidFill>
                  <a:schemeClr val="tx2"/>
                </a:solidFill>
                <a:ea typeface="+mj-ea"/>
                <a:cs typeface="+mj-cs"/>
              </a:rPr>
              <a:t> and predicting the water cycle for improved DRR and resource management</a:t>
            </a:r>
          </a:p>
          <a:p>
            <a:pPr marL="610440" indent="-570802">
              <a:spcBef>
                <a:spcPts val="600"/>
              </a:spcBef>
              <a:buFont typeface="Wingdings" charset="2"/>
              <a:buChar char="§"/>
            </a:pPr>
            <a:r>
              <a:rPr lang="en-US" dirty="0">
                <a:solidFill>
                  <a:schemeClr val="tx2"/>
                </a:solidFill>
                <a:ea typeface="+mj-ea"/>
                <a:cs typeface="+mj-cs"/>
              </a:rPr>
              <a:t>Integrated GHG Information System: Serving society and supporting policy</a:t>
            </a:r>
          </a:p>
          <a:p>
            <a:pPr marL="610440" indent="-570802">
              <a:spcBef>
                <a:spcPts val="600"/>
              </a:spcBef>
              <a:buFont typeface="Wingdings" charset="2"/>
              <a:buChar char="§"/>
            </a:pPr>
            <a:r>
              <a:rPr lang="en-US" dirty="0">
                <a:solidFill>
                  <a:schemeClr val="tx2"/>
                </a:solidFill>
                <a:ea typeface="+mj-ea"/>
                <a:cs typeface="+mj-cs"/>
              </a:rPr>
              <a:t>Aerosols: Impacts on air quality, weather and climate</a:t>
            </a:r>
          </a:p>
          <a:p>
            <a:pPr marL="610440" indent="-570802">
              <a:spcBef>
                <a:spcPts val="600"/>
              </a:spcBef>
              <a:buFont typeface="Wingdings" charset="2"/>
              <a:buChar char="§"/>
            </a:pPr>
            <a:r>
              <a:rPr lang="en-US" dirty="0">
                <a:solidFill>
                  <a:schemeClr val="tx2"/>
                </a:solidFill>
                <a:ea typeface="+mj-ea"/>
                <a:cs typeface="+mj-cs"/>
              </a:rPr>
              <a:t>Urbanization: Research and services for megacities and large urban complexes</a:t>
            </a:r>
          </a:p>
          <a:p>
            <a:pPr marL="610440" indent="-570802">
              <a:spcBef>
                <a:spcPts val="600"/>
              </a:spcBef>
              <a:buFont typeface="Wingdings" charset="2"/>
              <a:buChar char="§"/>
            </a:pPr>
            <a:r>
              <a:rPr lang="en-US" dirty="0">
                <a:solidFill>
                  <a:schemeClr val="tx2"/>
                </a:solidFill>
                <a:ea typeface="+mj-ea"/>
                <a:cs typeface="+mj-cs"/>
              </a:rPr>
              <a:t>Evolving Technologies: Their impact on science and its </a:t>
            </a:r>
            <a:r>
              <a:rPr lang="en-US" dirty="0" smtClean="0">
                <a:solidFill>
                  <a:schemeClr val="tx2"/>
                </a:solidFill>
                <a:ea typeface="+mj-ea"/>
                <a:cs typeface="+mj-cs"/>
              </a:rPr>
              <a:t>use</a:t>
            </a:r>
          </a:p>
          <a:p>
            <a:pPr marL="39640" indent="0">
              <a:spcBef>
                <a:spcPts val="600"/>
              </a:spcBef>
              <a:buNone/>
            </a:pPr>
            <a:endParaRPr lang="en-US" dirty="0">
              <a:solidFill>
                <a:schemeClr val="tx2"/>
              </a:solidFill>
              <a:ea typeface="+mj-ea"/>
              <a:cs typeface="+mj-cs"/>
            </a:endParaRPr>
          </a:p>
        </p:txBody>
      </p:sp>
      <p:sp>
        <p:nvSpPr>
          <p:cNvPr id="4" name="Footer Placeholder 3"/>
          <p:cNvSpPr>
            <a:spLocks noGrp="1"/>
          </p:cNvSpPr>
          <p:nvPr>
            <p:ph type="ftr" sz="quarter" idx="10"/>
          </p:nvPr>
        </p:nvSpPr>
        <p:spPr/>
        <p:txBody>
          <a:bodyPr/>
          <a:lstStyle/>
          <a:p>
            <a:r>
              <a:rPr lang="en-US" altLang="en-US" dirty="0" smtClean="0">
                <a:solidFill>
                  <a:srgbClr val="000000"/>
                </a:solidFill>
              </a:rPr>
              <a:t>WMO; Research	</a:t>
            </a:r>
            <a:endParaRPr lang="en-US" altLang="en-US" dirty="0">
              <a:solidFill>
                <a:srgbClr val="000000"/>
              </a:solidFill>
            </a:endParaRPr>
          </a:p>
        </p:txBody>
      </p:sp>
      <p:sp>
        <p:nvSpPr>
          <p:cNvPr id="5" name="Slide Number Placeholder 4"/>
          <p:cNvSpPr>
            <a:spLocks noGrp="1"/>
          </p:cNvSpPr>
          <p:nvPr>
            <p:ph type="sldNum" sz="quarter" idx="11"/>
          </p:nvPr>
        </p:nvSpPr>
        <p:spPr/>
        <p:txBody>
          <a:bodyPr/>
          <a:lstStyle/>
          <a:p>
            <a:r>
              <a:rPr lang="en-US" altLang="en-US" dirty="0" smtClean="0">
                <a:solidFill>
                  <a:srgbClr val="000000"/>
                </a:solidFill>
              </a:rPr>
              <a:t>1</a:t>
            </a:r>
            <a:endParaRPr lang="en-US" altLang="en-US" dirty="0">
              <a:solidFill>
                <a:srgbClr val="000000"/>
              </a:solidFill>
            </a:endParaRPr>
          </a:p>
        </p:txBody>
      </p:sp>
      <p:sp>
        <p:nvSpPr>
          <p:cNvPr id="8" name="TekstSylinder 7"/>
          <p:cNvSpPr txBox="1"/>
          <p:nvPr/>
        </p:nvSpPr>
        <p:spPr>
          <a:xfrm>
            <a:off x="307023" y="5719241"/>
            <a:ext cx="8640960" cy="430887"/>
          </a:xfrm>
          <a:prstGeom prst="rect">
            <a:avLst/>
          </a:prstGeom>
          <a:noFill/>
          <a:ln w="28575">
            <a:solidFill>
              <a:schemeClr val="tx1"/>
            </a:solidFill>
          </a:ln>
        </p:spPr>
        <p:txBody>
          <a:bodyPr wrap="square" lIns="91326" tIns="45664" rIns="91326" bIns="45664" rtlCol="0">
            <a:spAutoFit/>
          </a:bodyPr>
          <a:lstStyle/>
          <a:p>
            <a:pPr fontAlgn="base">
              <a:spcBef>
                <a:spcPct val="0"/>
              </a:spcBef>
              <a:spcAft>
                <a:spcPct val="0"/>
              </a:spcAft>
            </a:pPr>
            <a:r>
              <a:rPr lang="nb-NO" sz="2200" dirty="0" err="1">
                <a:solidFill>
                  <a:srgbClr val="000000"/>
                </a:solidFill>
                <a:latin typeface="Arial" charset="0"/>
                <a:ea typeface="ＭＳ Ｐゴシック" pitchFamily="34" charset="-128"/>
                <a:cs typeface="Arial" charset="0"/>
              </a:rPr>
              <a:t>Seamless</a:t>
            </a:r>
            <a:r>
              <a:rPr lang="nb-NO" sz="2200" dirty="0">
                <a:solidFill>
                  <a:srgbClr val="000000"/>
                </a:solidFill>
                <a:latin typeface="Arial" charset="0"/>
                <a:ea typeface="ＭＳ Ｐゴシック" pitchFamily="34" charset="-128"/>
                <a:cs typeface="Arial" charset="0"/>
              </a:rPr>
              <a:t> </a:t>
            </a:r>
            <a:r>
              <a:rPr lang="nb-NO" sz="2200" dirty="0" err="1">
                <a:solidFill>
                  <a:srgbClr val="000000"/>
                </a:solidFill>
                <a:latin typeface="Arial" charset="0"/>
                <a:ea typeface="ＭＳ Ｐゴシック" pitchFamily="34" charset="-128"/>
                <a:cs typeface="Arial" charset="0"/>
              </a:rPr>
              <a:t>across</a:t>
            </a:r>
            <a:r>
              <a:rPr lang="nb-NO" sz="2200" dirty="0">
                <a:solidFill>
                  <a:srgbClr val="000000"/>
                </a:solidFill>
                <a:latin typeface="Arial" charset="0"/>
                <a:ea typeface="ＭＳ Ｐゴシック" pitchFamily="34" charset="-128"/>
                <a:cs typeface="Arial" charset="0"/>
              </a:rPr>
              <a:t> time and </a:t>
            </a:r>
            <a:r>
              <a:rPr lang="nb-NO" sz="2200" dirty="0" err="1">
                <a:solidFill>
                  <a:srgbClr val="000000"/>
                </a:solidFill>
                <a:latin typeface="Arial" charset="0"/>
                <a:ea typeface="ＭＳ Ｐゴシック" pitchFamily="34" charset="-128"/>
                <a:cs typeface="Arial" charset="0"/>
              </a:rPr>
              <a:t>space</a:t>
            </a:r>
            <a:r>
              <a:rPr lang="nb-NO" sz="2200" dirty="0">
                <a:solidFill>
                  <a:srgbClr val="000000"/>
                </a:solidFill>
                <a:latin typeface="Arial" charset="0"/>
                <a:ea typeface="ＭＳ Ｐゴシック" pitchFamily="34" charset="-128"/>
                <a:cs typeface="Arial" charset="0"/>
              </a:rPr>
              <a:t> </a:t>
            </a:r>
            <a:r>
              <a:rPr lang="nb-NO" sz="2200" dirty="0" err="1">
                <a:solidFill>
                  <a:srgbClr val="000000"/>
                </a:solidFill>
                <a:latin typeface="Arial" charset="0"/>
                <a:ea typeface="ＭＳ Ｐゴシック" pitchFamily="34" charset="-128"/>
                <a:cs typeface="Arial" charset="0"/>
              </a:rPr>
              <a:t>scales</a:t>
            </a:r>
            <a:r>
              <a:rPr lang="nb-NO" sz="2200" dirty="0">
                <a:solidFill>
                  <a:srgbClr val="000000"/>
                </a:solidFill>
                <a:latin typeface="Arial" charset="0"/>
                <a:ea typeface="ＭＳ Ｐゴシック" pitchFamily="34" charset="-128"/>
                <a:cs typeface="Arial" charset="0"/>
              </a:rPr>
              <a:t>, </a:t>
            </a:r>
            <a:r>
              <a:rPr lang="nb-NO" sz="2200" dirty="0" err="1">
                <a:solidFill>
                  <a:srgbClr val="000000"/>
                </a:solidFill>
                <a:latin typeface="Arial" charset="0"/>
                <a:ea typeface="ＭＳ Ｐゴシック" pitchFamily="34" charset="-128"/>
                <a:cs typeface="Arial" charset="0"/>
              </a:rPr>
              <a:t>earth</a:t>
            </a:r>
            <a:r>
              <a:rPr lang="nb-NO" sz="2200" dirty="0">
                <a:solidFill>
                  <a:srgbClr val="000000"/>
                </a:solidFill>
                <a:latin typeface="Arial" charset="0"/>
                <a:ea typeface="ＭＳ Ｐゴシック" pitchFamily="34" charset="-128"/>
                <a:cs typeface="Arial" charset="0"/>
              </a:rPr>
              <a:t> system </a:t>
            </a:r>
            <a:r>
              <a:rPr lang="nb-NO" sz="2200" dirty="0" err="1">
                <a:solidFill>
                  <a:srgbClr val="000000"/>
                </a:solidFill>
                <a:latin typeface="Arial" charset="0"/>
                <a:ea typeface="ＭＳ Ｐゴシック" pitchFamily="34" charset="-128"/>
                <a:cs typeface="Arial" charset="0"/>
              </a:rPr>
              <a:t>components</a:t>
            </a:r>
            <a:endParaRPr lang="nb-NO" sz="2200" dirty="0">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4027349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
          <p:cNvSpPr>
            <a:spLocks noChangeArrowheads="1"/>
          </p:cNvSpPr>
          <p:nvPr/>
        </p:nvSpPr>
        <p:spPr bwMode="auto">
          <a:xfrm>
            <a:off x="413341" y="908720"/>
            <a:ext cx="8280920" cy="31854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US" sz="2400" b="1" dirty="0" smtClean="0">
                <a:solidFill>
                  <a:srgbClr val="C00000"/>
                </a:solidFill>
                <a:latin typeface="Arial" pitchFamily="34" charset="0"/>
                <a:ea typeface="Times New Roman" pitchFamily="18" charset="0"/>
                <a:cs typeface="Arial" pitchFamily="34" charset="0"/>
              </a:rPr>
              <a:t>Amplification </a:t>
            </a:r>
            <a:r>
              <a:rPr lang="en-US" sz="2400" b="1" dirty="0">
                <a:solidFill>
                  <a:srgbClr val="C00000"/>
                </a:solidFill>
                <a:latin typeface="Arial" pitchFamily="34" charset="0"/>
                <a:ea typeface="Times New Roman" pitchFamily="18" charset="0"/>
                <a:cs typeface="Arial" pitchFamily="34" charset="0"/>
              </a:rPr>
              <a:t>of Arctic warming by past air pollution reductions in Europe </a:t>
            </a:r>
          </a:p>
          <a:p>
            <a:pPr defTabSz="914400" fontAlgn="base">
              <a:spcBef>
                <a:spcPct val="0"/>
              </a:spcBef>
              <a:spcAft>
                <a:spcPct val="0"/>
              </a:spcAft>
            </a:pPr>
            <a:r>
              <a:rPr lang="en-US" sz="2400" i="1" dirty="0">
                <a:solidFill>
                  <a:prstClr val="black"/>
                </a:solidFill>
                <a:latin typeface="Arial" pitchFamily="34" charset="0"/>
                <a:ea typeface="Times New Roman" pitchFamily="18" charset="0"/>
                <a:cs typeface="Arial" pitchFamily="34" charset="0"/>
              </a:rPr>
              <a:t>Are there any climate impacts of the abated European acid-rain problem?</a:t>
            </a:r>
            <a:endParaRPr lang="nb-NO" sz="2400" i="1" dirty="0">
              <a:solidFill>
                <a:prstClr val="black"/>
              </a:solidFill>
              <a:latin typeface="Arial" pitchFamily="34" charset="0"/>
              <a:cs typeface="Arial" pitchFamily="34" charset="0"/>
            </a:endParaRPr>
          </a:p>
          <a:p>
            <a:pPr defTabSz="914400" eaLnBrk="0" fontAlgn="base" hangingPunct="0">
              <a:spcBef>
                <a:spcPct val="0"/>
              </a:spcBef>
              <a:spcAft>
                <a:spcPct val="0"/>
              </a:spcAft>
            </a:pPr>
            <a:endParaRPr lang="sv-SE" sz="1100" dirty="0">
              <a:solidFill>
                <a:prstClr val="black"/>
              </a:solidFill>
              <a:latin typeface="Arial" pitchFamily="34" charset="0"/>
              <a:ea typeface="Times New Roman" pitchFamily="18" charset="0"/>
              <a:cs typeface="Arial" pitchFamily="34" charset="0"/>
            </a:endParaRPr>
          </a:p>
          <a:p>
            <a:pPr defTabSz="914400" eaLnBrk="0" fontAlgn="base" hangingPunct="0">
              <a:spcBef>
                <a:spcPct val="0"/>
              </a:spcBef>
              <a:spcAft>
                <a:spcPct val="0"/>
              </a:spcAft>
            </a:pPr>
            <a:r>
              <a:rPr lang="sv-SE" sz="2000" dirty="0">
                <a:solidFill>
                  <a:prstClr val="black"/>
                </a:solidFill>
                <a:latin typeface="Arial" pitchFamily="34" charset="0"/>
                <a:ea typeface="Times New Roman" pitchFamily="18" charset="0"/>
                <a:cs typeface="Arial" pitchFamily="34" charset="0"/>
              </a:rPr>
              <a:t>JC. Acosta Navarro, V. Varma, I. Riipinen, Ø. Seland, A. Kirkevåg, </a:t>
            </a:r>
          </a:p>
          <a:p>
            <a:pPr defTabSz="914400" eaLnBrk="0" fontAlgn="base" hangingPunct="0">
              <a:spcBef>
                <a:spcPct val="0"/>
              </a:spcBef>
              <a:spcAft>
                <a:spcPct val="0"/>
              </a:spcAft>
            </a:pPr>
            <a:r>
              <a:rPr lang="sv-SE" sz="2000" dirty="0">
                <a:solidFill>
                  <a:prstClr val="black"/>
                </a:solidFill>
                <a:latin typeface="Arial" pitchFamily="34" charset="0"/>
                <a:ea typeface="Times New Roman" pitchFamily="18" charset="0"/>
                <a:cs typeface="Arial" pitchFamily="34" charset="0"/>
              </a:rPr>
              <a:t>H. Struthers,T. Iversen, H-C. Hansson, A. Ekman</a:t>
            </a:r>
          </a:p>
          <a:p>
            <a:pPr defTabSz="914400" eaLnBrk="0" fontAlgn="base" hangingPunct="0">
              <a:spcBef>
                <a:spcPct val="0"/>
              </a:spcBef>
              <a:spcAft>
                <a:spcPct val="0"/>
              </a:spcAft>
            </a:pPr>
            <a:endParaRPr lang="sv-SE" sz="1600" dirty="0">
              <a:solidFill>
                <a:prstClr val="black"/>
              </a:solidFill>
              <a:latin typeface="Arial" pitchFamily="34" charset="0"/>
              <a:cs typeface="Arial" pitchFamily="34" charset="0"/>
            </a:endParaRPr>
          </a:p>
          <a:p>
            <a:pPr defTabSz="914400" eaLnBrk="0" fontAlgn="base" hangingPunct="0">
              <a:spcBef>
                <a:spcPct val="0"/>
              </a:spcBef>
              <a:spcAft>
                <a:spcPct val="0"/>
              </a:spcAft>
            </a:pPr>
            <a:r>
              <a:rPr lang="sv-SE" sz="2000" b="1" dirty="0">
                <a:solidFill>
                  <a:srgbClr val="1F497D"/>
                </a:solidFill>
                <a:latin typeface="Arial" pitchFamily="34" charset="0"/>
                <a:cs typeface="Arial" pitchFamily="34" charset="0"/>
              </a:rPr>
              <a:t>Nature Geosciences, </a:t>
            </a:r>
            <a:r>
              <a:rPr lang="sv-SE" sz="2000" b="1" dirty="0" smtClean="0">
                <a:solidFill>
                  <a:srgbClr val="1F497D"/>
                </a:solidFill>
                <a:latin typeface="Arial" pitchFamily="34" charset="0"/>
                <a:cs typeface="Arial" pitchFamily="34" charset="0"/>
              </a:rPr>
              <a:t> March 15th 2016.</a:t>
            </a:r>
            <a:endParaRPr lang="nb-NO" sz="2400" b="1" dirty="0">
              <a:solidFill>
                <a:srgbClr val="1F497D"/>
              </a:solidFill>
              <a:latin typeface="Arial" pitchFamily="34" charset="0"/>
              <a:cs typeface="Arial" pitchFamily="34" charset="0"/>
            </a:endParaRPr>
          </a:p>
          <a:p>
            <a:pPr defTabSz="914400" eaLnBrk="0" fontAlgn="base" hangingPunct="0">
              <a:spcBef>
                <a:spcPct val="0"/>
              </a:spcBef>
              <a:spcAft>
                <a:spcPct val="0"/>
              </a:spcAft>
            </a:pPr>
            <a:endParaRPr lang="nb-NO" dirty="0">
              <a:solidFill>
                <a:prstClr val="black"/>
              </a:solidFill>
              <a:latin typeface="Arial" pitchFamily="34" charset="0"/>
              <a:cs typeface="Arial" pitchFamily="34" charset="0"/>
            </a:endParaRPr>
          </a:p>
        </p:txBody>
      </p:sp>
      <p:sp>
        <p:nvSpPr>
          <p:cNvPr id="417794" name="Rectangle 2"/>
          <p:cNvSpPr>
            <a:spLocks noChangeArrowheads="1"/>
          </p:cNvSpPr>
          <p:nvPr/>
        </p:nvSpPr>
        <p:spPr bwMode="auto">
          <a:xfrm>
            <a:off x="413341" y="4005064"/>
            <a:ext cx="8239756" cy="264687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sz="2400" b="1" dirty="0" err="1">
                <a:solidFill>
                  <a:srgbClr val="C00000"/>
                </a:solidFill>
                <a:latin typeface="Arial" pitchFamily="34" charset="0"/>
                <a:ea typeface="Times New Roman" pitchFamily="18" charset="0"/>
                <a:cs typeface="Arial" pitchFamily="34" charset="0"/>
              </a:rPr>
              <a:t>NorESM</a:t>
            </a:r>
            <a:r>
              <a:rPr lang="en-US" sz="2400" b="1" dirty="0">
                <a:solidFill>
                  <a:srgbClr val="C00000"/>
                </a:solidFill>
                <a:latin typeface="Arial" pitchFamily="34" charset="0"/>
                <a:ea typeface="Times New Roman" pitchFamily="18" charset="0"/>
                <a:cs typeface="Arial" pitchFamily="34" charset="0"/>
              </a:rPr>
              <a:t>- simulations are paired, 9-member ensembles.</a:t>
            </a:r>
          </a:p>
          <a:p>
            <a:pPr defTabSz="914400" fontAlgn="base">
              <a:spcBef>
                <a:spcPct val="0"/>
              </a:spcBef>
              <a:spcAft>
                <a:spcPct val="0"/>
              </a:spcAft>
            </a:pPr>
            <a:endParaRPr lang="en-US" dirty="0">
              <a:solidFill>
                <a:prstClr val="black"/>
              </a:solidFill>
              <a:latin typeface="Arial" pitchFamily="34" charset="0"/>
              <a:ea typeface="Times New Roman" pitchFamily="18" charset="0"/>
              <a:cs typeface="Arial" pitchFamily="34" charset="0"/>
            </a:endParaRPr>
          </a:p>
          <a:p>
            <a:pPr defTabSz="914400" fontAlgn="base">
              <a:spcBef>
                <a:spcPct val="0"/>
              </a:spcBef>
              <a:spcAft>
                <a:spcPct val="0"/>
              </a:spcAft>
            </a:pPr>
            <a:r>
              <a:rPr lang="en-US" sz="2000" dirty="0">
                <a:solidFill>
                  <a:prstClr val="black"/>
                </a:solidFill>
                <a:latin typeface="Arial" pitchFamily="34" charset="0"/>
                <a:ea typeface="Times New Roman" pitchFamily="18" charset="0"/>
                <a:cs typeface="Arial" pitchFamily="34" charset="0"/>
              </a:rPr>
              <a:t>Each ensemble member starts from different climate realizations </a:t>
            </a:r>
          </a:p>
          <a:p>
            <a:pPr defTabSz="914400" fontAlgn="base">
              <a:spcBef>
                <a:spcPct val="0"/>
              </a:spcBef>
              <a:spcAft>
                <a:spcPct val="0"/>
              </a:spcAft>
            </a:pPr>
            <a:r>
              <a:rPr lang="en-US" sz="2000" dirty="0">
                <a:solidFill>
                  <a:prstClr val="black"/>
                </a:solidFill>
                <a:latin typeface="Arial" pitchFamily="34" charset="0"/>
                <a:ea typeface="Times New Roman" pitchFamily="18" charset="0"/>
                <a:cs typeface="Arial" pitchFamily="34" charset="0"/>
              </a:rPr>
              <a:t>of the same external forcing. </a:t>
            </a:r>
          </a:p>
          <a:p>
            <a:pPr defTabSz="914400" fontAlgn="base">
              <a:spcBef>
                <a:spcPct val="0"/>
              </a:spcBef>
              <a:spcAft>
                <a:spcPct val="0"/>
              </a:spcAft>
            </a:pPr>
            <a:endParaRPr lang="en-US" sz="1200" dirty="0">
              <a:solidFill>
                <a:prstClr val="black"/>
              </a:solidFill>
              <a:latin typeface="Arial" pitchFamily="34" charset="0"/>
              <a:ea typeface="Times New Roman" pitchFamily="18" charset="0"/>
              <a:cs typeface="Arial" pitchFamily="34" charset="0"/>
            </a:endParaRPr>
          </a:p>
          <a:p>
            <a:pPr defTabSz="914400" fontAlgn="base">
              <a:spcBef>
                <a:spcPct val="0"/>
              </a:spcBef>
              <a:spcAft>
                <a:spcPct val="0"/>
              </a:spcAft>
            </a:pPr>
            <a:r>
              <a:rPr lang="en-US" sz="2000" dirty="0">
                <a:solidFill>
                  <a:prstClr val="black"/>
                </a:solidFill>
                <a:latin typeface="Arial" pitchFamily="34" charset="0"/>
                <a:ea typeface="Times New Roman" pitchFamily="18" charset="0"/>
                <a:cs typeface="Arial" pitchFamily="34" charset="0"/>
              </a:rPr>
              <a:t>Ensemble 1: Full historical SO2-emissions in Europe and elsewhere</a:t>
            </a:r>
          </a:p>
          <a:p>
            <a:pPr defTabSz="914400" fontAlgn="base">
              <a:spcBef>
                <a:spcPct val="0"/>
              </a:spcBef>
              <a:spcAft>
                <a:spcPct val="0"/>
              </a:spcAft>
            </a:pPr>
            <a:endParaRPr lang="en-US" sz="1200" dirty="0">
              <a:solidFill>
                <a:prstClr val="black"/>
              </a:solidFill>
              <a:latin typeface="Arial" pitchFamily="34" charset="0"/>
              <a:ea typeface="Times New Roman" pitchFamily="18" charset="0"/>
              <a:cs typeface="Arial" pitchFamily="34" charset="0"/>
            </a:endParaRPr>
          </a:p>
          <a:p>
            <a:pPr defTabSz="914400" fontAlgn="base">
              <a:spcBef>
                <a:spcPct val="0"/>
              </a:spcBef>
              <a:spcAft>
                <a:spcPct val="0"/>
              </a:spcAft>
            </a:pPr>
            <a:r>
              <a:rPr lang="en-US" sz="2000" dirty="0">
                <a:solidFill>
                  <a:prstClr val="black"/>
                </a:solidFill>
                <a:latin typeface="Arial" pitchFamily="34" charset="0"/>
                <a:ea typeface="Times New Roman" pitchFamily="18" charset="0"/>
                <a:cs typeface="Arial" pitchFamily="34" charset="0"/>
              </a:rPr>
              <a:t>Ensemble 2: European SO2-emissions kept as in 1980, </a:t>
            </a:r>
          </a:p>
          <a:p>
            <a:pPr defTabSz="914400" fontAlgn="base">
              <a:spcBef>
                <a:spcPct val="0"/>
              </a:spcBef>
              <a:spcAft>
                <a:spcPct val="0"/>
              </a:spcAft>
            </a:pPr>
            <a:r>
              <a:rPr lang="en-US" sz="2000" dirty="0">
                <a:solidFill>
                  <a:prstClr val="black"/>
                </a:solidFill>
                <a:latin typeface="Arial" pitchFamily="34" charset="0"/>
                <a:ea typeface="Times New Roman" pitchFamily="18" charset="0"/>
                <a:cs typeface="Arial" pitchFamily="34" charset="0"/>
              </a:rPr>
              <a:t>		elsewhere as for the historical emissions</a:t>
            </a:r>
          </a:p>
        </p:txBody>
      </p:sp>
      <p:sp>
        <p:nvSpPr>
          <p:cNvPr id="2" name="TekstSylinder 1"/>
          <p:cNvSpPr txBox="1"/>
          <p:nvPr/>
        </p:nvSpPr>
        <p:spPr>
          <a:xfrm>
            <a:off x="413341" y="188640"/>
            <a:ext cx="7615043" cy="584775"/>
          </a:xfrm>
          <a:prstGeom prst="rect">
            <a:avLst/>
          </a:prstGeom>
          <a:noFill/>
        </p:spPr>
        <p:txBody>
          <a:bodyPr wrap="square" rtlCol="0">
            <a:spAutoFit/>
          </a:bodyPr>
          <a:lstStyle/>
          <a:p>
            <a:r>
              <a:rPr lang="nb-NO" sz="3200" b="1" dirty="0" err="1" smtClean="0">
                <a:solidFill>
                  <a:srgbClr val="C00000"/>
                </a:solidFill>
              </a:rPr>
              <a:t>Climate</a:t>
            </a:r>
            <a:r>
              <a:rPr lang="nb-NO" sz="3200" b="1" dirty="0" smtClean="0">
                <a:solidFill>
                  <a:srgbClr val="C00000"/>
                </a:solidFill>
              </a:rPr>
              <a:t> </a:t>
            </a:r>
            <a:r>
              <a:rPr lang="nb-NO" sz="3200" b="1" dirty="0" err="1" smtClean="0">
                <a:solidFill>
                  <a:srgbClr val="C00000"/>
                </a:solidFill>
              </a:rPr>
              <a:t>forcing</a:t>
            </a:r>
            <a:r>
              <a:rPr lang="nb-NO" sz="3200" b="1" dirty="0" smtClean="0">
                <a:solidFill>
                  <a:srgbClr val="C00000"/>
                </a:solidFill>
              </a:rPr>
              <a:t> </a:t>
            </a:r>
            <a:r>
              <a:rPr lang="nb-NO" sz="3200" b="1" dirty="0" err="1" smtClean="0">
                <a:solidFill>
                  <a:srgbClr val="C00000"/>
                </a:solidFill>
              </a:rPr>
              <a:t>vs</a:t>
            </a:r>
            <a:r>
              <a:rPr lang="nb-NO" sz="3200" b="1" dirty="0" smtClean="0">
                <a:solidFill>
                  <a:srgbClr val="C00000"/>
                </a:solidFill>
              </a:rPr>
              <a:t> </a:t>
            </a:r>
            <a:r>
              <a:rPr lang="nb-NO" sz="3200" b="1" dirty="0" err="1" smtClean="0">
                <a:solidFill>
                  <a:srgbClr val="C00000"/>
                </a:solidFill>
              </a:rPr>
              <a:t>climate</a:t>
            </a:r>
            <a:r>
              <a:rPr lang="nb-NO" sz="3200" b="1" dirty="0" smtClean="0">
                <a:solidFill>
                  <a:srgbClr val="C00000"/>
                </a:solidFill>
              </a:rPr>
              <a:t> </a:t>
            </a:r>
            <a:r>
              <a:rPr lang="nb-NO" sz="3200" b="1" dirty="0" err="1" smtClean="0">
                <a:solidFill>
                  <a:srgbClr val="C00000"/>
                </a:solidFill>
              </a:rPr>
              <a:t>response</a:t>
            </a:r>
            <a:r>
              <a:rPr lang="nb-NO" sz="3200" b="1" dirty="0" smtClean="0">
                <a:solidFill>
                  <a:srgbClr val="C00000"/>
                </a:solidFill>
              </a:rPr>
              <a:t>:</a:t>
            </a:r>
          </a:p>
        </p:txBody>
      </p:sp>
    </p:spTree>
    <p:extLst>
      <p:ext uri="{BB962C8B-B14F-4D97-AF65-F5344CB8AC3E}">
        <p14:creationId xmlns:p14="http://schemas.microsoft.com/office/powerpoint/2010/main" val="24490472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 descr="Fig1_Sub2_V4"/>
          <p:cNvPicPr>
            <a:picLocks noChangeAspect="1" noChangeArrowheads="1"/>
          </p:cNvPicPr>
          <p:nvPr/>
        </p:nvPicPr>
        <p:blipFill>
          <a:blip r:embed="rId2" cstate="print"/>
          <a:srcRect/>
          <a:stretch>
            <a:fillRect/>
          </a:stretch>
        </p:blipFill>
        <p:spPr bwMode="auto">
          <a:xfrm>
            <a:off x="144634" y="510398"/>
            <a:ext cx="6942925" cy="5949281"/>
          </a:xfrm>
          <a:prstGeom prst="rect">
            <a:avLst/>
          </a:prstGeom>
          <a:noFill/>
          <a:ln w="9525">
            <a:noFill/>
            <a:miter lim="800000"/>
            <a:headEnd/>
            <a:tailEnd/>
          </a:ln>
        </p:spPr>
      </p:pic>
      <p:sp>
        <p:nvSpPr>
          <p:cNvPr id="5" name="Rectangle 4"/>
          <p:cNvSpPr/>
          <p:nvPr/>
        </p:nvSpPr>
        <p:spPr>
          <a:xfrm>
            <a:off x="1016042" y="2708920"/>
            <a:ext cx="2268570" cy="369332"/>
          </a:xfrm>
          <a:prstGeom prst="rect">
            <a:avLst/>
          </a:prstGeom>
        </p:spPr>
        <p:txBody>
          <a:bodyPr wrap="none">
            <a:spAutoFit/>
          </a:bodyPr>
          <a:lstStyle/>
          <a:p>
            <a:pPr defTabSz="913548"/>
            <a:r>
              <a:rPr lang="en-US" dirty="0">
                <a:solidFill>
                  <a:srgbClr val="000000"/>
                </a:solidFill>
                <a:ea typeface="Calibri" pitchFamily="34" charset="0"/>
                <a:cs typeface="Times New Roman" pitchFamily="18" charset="0"/>
              </a:rPr>
              <a:t>Global SO</a:t>
            </a:r>
            <a:r>
              <a:rPr lang="en-US" baseline="-30000" dirty="0">
                <a:solidFill>
                  <a:srgbClr val="000000"/>
                </a:solidFill>
                <a:ea typeface="Calibri" pitchFamily="34" charset="0"/>
                <a:cs typeface="Times New Roman" pitchFamily="18" charset="0"/>
              </a:rPr>
              <a:t>2</a:t>
            </a:r>
            <a:r>
              <a:rPr lang="en-US" dirty="0">
                <a:solidFill>
                  <a:srgbClr val="000000"/>
                </a:solidFill>
                <a:ea typeface="Calibri" pitchFamily="34" charset="0"/>
                <a:cs typeface="Times New Roman" pitchFamily="18" charset="0"/>
              </a:rPr>
              <a:t> emissions </a:t>
            </a:r>
            <a:endParaRPr lang="nb-NO" dirty="0">
              <a:solidFill>
                <a:prstClr val="black"/>
              </a:solidFill>
            </a:endParaRPr>
          </a:p>
        </p:txBody>
      </p:sp>
      <p:sp>
        <p:nvSpPr>
          <p:cNvPr id="6" name="Rectangle 5"/>
          <p:cNvSpPr/>
          <p:nvPr/>
        </p:nvSpPr>
        <p:spPr>
          <a:xfrm>
            <a:off x="3851920" y="2708920"/>
            <a:ext cx="2467342" cy="369332"/>
          </a:xfrm>
          <a:prstGeom prst="rect">
            <a:avLst/>
          </a:prstGeom>
        </p:spPr>
        <p:txBody>
          <a:bodyPr wrap="none">
            <a:spAutoFit/>
          </a:bodyPr>
          <a:lstStyle/>
          <a:p>
            <a:pPr defTabSz="913548"/>
            <a:r>
              <a:rPr lang="en-US" dirty="0">
                <a:solidFill>
                  <a:srgbClr val="000000"/>
                </a:solidFill>
                <a:ea typeface="Calibri" pitchFamily="34" charset="0"/>
                <a:cs typeface="Times New Roman" pitchFamily="18" charset="0"/>
              </a:rPr>
              <a:t>European SO</a:t>
            </a:r>
            <a:r>
              <a:rPr lang="en-US" baseline="-30000" dirty="0">
                <a:solidFill>
                  <a:srgbClr val="000000"/>
                </a:solidFill>
                <a:ea typeface="Calibri" pitchFamily="34" charset="0"/>
                <a:cs typeface="Times New Roman" pitchFamily="18" charset="0"/>
              </a:rPr>
              <a:t>2</a:t>
            </a:r>
            <a:r>
              <a:rPr lang="en-US" dirty="0">
                <a:solidFill>
                  <a:srgbClr val="000000"/>
                </a:solidFill>
                <a:ea typeface="Calibri" pitchFamily="34" charset="0"/>
                <a:cs typeface="Times New Roman" pitchFamily="18" charset="0"/>
              </a:rPr>
              <a:t> emissions</a:t>
            </a:r>
            <a:endParaRPr lang="nb-NO" dirty="0">
              <a:solidFill>
                <a:prstClr val="black"/>
              </a:solidFill>
            </a:endParaRPr>
          </a:p>
        </p:txBody>
      </p:sp>
      <p:sp>
        <p:nvSpPr>
          <p:cNvPr id="8" name="Rectangle 7"/>
          <p:cNvSpPr/>
          <p:nvPr/>
        </p:nvSpPr>
        <p:spPr>
          <a:xfrm>
            <a:off x="2521188" y="952456"/>
            <a:ext cx="2012089" cy="430887"/>
          </a:xfrm>
          <a:prstGeom prst="rect">
            <a:avLst/>
          </a:prstGeom>
          <a:solidFill>
            <a:schemeClr val="bg1"/>
          </a:solidFill>
        </p:spPr>
        <p:txBody>
          <a:bodyPr wrap="none">
            <a:spAutoFit/>
          </a:bodyPr>
          <a:lstStyle/>
          <a:p>
            <a:pPr defTabSz="913548"/>
            <a:r>
              <a:rPr lang="en-US" sz="1100" b="1" dirty="0">
                <a:solidFill>
                  <a:srgbClr val="FF3300"/>
                </a:solidFill>
                <a:ea typeface="Calibri" pitchFamily="34" charset="0"/>
                <a:cs typeface="Times New Roman" pitchFamily="18" charset="0"/>
              </a:rPr>
              <a:t>Actual emissions</a:t>
            </a:r>
          </a:p>
          <a:p>
            <a:pPr defTabSz="913548"/>
            <a:r>
              <a:rPr lang="en-US" sz="1100" b="1" dirty="0">
                <a:solidFill>
                  <a:srgbClr val="0066FF"/>
                </a:solidFill>
                <a:ea typeface="Calibri" pitchFamily="34" charset="0"/>
                <a:cs typeface="Times New Roman" pitchFamily="18" charset="0"/>
              </a:rPr>
              <a:t>Europe-emissions fixed at 1980</a:t>
            </a:r>
            <a:endParaRPr lang="nb-NO" sz="1100" dirty="0">
              <a:solidFill>
                <a:srgbClr val="FF3300"/>
              </a:solidFill>
            </a:endParaRPr>
          </a:p>
        </p:txBody>
      </p:sp>
      <p:sp>
        <p:nvSpPr>
          <p:cNvPr id="9" name="Rectangle 8"/>
          <p:cNvSpPr/>
          <p:nvPr/>
        </p:nvSpPr>
        <p:spPr>
          <a:xfrm>
            <a:off x="651204" y="3469649"/>
            <a:ext cx="6401432" cy="369332"/>
          </a:xfrm>
          <a:prstGeom prst="rect">
            <a:avLst/>
          </a:prstGeom>
        </p:spPr>
        <p:txBody>
          <a:bodyPr wrap="none">
            <a:spAutoFit/>
          </a:bodyPr>
          <a:lstStyle/>
          <a:p>
            <a:pPr defTabSz="913548"/>
            <a:r>
              <a:rPr lang="en-US" dirty="0">
                <a:solidFill>
                  <a:srgbClr val="000000"/>
                </a:solidFill>
                <a:ea typeface="Calibri" pitchFamily="34" charset="0"/>
                <a:cs typeface="Times New Roman" pitchFamily="18" charset="0"/>
              </a:rPr>
              <a:t>Mean surface temperature trends (1980-2005)</a:t>
            </a:r>
            <a:r>
              <a:rPr lang="en-US" dirty="0">
                <a:solidFill>
                  <a:prstClr val="black"/>
                </a:solidFill>
              </a:rPr>
              <a:t> </a:t>
            </a:r>
            <a:r>
              <a:rPr lang="en-US" sz="1400" dirty="0">
                <a:solidFill>
                  <a:prstClr val="black"/>
                </a:solidFill>
              </a:rPr>
              <a:t>95% confidence interval</a:t>
            </a:r>
            <a:r>
              <a:rPr lang="en-US" sz="1400" dirty="0">
                <a:solidFill>
                  <a:srgbClr val="000000"/>
                </a:solidFill>
                <a:ea typeface="Calibri" pitchFamily="34" charset="0"/>
                <a:cs typeface="Times New Roman" pitchFamily="18" charset="0"/>
              </a:rPr>
              <a:t> </a:t>
            </a:r>
            <a:endParaRPr lang="nb-NO" sz="1400" dirty="0">
              <a:solidFill>
                <a:prstClr val="black"/>
              </a:solidFill>
            </a:endParaRPr>
          </a:p>
        </p:txBody>
      </p:sp>
      <p:sp>
        <p:nvSpPr>
          <p:cNvPr id="10" name="Rectangle 9"/>
          <p:cNvSpPr/>
          <p:nvPr/>
        </p:nvSpPr>
        <p:spPr>
          <a:xfrm>
            <a:off x="2955641" y="3838981"/>
            <a:ext cx="1493358" cy="307777"/>
          </a:xfrm>
          <a:prstGeom prst="rect">
            <a:avLst/>
          </a:prstGeom>
          <a:solidFill>
            <a:schemeClr val="bg1"/>
          </a:solidFill>
        </p:spPr>
        <p:txBody>
          <a:bodyPr wrap="none">
            <a:spAutoFit/>
          </a:bodyPr>
          <a:lstStyle/>
          <a:p>
            <a:pPr defTabSz="913548"/>
            <a:r>
              <a:rPr lang="en-US" sz="1400" b="1" dirty="0">
                <a:solidFill>
                  <a:srgbClr val="4F81BD">
                    <a:lumMod val="50000"/>
                  </a:srgbClr>
                </a:solidFill>
                <a:ea typeface="Calibri" pitchFamily="34" charset="0"/>
                <a:cs typeface="Times New Roman" pitchFamily="18" charset="0"/>
              </a:rPr>
              <a:t>Global</a:t>
            </a:r>
            <a:r>
              <a:rPr lang="en-US" sz="1400" dirty="0">
                <a:solidFill>
                  <a:srgbClr val="000000"/>
                </a:solidFill>
                <a:ea typeface="Calibri" pitchFamily="34" charset="0"/>
                <a:cs typeface="Times New Roman" pitchFamily="18" charset="0"/>
              </a:rPr>
              <a:t> and </a:t>
            </a:r>
            <a:r>
              <a:rPr lang="en-US" sz="1400" b="1" dirty="0">
                <a:solidFill>
                  <a:srgbClr val="FF3300"/>
                </a:solidFill>
                <a:ea typeface="Calibri" pitchFamily="34" charset="0"/>
                <a:cs typeface="Times New Roman" pitchFamily="18" charset="0"/>
              </a:rPr>
              <a:t>Arctic</a:t>
            </a:r>
            <a:r>
              <a:rPr lang="en-US" sz="1400" dirty="0">
                <a:solidFill>
                  <a:srgbClr val="000000"/>
                </a:solidFill>
                <a:ea typeface="Calibri" pitchFamily="34" charset="0"/>
                <a:cs typeface="Times New Roman" pitchFamily="18" charset="0"/>
              </a:rPr>
              <a:t> </a:t>
            </a:r>
            <a:endParaRPr lang="nb-NO" sz="1400" dirty="0">
              <a:solidFill>
                <a:prstClr val="black"/>
              </a:solidFill>
            </a:endParaRPr>
          </a:p>
        </p:txBody>
      </p:sp>
      <p:sp>
        <p:nvSpPr>
          <p:cNvPr id="2" name="TekstSylinder 1"/>
          <p:cNvSpPr txBox="1"/>
          <p:nvPr/>
        </p:nvSpPr>
        <p:spPr>
          <a:xfrm>
            <a:off x="3105241" y="4146758"/>
            <a:ext cx="1075615" cy="369332"/>
          </a:xfrm>
          <a:prstGeom prst="rect">
            <a:avLst/>
          </a:prstGeom>
          <a:noFill/>
        </p:spPr>
        <p:txBody>
          <a:bodyPr wrap="none" rtlCol="0">
            <a:spAutoFit/>
          </a:bodyPr>
          <a:lstStyle/>
          <a:p>
            <a:pPr defTabSz="913548"/>
            <a:r>
              <a:rPr lang="nb-NO" dirty="0">
                <a:solidFill>
                  <a:prstClr val="black"/>
                </a:solidFill>
              </a:rPr>
              <a:t>K/</a:t>
            </a:r>
            <a:r>
              <a:rPr lang="nb-NO" dirty="0" err="1">
                <a:solidFill>
                  <a:prstClr val="black"/>
                </a:solidFill>
              </a:rPr>
              <a:t>decade</a:t>
            </a:r>
            <a:endParaRPr lang="nb-NO" dirty="0">
              <a:solidFill>
                <a:prstClr val="black"/>
              </a:solidFill>
            </a:endParaRPr>
          </a:p>
        </p:txBody>
      </p:sp>
      <p:sp>
        <p:nvSpPr>
          <p:cNvPr id="3" name="TekstSylinder 2"/>
          <p:cNvSpPr txBox="1"/>
          <p:nvPr/>
        </p:nvSpPr>
        <p:spPr>
          <a:xfrm>
            <a:off x="3527232" y="6042988"/>
            <a:ext cx="2782878" cy="369332"/>
          </a:xfrm>
          <a:prstGeom prst="rect">
            <a:avLst/>
          </a:prstGeom>
          <a:solidFill>
            <a:schemeClr val="bg1"/>
          </a:solidFill>
        </p:spPr>
        <p:txBody>
          <a:bodyPr wrap="none" rtlCol="0">
            <a:spAutoFit/>
          </a:bodyPr>
          <a:lstStyle/>
          <a:p>
            <a:pPr defTabSz="913548"/>
            <a:r>
              <a:rPr lang="nb-NO" dirty="0" err="1">
                <a:solidFill>
                  <a:prstClr val="black"/>
                </a:solidFill>
              </a:rPr>
              <a:t>Deduced</a:t>
            </a:r>
            <a:r>
              <a:rPr lang="nb-NO" dirty="0">
                <a:solidFill>
                  <a:prstClr val="black"/>
                </a:solidFill>
              </a:rPr>
              <a:t> from </a:t>
            </a:r>
            <a:r>
              <a:rPr lang="nb-NO" dirty="0" err="1">
                <a:solidFill>
                  <a:prstClr val="black"/>
                </a:solidFill>
              </a:rPr>
              <a:t>observations</a:t>
            </a:r>
            <a:endParaRPr lang="nb-NO" dirty="0">
              <a:solidFill>
                <a:prstClr val="black"/>
              </a:solidFill>
            </a:endParaRPr>
          </a:p>
        </p:txBody>
      </p:sp>
      <p:sp>
        <p:nvSpPr>
          <p:cNvPr id="11" name="TekstSylinder 10"/>
          <p:cNvSpPr txBox="1"/>
          <p:nvPr/>
        </p:nvSpPr>
        <p:spPr>
          <a:xfrm>
            <a:off x="2287383" y="6459679"/>
            <a:ext cx="1994457" cy="338554"/>
          </a:xfrm>
          <a:prstGeom prst="rect">
            <a:avLst/>
          </a:prstGeom>
          <a:solidFill>
            <a:schemeClr val="bg1"/>
          </a:solidFill>
        </p:spPr>
        <p:txBody>
          <a:bodyPr wrap="none" rtlCol="0">
            <a:spAutoFit/>
          </a:bodyPr>
          <a:lstStyle/>
          <a:p>
            <a:pPr defTabSz="913548"/>
            <a:r>
              <a:rPr lang="nb-NO" sz="1600" dirty="0" err="1">
                <a:solidFill>
                  <a:prstClr val="black"/>
                </a:solidFill>
              </a:rPr>
              <a:t>NorESM</a:t>
            </a:r>
            <a:r>
              <a:rPr lang="nb-NO" sz="1600" dirty="0">
                <a:solidFill>
                  <a:prstClr val="black"/>
                </a:solidFill>
              </a:rPr>
              <a:t>-full </a:t>
            </a:r>
            <a:r>
              <a:rPr lang="nb-NO" sz="1600" dirty="0" err="1">
                <a:solidFill>
                  <a:prstClr val="black"/>
                </a:solidFill>
              </a:rPr>
              <a:t>historical</a:t>
            </a:r>
            <a:endParaRPr lang="nb-NO" sz="1600" dirty="0">
              <a:solidFill>
                <a:prstClr val="black"/>
              </a:solidFill>
            </a:endParaRPr>
          </a:p>
        </p:txBody>
      </p:sp>
      <p:sp>
        <p:nvSpPr>
          <p:cNvPr id="12" name="TekstSylinder 11"/>
          <p:cNvSpPr txBox="1"/>
          <p:nvPr/>
        </p:nvSpPr>
        <p:spPr>
          <a:xfrm>
            <a:off x="144634" y="6459679"/>
            <a:ext cx="2179315" cy="338554"/>
          </a:xfrm>
          <a:prstGeom prst="rect">
            <a:avLst/>
          </a:prstGeom>
          <a:solidFill>
            <a:schemeClr val="bg1"/>
          </a:solidFill>
        </p:spPr>
        <p:txBody>
          <a:bodyPr wrap="none" rtlCol="0">
            <a:spAutoFit/>
          </a:bodyPr>
          <a:lstStyle/>
          <a:p>
            <a:pPr defTabSz="913548"/>
            <a:r>
              <a:rPr lang="nb-NO" sz="1600" dirty="0" err="1">
                <a:solidFill>
                  <a:prstClr val="black"/>
                </a:solidFill>
              </a:rPr>
              <a:t>NorESM-fixed</a:t>
            </a:r>
            <a:r>
              <a:rPr lang="nb-NO" sz="1600" dirty="0">
                <a:solidFill>
                  <a:prstClr val="black"/>
                </a:solidFill>
              </a:rPr>
              <a:t> European</a:t>
            </a:r>
          </a:p>
        </p:txBody>
      </p:sp>
      <p:cxnSp>
        <p:nvCxnSpPr>
          <p:cNvPr id="7" name="Rett pil 6"/>
          <p:cNvCxnSpPr>
            <a:stCxn id="12" idx="0"/>
          </p:cNvCxnSpPr>
          <p:nvPr/>
        </p:nvCxnSpPr>
        <p:spPr>
          <a:xfrm flipV="1">
            <a:off x="1234292" y="5958383"/>
            <a:ext cx="385380" cy="5012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Rett pil 14"/>
          <p:cNvCxnSpPr/>
          <p:nvPr/>
        </p:nvCxnSpPr>
        <p:spPr>
          <a:xfrm flipH="1" flipV="1">
            <a:off x="2752990" y="5958383"/>
            <a:ext cx="405302" cy="5012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144634" y="141181"/>
            <a:ext cx="8453083" cy="461665"/>
          </a:xfrm>
          <a:prstGeom prst="rect">
            <a:avLst/>
          </a:prstGeom>
          <a:noFill/>
        </p:spPr>
        <p:txBody>
          <a:bodyPr wrap="none" rtlCol="0">
            <a:spAutoFit/>
          </a:bodyPr>
          <a:lstStyle/>
          <a:p>
            <a:pPr defTabSz="913548"/>
            <a:r>
              <a:rPr lang="nb-NO" sz="2400" dirty="0" err="1">
                <a:solidFill>
                  <a:srgbClr val="000099"/>
                </a:solidFill>
              </a:rPr>
              <a:t>Impacts</a:t>
            </a:r>
            <a:r>
              <a:rPr lang="nb-NO" sz="2400" dirty="0">
                <a:solidFill>
                  <a:srgbClr val="000099"/>
                </a:solidFill>
              </a:rPr>
              <a:t> </a:t>
            </a:r>
            <a:r>
              <a:rPr lang="nb-NO" sz="2400" dirty="0" err="1">
                <a:solidFill>
                  <a:srgbClr val="000099"/>
                </a:solidFill>
              </a:rPr>
              <a:t>of</a:t>
            </a:r>
            <a:r>
              <a:rPr lang="nb-NO" sz="2400" dirty="0">
                <a:solidFill>
                  <a:srgbClr val="000099"/>
                </a:solidFill>
              </a:rPr>
              <a:t> </a:t>
            </a:r>
            <a:r>
              <a:rPr lang="nb-NO" sz="2400" dirty="0" err="1">
                <a:solidFill>
                  <a:srgbClr val="000099"/>
                </a:solidFill>
              </a:rPr>
              <a:t>reduced</a:t>
            </a:r>
            <a:r>
              <a:rPr lang="nb-NO" sz="2400" dirty="0">
                <a:solidFill>
                  <a:srgbClr val="000099"/>
                </a:solidFill>
              </a:rPr>
              <a:t> European SO2-emissions </a:t>
            </a:r>
            <a:r>
              <a:rPr lang="nb-NO" sz="2400" dirty="0" err="1">
                <a:solidFill>
                  <a:srgbClr val="000099"/>
                </a:solidFill>
              </a:rPr>
              <a:t>are</a:t>
            </a:r>
            <a:r>
              <a:rPr lang="nb-NO" sz="2400" dirty="0">
                <a:solidFill>
                  <a:srgbClr val="000099"/>
                </a:solidFill>
              </a:rPr>
              <a:t> </a:t>
            </a:r>
            <a:r>
              <a:rPr lang="nb-NO" sz="2400" dirty="0" err="1">
                <a:solidFill>
                  <a:srgbClr val="000099"/>
                </a:solidFill>
              </a:rPr>
              <a:t>seen</a:t>
            </a:r>
            <a:r>
              <a:rPr lang="nb-NO" sz="2400" dirty="0">
                <a:solidFill>
                  <a:srgbClr val="000099"/>
                </a:solidFill>
              </a:rPr>
              <a:t> in </a:t>
            </a:r>
            <a:r>
              <a:rPr lang="nb-NO" sz="2400" dirty="0" err="1">
                <a:solidFill>
                  <a:srgbClr val="000099"/>
                </a:solidFill>
              </a:rPr>
              <a:t>the</a:t>
            </a:r>
            <a:r>
              <a:rPr lang="nb-NO" sz="2400" dirty="0">
                <a:solidFill>
                  <a:srgbClr val="000099"/>
                </a:solidFill>
              </a:rPr>
              <a:t> Arctic</a:t>
            </a:r>
          </a:p>
        </p:txBody>
      </p:sp>
      <p:sp>
        <p:nvSpPr>
          <p:cNvPr id="19" name="TekstSylinder 18"/>
          <p:cNvSpPr txBox="1"/>
          <p:nvPr/>
        </p:nvSpPr>
        <p:spPr>
          <a:xfrm>
            <a:off x="6565767" y="4147722"/>
            <a:ext cx="2591928" cy="1477328"/>
          </a:xfrm>
          <a:prstGeom prst="rect">
            <a:avLst/>
          </a:prstGeom>
          <a:noFill/>
        </p:spPr>
        <p:txBody>
          <a:bodyPr wrap="none" rtlCol="0">
            <a:spAutoFit/>
          </a:bodyPr>
          <a:lstStyle/>
          <a:p>
            <a:pPr defTabSz="913548"/>
            <a:r>
              <a:rPr lang="nb-NO" dirty="0">
                <a:solidFill>
                  <a:prstClr val="black"/>
                </a:solidFill>
              </a:rPr>
              <a:t>The </a:t>
            </a:r>
            <a:r>
              <a:rPr lang="nb-NO" dirty="0" err="1">
                <a:solidFill>
                  <a:prstClr val="black"/>
                </a:solidFill>
              </a:rPr>
              <a:t>increased</a:t>
            </a:r>
            <a:r>
              <a:rPr lang="nb-NO" dirty="0">
                <a:solidFill>
                  <a:prstClr val="black"/>
                </a:solidFill>
              </a:rPr>
              <a:t> T-trend</a:t>
            </a:r>
          </a:p>
          <a:p>
            <a:pPr defTabSz="913548"/>
            <a:r>
              <a:rPr lang="nb-NO" dirty="0">
                <a:solidFill>
                  <a:prstClr val="black"/>
                </a:solidFill>
              </a:rPr>
              <a:t>is </a:t>
            </a:r>
            <a:r>
              <a:rPr lang="nb-NO" b="1" dirty="0">
                <a:solidFill>
                  <a:srgbClr val="FF3300"/>
                </a:solidFill>
              </a:rPr>
              <a:t>63% </a:t>
            </a:r>
            <a:r>
              <a:rPr lang="nb-NO" b="1" dirty="0" err="1">
                <a:solidFill>
                  <a:srgbClr val="FF3300"/>
                </a:solidFill>
              </a:rPr>
              <a:t>larger</a:t>
            </a:r>
            <a:r>
              <a:rPr lang="nb-NO" b="1" dirty="0">
                <a:solidFill>
                  <a:srgbClr val="FF3300"/>
                </a:solidFill>
              </a:rPr>
              <a:t> in </a:t>
            </a:r>
            <a:r>
              <a:rPr lang="nb-NO" b="1" dirty="0" err="1">
                <a:solidFill>
                  <a:srgbClr val="FF3300"/>
                </a:solidFill>
              </a:rPr>
              <a:t>the</a:t>
            </a:r>
            <a:r>
              <a:rPr lang="nb-NO" b="1" dirty="0">
                <a:solidFill>
                  <a:srgbClr val="FF3300"/>
                </a:solidFill>
              </a:rPr>
              <a:t> Arctic</a:t>
            </a:r>
          </a:p>
          <a:p>
            <a:pPr defTabSz="913548"/>
            <a:r>
              <a:rPr lang="nb-NO" dirty="0">
                <a:solidFill>
                  <a:prstClr val="black"/>
                </a:solidFill>
              </a:rPr>
              <a:t>and </a:t>
            </a:r>
            <a:r>
              <a:rPr lang="nb-NO" b="1" dirty="0">
                <a:solidFill>
                  <a:srgbClr val="4BACC6">
                    <a:lumMod val="50000"/>
                  </a:srgbClr>
                </a:solidFill>
              </a:rPr>
              <a:t>17% </a:t>
            </a:r>
            <a:r>
              <a:rPr lang="nb-NO" b="1" dirty="0" err="1">
                <a:solidFill>
                  <a:srgbClr val="4BACC6">
                    <a:lumMod val="50000"/>
                  </a:srgbClr>
                </a:solidFill>
              </a:rPr>
              <a:t>larger</a:t>
            </a:r>
            <a:r>
              <a:rPr lang="nb-NO" b="1" dirty="0">
                <a:solidFill>
                  <a:srgbClr val="4BACC6">
                    <a:lumMod val="50000"/>
                  </a:srgbClr>
                </a:solidFill>
              </a:rPr>
              <a:t> </a:t>
            </a:r>
            <a:r>
              <a:rPr lang="nb-NO" b="1" dirty="0" err="1">
                <a:solidFill>
                  <a:srgbClr val="4BACC6">
                    <a:lumMod val="50000"/>
                  </a:srgbClr>
                </a:solidFill>
              </a:rPr>
              <a:t>globally</a:t>
            </a:r>
            <a:endParaRPr lang="nb-NO" b="1" dirty="0">
              <a:solidFill>
                <a:srgbClr val="4BACC6">
                  <a:lumMod val="50000"/>
                </a:srgbClr>
              </a:solidFill>
            </a:endParaRPr>
          </a:p>
          <a:p>
            <a:pPr defTabSz="913548"/>
            <a:r>
              <a:rPr lang="nb-NO" dirty="0">
                <a:solidFill>
                  <a:prstClr val="black"/>
                </a:solidFill>
              </a:rPr>
              <a:t>due to </a:t>
            </a:r>
            <a:r>
              <a:rPr lang="nb-NO" dirty="0" err="1">
                <a:solidFill>
                  <a:prstClr val="black"/>
                </a:solidFill>
              </a:rPr>
              <a:t>reduced</a:t>
            </a:r>
            <a:endParaRPr lang="nb-NO" dirty="0">
              <a:solidFill>
                <a:prstClr val="black"/>
              </a:solidFill>
            </a:endParaRPr>
          </a:p>
          <a:p>
            <a:pPr defTabSz="913548"/>
            <a:r>
              <a:rPr lang="nb-NO" dirty="0">
                <a:solidFill>
                  <a:prstClr val="black"/>
                </a:solidFill>
              </a:rPr>
              <a:t>European SO2-emissions</a:t>
            </a:r>
          </a:p>
        </p:txBody>
      </p:sp>
    </p:spTree>
    <p:extLst>
      <p:ext uri="{BB962C8B-B14F-4D97-AF65-F5344CB8AC3E}">
        <p14:creationId xmlns:p14="http://schemas.microsoft.com/office/powerpoint/2010/main" val="10262171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1" descr="Fig2_Sub2_V3"/>
          <p:cNvPicPr>
            <a:picLocks noChangeAspect="1" noChangeArrowheads="1"/>
          </p:cNvPicPr>
          <p:nvPr/>
        </p:nvPicPr>
        <p:blipFill>
          <a:blip r:embed="rId2" cstate="print"/>
          <a:srcRect/>
          <a:stretch>
            <a:fillRect/>
          </a:stretch>
        </p:blipFill>
        <p:spPr bwMode="auto">
          <a:xfrm>
            <a:off x="0" y="129574"/>
            <a:ext cx="4955673" cy="6192351"/>
          </a:xfrm>
          <a:prstGeom prst="rect">
            <a:avLst/>
          </a:prstGeom>
          <a:noFill/>
          <a:ln w="9525">
            <a:noFill/>
            <a:miter lim="800000"/>
            <a:headEnd/>
            <a:tailEnd/>
          </a:ln>
        </p:spPr>
      </p:pic>
      <p:sp>
        <p:nvSpPr>
          <p:cNvPr id="438274" name="Rectangle 2"/>
          <p:cNvSpPr>
            <a:spLocks noChangeArrowheads="1"/>
          </p:cNvSpPr>
          <p:nvPr/>
        </p:nvSpPr>
        <p:spPr bwMode="auto">
          <a:xfrm>
            <a:off x="179512" y="101243"/>
            <a:ext cx="8551315"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sz="2000" b="1" dirty="0">
                <a:solidFill>
                  <a:srgbClr val="C00000"/>
                </a:solidFill>
                <a:ea typeface="Calibri" pitchFamily="34" charset="0"/>
                <a:cs typeface="Times New Roman" pitchFamily="18" charset="0"/>
              </a:rPr>
              <a:t>Effects of reduced European sulfate (SO</a:t>
            </a:r>
            <a:r>
              <a:rPr lang="en-US" sz="2000" b="1" baseline="-30000" dirty="0">
                <a:solidFill>
                  <a:srgbClr val="C00000"/>
                </a:solidFill>
                <a:ea typeface="Calibri" pitchFamily="34" charset="0"/>
                <a:cs typeface="Times New Roman" pitchFamily="18" charset="0"/>
              </a:rPr>
              <a:t>2</a:t>
            </a:r>
            <a:r>
              <a:rPr lang="en-US" sz="2000" b="1" dirty="0">
                <a:solidFill>
                  <a:srgbClr val="C00000"/>
                </a:solidFill>
                <a:ea typeface="Calibri" pitchFamily="34" charset="0"/>
                <a:cs typeface="Times New Roman" pitchFamily="18" charset="0"/>
              </a:rPr>
              <a:t>+SO</a:t>
            </a:r>
            <a:r>
              <a:rPr lang="en-US" sz="2000" b="1" baseline="-30000" dirty="0">
                <a:solidFill>
                  <a:srgbClr val="C00000"/>
                </a:solidFill>
                <a:ea typeface="Calibri" pitchFamily="34" charset="0"/>
                <a:cs typeface="Times New Roman" pitchFamily="18" charset="0"/>
              </a:rPr>
              <a:t>4</a:t>
            </a:r>
            <a:r>
              <a:rPr lang="en-US" sz="2000" b="1" dirty="0">
                <a:solidFill>
                  <a:srgbClr val="C00000"/>
                </a:solidFill>
                <a:ea typeface="Calibri" pitchFamily="34" charset="0"/>
                <a:cs typeface="Times New Roman" pitchFamily="18" charset="0"/>
              </a:rPr>
              <a:t>) emissions on climate variables</a:t>
            </a:r>
            <a:r>
              <a:rPr lang="en-US" sz="2000" dirty="0">
                <a:solidFill>
                  <a:srgbClr val="C00000"/>
                </a:solidFill>
                <a:ea typeface="Calibri" pitchFamily="34" charset="0"/>
                <a:cs typeface="Times New Roman" pitchFamily="18" charset="0"/>
              </a:rPr>
              <a:t>.</a:t>
            </a:r>
            <a:r>
              <a:rPr lang="en-US" sz="1200" dirty="0">
                <a:solidFill>
                  <a:srgbClr val="C00000"/>
                </a:solidFill>
                <a:latin typeface="Times New Roman" pitchFamily="18" charset="0"/>
                <a:ea typeface="Calibri" pitchFamily="34" charset="0"/>
                <a:cs typeface="Times New Roman" pitchFamily="18" charset="0"/>
              </a:rPr>
              <a:t> </a:t>
            </a:r>
            <a:endParaRPr lang="en-US" dirty="0">
              <a:solidFill>
                <a:srgbClr val="C00000"/>
              </a:solidFill>
              <a:latin typeface="Arial" pitchFamily="34" charset="0"/>
              <a:cs typeface="Arial" pitchFamily="34" charset="0"/>
            </a:endParaRPr>
          </a:p>
        </p:txBody>
      </p:sp>
      <p:sp>
        <p:nvSpPr>
          <p:cNvPr id="5" name="Rectangle 4"/>
          <p:cNvSpPr/>
          <p:nvPr/>
        </p:nvSpPr>
        <p:spPr>
          <a:xfrm>
            <a:off x="5292080" y="692696"/>
            <a:ext cx="3744416" cy="2031325"/>
          </a:xfrm>
          <a:prstGeom prst="rect">
            <a:avLst/>
          </a:prstGeom>
        </p:spPr>
        <p:txBody>
          <a:bodyPr wrap="square">
            <a:spAutoFit/>
          </a:bodyPr>
          <a:lstStyle/>
          <a:p>
            <a:pPr defTabSz="914400" fontAlgn="base">
              <a:spcBef>
                <a:spcPct val="0"/>
              </a:spcBef>
              <a:spcAft>
                <a:spcPct val="0"/>
              </a:spcAft>
            </a:pPr>
            <a:r>
              <a:rPr lang="en-US" b="1" dirty="0">
                <a:solidFill>
                  <a:srgbClr val="1F497D"/>
                </a:solidFill>
                <a:ea typeface="Calibri" pitchFamily="34" charset="0"/>
                <a:cs typeface="Times New Roman" pitchFamily="18" charset="0"/>
              </a:rPr>
              <a:t>Annual mean (1996-2005) differences</a:t>
            </a:r>
          </a:p>
          <a:p>
            <a:pPr defTabSz="914400" fontAlgn="base">
              <a:spcBef>
                <a:spcPct val="0"/>
              </a:spcBef>
              <a:spcAft>
                <a:spcPct val="0"/>
              </a:spcAft>
            </a:pPr>
            <a:endParaRPr lang="en-US" sz="800" dirty="0">
              <a:solidFill>
                <a:srgbClr val="000000"/>
              </a:solidFill>
              <a:ea typeface="Calibri" pitchFamily="34" charset="0"/>
              <a:cs typeface="Times New Roman" pitchFamily="18" charset="0"/>
            </a:endParaRPr>
          </a:p>
          <a:p>
            <a:pPr defTabSz="914400" fontAlgn="base">
              <a:spcBef>
                <a:spcPct val="0"/>
              </a:spcBef>
              <a:spcAft>
                <a:spcPct val="0"/>
              </a:spcAft>
              <a:buFont typeface="Symbol" pitchFamily="18" charset="2"/>
              <a:buChar char="D"/>
            </a:pPr>
            <a:r>
              <a:rPr lang="en-US" dirty="0">
                <a:solidFill>
                  <a:srgbClr val="000000"/>
                </a:solidFill>
                <a:latin typeface="Symbol" pitchFamily="18" charset="2"/>
                <a:ea typeface="Calibri" pitchFamily="34" charset="0"/>
                <a:cs typeface="Times New Roman" pitchFamily="18" charset="0"/>
              </a:rPr>
              <a:t> =</a:t>
            </a:r>
            <a:r>
              <a:rPr lang="en-US" dirty="0">
                <a:solidFill>
                  <a:srgbClr val="000000"/>
                </a:solidFill>
                <a:ea typeface="Calibri" pitchFamily="34" charset="0"/>
                <a:cs typeface="Times New Roman" pitchFamily="18" charset="0"/>
              </a:rPr>
              <a:t> </a:t>
            </a:r>
          </a:p>
          <a:p>
            <a:pPr defTabSz="914400" fontAlgn="base">
              <a:spcBef>
                <a:spcPct val="0"/>
              </a:spcBef>
              <a:spcAft>
                <a:spcPct val="0"/>
              </a:spcAft>
            </a:pPr>
            <a:r>
              <a:rPr lang="en-US" dirty="0">
                <a:solidFill>
                  <a:srgbClr val="000000"/>
                </a:solidFill>
                <a:ea typeface="Calibri" pitchFamily="34" charset="0"/>
                <a:cs typeface="Times New Roman" pitchFamily="18" charset="0"/>
              </a:rPr>
              <a:t>Historical emission simulation </a:t>
            </a:r>
          </a:p>
          <a:p>
            <a:pPr defTabSz="914400" fontAlgn="base">
              <a:spcBef>
                <a:spcPct val="0"/>
              </a:spcBef>
              <a:spcAft>
                <a:spcPct val="0"/>
              </a:spcAft>
            </a:pPr>
            <a:r>
              <a:rPr lang="en-US" dirty="0">
                <a:solidFill>
                  <a:srgbClr val="000000"/>
                </a:solidFill>
                <a:ea typeface="Calibri" pitchFamily="34" charset="0"/>
                <a:cs typeface="Times New Roman" pitchFamily="18" charset="0"/>
              </a:rPr>
              <a:t>	minus </a:t>
            </a:r>
          </a:p>
          <a:p>
            <a:pPr defTabSz="914400" fontAlgn="base">
              <a:spcBef>
                <a:spcPct val="0"/>
              </a:spcBef>
              <a:spcAft>
                <a:spcPct val="0"/>
              </a:spcAft>
            </a:pPr>
            <a:r>
              <a:rPr lang="en-US" dirty="0">
                <a:solidFill>
                  <a:srgbClr val="000000"/>
                </a:solidFill>
                <a:ea typeface="Calibri" pitchFamily="34" charset="0"/>
                <a:cs typeface="Times New Roman" pitchFamily="18" charset="0"/>
              </a:rPr>
              <a:t>Fixed European emission simulation</a:t>
            </a:r>
          </a:p>
          <a:p>
            <a:pPr defTabSz="914400" fontAlgn="base">
              <a:spcBef>
                <a:spcPct val="0"/>
              </a:spcBef>
              <a:spcAft>
                <a:spcPct val="0"/>
              </a:spcAft>
            </a:pPr>
            <a:endParaRPr lang="en-US" sz="1000" dirty="0">
              <a:solidFill>
                <a:srgbClr val="000000"/>
              </a:solidFill>
              <a:ea typeface="Calibri" pitchFamily="34" charset="0"/>
              <a:cs typeface="Times New Roman" pitchFamily="18" charset="0"/>
            </a:endParaRPr>
          </a:p>
          <a:p>
            <a:pPr defTabSz="914400" fontAlgn="base">
              <a:spcBef>
                <a:spcPct val="0"/>
              </a:spcBef>
              <a:spcAft>
                <a:spcPct val="0"/>
              </a:spcAft>
            </a:pPr>
            <a:r>
              <a:rPr lang="en-US" dirty="0">
                <a:solidFill>
                  <a:srgbClr val="000000"/>
                </a:solidFill>
                <a:ea typeface="Calibri" pitchFamily="34" charset="0"/>
                <a:cs typeface="Times New Roman" pitchFamily="18" charset="0"/>
              </a:rPr>
              <a:t>(dots: change with 95% confidence) </a:t>
            </a:r>
            <a:endParaRPr lang="en-US" sz="2800" dirty="0">
              <a:solidFill>
                <a:prstClr val="black"/>
              </a:solidFill>
              <a:cs typeface="Arial" pitchFamily="34" charset="0"/>
            </a:endParaRPr>
          </a:p>
        </p:txBody>
      </p:sp>
      <p:sp>
        <p:nvSpPr>
          <p:cNvPr id="6" name="Rectangle 5"/>
          <p:cNvSpPr/>
          <p:nvPr/>
        </p:nvSpPr>
        <p:spPr>
          <a:xfrm>
            <a:off x="395536" y="476672"/>
            <a:ext cx="1937710" cy="338554"/>
          </a:xfrm>
          <a:prstGeom prst="rect">
            <a:avLst/>
          </a:prstGeom>
        </p:spPr>
        <p:txBody>
          <a:bodyPr wrap="none">
            <a:spAutoFit/>
          </a:bodyPr>
          <a:lstStyle/>
          <a:p>
            <a:pPr defTabSz="913548"/>
            <a:r>
              <a:rPr lang="en-US" sz="1600" dirty="0">
                <a:solidFill>
                  <a:srgbClr val="000000"/>
                </a:solidFill>
                <a:ea typeface="Calibri" pitchFamily="34" charset="0"/>
                <a:cs typeface="Times New Roman" pitchFamily="18" charset="0"/>
              </a:rPr>
              <a:t>surface temperature </a:t>
            </a:r>
            <a:endParaRPr lang="nb-NO" sz="1600" dirty="0">
              <a:solidFill>
                <a:prstClr val="black"/>
              </a:solidFill>
            </a:endParaRPr>
          </a:p>
        </p:txBody>
      </p:sp>
      <p:sp>
        <p:nvSpPr>
          <p:cNvPr id="7" name="Rectangle 6"/>
          <p:cNvSpPr/>
          <p:nvPr/>
        </p:nvSpPr>
        <p:spPr>
          <a:xfrm>
            <a:off x="3131840" y="476672"/>
            <a:ext cx="1823833" cy="338554"/>
          </a:xfrm>
          <a:prstGeom prst="rect">
            <a:avLst/>
          </a:prstGeom>
        </p:spPr>
        <p:txBody>
          <a:bodyPr wrap="none">
            <a:spAutoFit/>
          </a:bodyPr>
          <a:lstStyle/>
          <a:p>
            <a:pPr defTabSz="913548"/>
            <a:r>
              <a:rPr lang="en-US" sz="1600" dirty="0">
                <a:solidFill>
                  <a:srgbClr val="000000"/>
                </a:solidFill>
                <a:ea typeface="Calibri" pitchFamily="34" charset="0"/>
                <a:cs typeface="Times New Roman" pitchFamily="18" charset="0"/>
              </a:rPr>
              <a:t>all-sky AOD (visible)</a:t>
            </a:r>
            <a:endParaRPr lang="nb-NO" sz="1600" dirty="0">
              <a:solidFill>
                <a:prstClr val="black"/>
              </a:solidFill>
            </a:endParaRPr>
          </a:p>
        </p:txBody>
      </p:sp>
      <p:sp>
        <p:nvSpPr>
          <p:cNvPr id="8" name="Rectangle 7"/>
          <p:cNvSpPr/>
          <p:nvPr/>
        </p:nvSpPr>
        <p:spPr>
          <a:xfrm>
            <a:off x="323528" y="2245909"/>
            <a:ext cx="2520280" cy="338554"/>
          </a:xfrm>
          <a:prstGeom prst="rect">
            <a:avLst/>
          </a:prstGeom>
        </p:spPr>
        <p:txBody>
          <a:bodyPr wrap="square">
            <a:spAutoFit/>
          </a:bodyPr>
          <a:lstStyle/>
          <a:p>
            <a:pPr defTabSz="913548"/>
            <a:r>
              <a:rPr lang="en-US" sz="1600" dirty="0">
                <a:solidFill>
                  <a:srgbClr val="000000"/>
                </a:solidFill>
                <a:ea typeface="Calibri" pitchFamily="34" charset="0"/>
                <a:cs typeface="Times New Roman" pitchFamily="18" charset="0"/>
              </a:rPr>
              <a:t>column integrated CDNC</a:t>
            </a:r>
            <a:endParaRPr lang="nb-NO" sz="1600" dirty="0">
              <a:solidFill>
                <a:prstClr val="black"/>
              </a:solidFill>
            </a:endParaRPr>
          </a:p>
        </p:txBody>
      </p:sp>
      <p:sp>
        <p:nvSpPr>
          <p:cNvPr id="9" name="Rectangle 8"/>
          <p:cNvSpPr/>
          <p:nvPr/>
        </p:nvSpPr>
        <p:spPr>
          <a:xfrm>
            <a:off x="2711608" y="2245909"/>
            <a:ext cx="2664296" cy="307777"/>
          </a:xfrm>
          <a:prstGeom prst="rect">
            <a:avLst/>
          </a:prstGeom>
        </p:spPr>
        <p:txBody>
          <a:bodyPr wrap="square">
            <a:spAutoFit/>
          </a:bodyPr>
          <a:lstStyle/>
          <a:p>
            <a:pPr defTabSz="913548"/>
            <a:r>
              <a:rPr lang="en-US" sz="1400" dirty="0">
                <a:solidFill>
                  <a:srgbClr val="000000"/>
                </a:solidFill>
                <a:ea typeface="Calibri" pitchFamily="34" charset="0"/>
                <a:cs typeface="Times New Roman" pitchFamily="18" charset="0"/>
              </a:rPr>
              <a:t>net (in – out) SW and LW TOA flux</a:t>
            </a:r>
            <a:endParaRPr lang="nb-NO" sz="1400" dirty="0">
              <a:solidFill>
                <a:prstClr val="black"/>
              </a:solidFill>
            </a:endParaRPr>
          </a:p>
        </p:txBody>
      </p:sp>
      <p:sp>
        <p:nvSpPr>
          <p:cNvPr id="10" name="Rectangle 9"/>
          <p:cNvSpPr/>
          <p:nvPr/>
        </p:nvSpPr>
        <p:spPr>
          <a:xfrm>
            <a:off x="1609364" y="3964414"/>
            <a:ext cx="1798569" cy="369332"/>
          </a:xfrm>
          <a:prstGeom prst="rect">
            <a:avLst/>
          </a:prstGeom>
        </p:spPr>
        <p:txBody>
          <a:bodyPr wrap="none">
            <a:spAutoFit/>
          </a:bodyPr>
          <a:lstStyle/>
          <a:p>
            <a:pPr defTabSz="913548"/>
            <a:r>
              <a:rPr lang="en-US" dirty="0">
                <a:solidFill>
                  <a:srgbClr val="000000"/>
                </a:solidFill>
                <a:ea typeface="Calibri" pitchFamily="34" charset="0"/>
                <a:cs typeface="Times New Roman" pitchFamily="18" charset="0"/>
              </a:rPr>
              <a:t>ice cover fraction</a:t>
            </a:r>
            <a:endParaRPr lang="nb-NO" dirty="0">
              <a:solidFill>
                <a:prstClr val="black"/>
              </a:solidFill>
            </a:endParaRPr>
          </a:p>
        </p:txBody>
      </p:sp>
      <p:sp>
        <p:nvSpPr>
          <p:cNvPr id="2" name="TekstSylinder 1"/>
          <p:cNvSpPr txBox="1"/>
          <p:nvPr/>
        </p:nvSpPr>
        <p:spPr>
          <a:xfrm>
            <a:off x="5139952" y="3225750"/>
            <a:ext cx="4048672" cy="2862322"/>
          </a:xfrm>
          <a:prstGeom prst="rect">
            <a:avLst/>
          </a:prstGeom>
          <a:noFill/>
        </p:spPr>
        <p:txBody>
          <a:bodyPr wrap="none" rtlCol="0">
            <a:spAutoFit/>
          </a:bodyPr>
          <a:lstStyle/>
          <a:p>
            <a:pPr defTabSz="913548"/>
            <a:r>
              <a:rPr lang="nb-NO" dirty="0" err="1">
                <a:solidFill>
                  <a:prstClr val="black"/>
                </a:solidFill>
              </a:rPr>
              <a:t>Reduced</a:t>
            </a:r>
            <a:r>
              <a:rPr lang="nb-NO" dirty="0">
                <a:solidFill>
                  <a:prstClr val="black"/>
                </a:solidFill>
              </a:rPr>
              <a:t> European SO2-emissions</a:t>
            </a:r>
          </a:p>
          <a:p>
            <a:pPr defTabSz="913548"/>
            <a:r>
              <a:rPr lang="nb-NO" dirty="0" err="1">
                <a:solidFill>
                  <a:prstClr val="black"/>
                </a:solidFill>
              </a:rPr>
              <a:t>cause</a:t>
            </a:r>
            <a:r>
              <a:rPr lang="nb-NO" dirty="0">
                <a:solidFill>
                  <a:prstClr val="black"/>
                </a:solidFill>
              </a:rPr>
              <a:t>:</a:t>
            </a:r>
          </a:p>
          <a:p>
            <a:pPr marL="285750" indent="-285750" defTabSz="913548">
              <a:buFontTx/>
              <a:buChar char="-"/>
            </a:pPr>
            <a:r>
              <a:rPr lang="nb-NO" dirty="0" err="1">
                <a:solidFill>
                  <a:prstClr val="black"/>
                </a:solidFill>
              </a:rPr>
              <a:t>Reduced</a:t>
            </a:r>
            <a:r>
              <a:rPr lang="nb-NO" dirty="0">
                <a:solidFill>
                  <a:prstClr val="black"/>
                </a:solidFill>
              </a:rPr>
              <a:t> aerosol </a:t>
            </a:r>
            <a:r>
              <a:rPr lang="nb-NO" dirty="0" err="1">
                <a:solidFill>
                  <a:prstClr val="black"/>
                </a:solidFill>
              </a:rPr>
              <a:t>optical</a:t>
            </a:r>
            <a:r>
              <a:rPr lang="nb-NO" dirty="0">
                <a:solidFill>
                  <a:prstClr val="black"/>
                </a:solidFill>
              </a:rPr>
              <a:t> </a:t>
            </a:r>
            <a:r>
              <a:rPr lang="nb-NO" dirty="0" err="1">
                <a:solidFill>
                  <a:prstClr val="black"/>
                </a:solidFill>
              </a:rPr>
              <a:t>depth</a:t>
            </a:r>
            <a:r>
              <a:rPr lang="nb-NO" dirty="0">
                <a:solidFill>
                  <a:prstClr val="black"/>
                </a:solidFill>
              </a:rPr>
              <a:t> (AOD)</a:t>
            </a:r>
          </a:p>
          <a:p>
            <a:pPr marL="285750" indent="-285750" defTabSz="913548">
              <a:buFontTx/>
              <a:buChar char="-"/>
            </a:pPr>
            <a:r>
              <a:rPr lang="nb-NO" dirty="0" err="1">
                <a:solidFill>
                  <a:prstClr val="black"/>
                </a:solidFill>
              </a:rPr>
              <a:t>Reduced</a:t>
            </a:r>
            <a:r>
              <a:rPr lang="nb-NO" dirty="0">
                <a:solidFill>
                  <a:prstClr val="black"/>
                </a:solidFill>
              </a:rPr>
              <a:t> </a:t>
            </a:r>
            <a:r>
              <a:rPr lang="nb-NO" dirty="0" err="1">
                <a:solidFill>
                  <a:prstClr val="black"/>
                </a:solidFill>
              </a:rPr>
              <a:t>cloud</a:t>
            </a:r>
            <a:r>
              <a:rPr lang="nb-NO" dirty="0">
                <a:solidFill>
                  <a:prstClr val="black"/>
                </a:solidFill>
              </a:rPr>
              <a:t> droplet </a:t>
            </a:r>
            <a:r>
              <a:rPr lang="nb-NO" dirty="0" err="1">
                <a:solidFill>
                  <a:prstClr val="black"/>
                </a:solidFill>
              </a:rPr>
              <a:t>numbers</a:t>
            </a:r>
            <a:endParaRPr lang="nb-NO" dirty="0">
              <a:solidFill>
                <a:prstClr val="black"/>
              </a:solidFill>
            </a:endParaRPr>
          </a:p>
          <a:p>
            <a:pPr marL="285750" indent="-285750" defTabSz="913548">
              <a:buFontTx/>
              <a:buChar char="-"/>
            </a:pPr>
            <a:r>
              <a:rPr lang="nb-NO" dirty="0" err="1">
                <a:solidFill>
                  <a:prstClr val="black"/>
                </a:solidFill>
              </a:rPr>
              <a:t>Increased</a:t>
            </a:r>
            <a:r>
              <a:rPr lang="nb-NO" dirty="0">
                <a:solidFill>
                  <a:prstClr val="black"/>
                </a:solidFill>
              </a:rPr>
              <a:t> </a:t>
            </a:r>
            <a:r>
              <a:rPr lang="nb-NO" dirty="0" err="1">
                <a:solidFill>
                  <a:prstClr val="black"/>
                </a:solidFill>
              </a:rPr>
              <a:t>net</a:t>
            </a:r>
            <a:r>
              <a:rPr lang="nb-NO" dirty="0">
                <a:solidFill>
                  <a:prstClr val="black"/>
                </a:solidFill>
              </a:rPr>
              <a:t> </a:t>
            </a:r>
            <a:r>
              <a:rPr lang="nb-NO" dirty="0" err="1">
                <a:solidFill>
                  <a:prstClr val="black"/>
                </a:solidFill>
              </a:rPr>
              <a:t>radiative</a:t>
            </a:r>
            <a:r>
              <a:rPr lang="nb-NO" dirty="0">
                <a:solidFill>
                  <a:prstClr val="black"/>
                </a:solidFill>
              </a:rPr>
              <a:t> </a:t>
            </a:r>
            <a:r>
              <a:rPr lang="nb-NO" dirty="0" err="1">
                <a:solidFill>
                  <a:prstClr val="black"/>
                </a:solidFill>
              </a:rPr>
              <a:t>forcing</a:t>
            </a:r>
            <a:endParaRPr lang="nb-NO" dirty="0">
              <a:solidFill>
                <a:prstClr val="black"/>
              </a:solidFill>
            </a:endParaRPr>
          </a:p>
          <a:p>
            <a:pPr defTabSz="913548"/>
            <a:r>
              <a:rPr lang="nb-NO" dirty="0">
                <a:solidFill>
                  <a:prstClr val="black"/>
                </a:solidFill>
              </a:rPr>
              <a:t>In or </a:t>
            </a:r>
            <a:r>
              <a:rPr lang="nb-NO" dirty="0" err="1">
                <a:solidFill>
                  <a:prstClr val="black"/>
                </a:solidFill>
              </a:rPr>
              <a:t>close</a:t>
            </a:r>
            <a:r>
              <a:rPr lang="nb-NO" dirty="0">
                <a:solidFill>
                  <a:prstClr val="black"/>
                </a:solidFill>
              </a:rPr>
              <a:t> to Europe</a:t>
            </a:r>
          </a:p>
          <a:p>
            <a:pPr defTabSz="913548"/>
            <a:endParaRPr lang="nb-NO" dirty="0">
              <a:solidFill>
                <a:prstClr val="black"/>
              </a:solidFill>
            </a:endParaRPr>
          </a:p>
          <a:p>
            <a:pPr defTabSz="913548"/>
            <a:r>
              <a:rPr lang="nb-NO" dirty="0">
                <a:solidFill>
                  <a:prstClr val="black"/>
                </a:solidFill>
              </a:rPr>
              <a:t>and</a:t>
            </a:r>
          </a:p>
          <a:p>
            <a:pPr marL="285750" indent="-285750" defTabSz="913548">
              <a:buFontTx/>
              <a:buChar char="-"/>
            </a:pPr>
            <a:r>
              <a:rPr lang="nb-NO" dirty="0" err="1">
                <a:solidFill>
                  <a:prstClr val="black"/>
                </a:solidFill>
              </a:rPr>
              <a:t>Increased</a:t>
            </a:r>
            <a:r>
              <a:rPr lang="nb-NO" dirty="0">
                <a:solidFill>
                  <a:prstClr val="black"/>
                </a:solidFill>
              </a:rPr>
              <a:t> Arctic  </a:t>
            </a:r>
            <a:r>
              <a:rPr lang="nb-NO" dirty="0" err="1">
                <a:solidFill>
                  <a:prstClr val="black"/>
                </a:solidFill>
              </a:rPr>
              <a:t>surface</a:t>
            </a:r>
            <a:r>
              <a:rPr lang="nb-NO" dirty="0">
                <a:solidFill>
                  <a:prstClr val="black"/>
                </a:solidFill>
              </a:rPr>
              <a:t> </a:t>
            </a:r>
            <a:r>
              <a:rPr lang="nb-NO" dirty="0" err="1">
                <a:solidFill>
                  <a:prstClr val="black"/>
                </a:solidFill>
              </a:rPr>
              <a:t>temperature</a:t>
            </a:r>
            <a:r>
              <a:rPr lang="nb-NO" dirty="0">
                <a:solidFill>
                  <a:prstClr val="black"/>
                </a:solidFill>
              </a:rPr>
              <a:t> </a:t>
            </a:r>
          </a:p>
          <a:p>
            <a:pPr marL="285750" indent="-285750" defTabSz="913548">
              <a:buFontTx/>
              <a:buChar char="-"/>
            </a:pPr>
            <a:r>
              <a:rPr lang="nb-NO" dirty="0" err="1">
                <a:solidFill>
                  <a:prstClr val="black"/>
                </a:solidFill>
              </a:rPr>
              <a:t>Reduced</a:t>
            </a:r>
            <a:r>
              <a:rPr lang="nb-NO" dirty="0">
                <a:solidFill>
                  <a:prstClr val="black"/>
                </a:solidFill>
              </a:rPr>
              <a:t> Arctic </a:t>
            </a:r>
            <a:r>
              <a:rPr lang="nb-NO" dirty="0" err="1">
                <a:solidFill>
                  <a:prstClr val="black"/>
                </a:solidFill>
              </a:rPr>
              <a:t>sea-ice</a:t>
            </a:r>
            <a:r>
              <a:rPr lang="nb-NO" dirty="0">
                <a:solidFill>
                  <a:prstClr val="black"/>
                </a:solidFill>
              </a:rPr>
              <a:t> cover</a:t>
            </a:r>
          </a:p>
        </p:txBody>
      </p:sp>
      <p:sp>
        <p:nvSpPr>
          <p:cNvPr id="3" name="TekstSylinder 2"/>
          <p:cNvSpPr txBox="1"/>
          <p:nvPr/>
        </p:nvSpPr>
        <p:spPr>
          <a:xfrm>
            <a:off x="179512" y="6088072"/>
            <a:ext cx="8712968" cy="646331"/>
          </a:xfrm>
          <a:prstGeom prst="rect">
            <a:avLst/>
          </a:prstGeom>
          <a:noFill/>
          <a:ln w="6350">
            <a:solidFill>
              <a:schemeClr val="tx1"/>
            </a:solidFill>
          </a:ln>
        </p:spPr>
        <p:txBody>
          <a:bodyPr wrap="square" rtlCol="0">
            <a:spAutoFit/>
          </a:bodyPr>
          <a:lstStyle/>
          <a:p>
            <a:pPr defTabSz="913548"/>
            <a:r>
              <a:rPr lang="nb-NO" dirty="0">
                <a:solidFill>
                  <a:prstClr val="black"/>
                </a:solidFill>
              </a:rPr>
              <a:t>An aerosol-</a:t>
            </a:r>
            <a:r>
              <a:rPr lang="nb-NO" dirty="0" err="1">
                <a:solidFill>
                  <a:prstClr val="black"/>
                </a:solidFill>
              </a:rPr>
              <a:t>reduction</a:t>
            </a:r>
            <a:r>
              <a:rPr lang="nb-NO" dirty="0">
                <a:solidFill>
                  <a:prstClr val="black"/>
                </a:solidFill>
              </a:rPr>
              <a:t> </a:t>
            </a:r>
            <a:r>
              <a:rPr lang="nb-NO" dirty="0" err="1">
                <a:solidFill>
                  <a:prstClr val="black"/>
                </a:solidFill>
              </a:rPr>
              <a:t>causing</a:t>
            </a:r>
            <a:r>
              <a:rPr lang="nb-NO" dirty="0">
                <a:solidFill>
                  <a:prstClr val="black"/>
                </a:solidFill>
              </a:rPr>
              <a:t> a positive </a:t>
            </a:r>
            <a:r>
              <a:rPr lang="nb-NO" dirty="0" err="1" smtClean="0">
                <a:solidFill>
                  <a:prstClr val="black"/>
                </a:solidFill>
              </a:rPr>
              <a:t>forcing</a:t>
            </a:r>
            <a:r>
              <a:rPr lang="nb-NO" dirty="0" smtClean="0">
                <a:solidFill>
                  <a:prstClr val="black"/>
                </a:solidFill>
              </a:rPr>
              <a:t> </a:t>
            </a:r>
            <a:r>
              <a:rPr lang="nb-NO" dirty="0" err="1" smtClean="0">
                <a:solidFill>
                  <a:prstClr val="black"/>
                </a:solidFill>
              </a:rPr>
              <a:t>strictly</a:t>
            </a:r>
            <a:r>
              <a:rPr lang="nb-NO" dirty="0" smtClean="0">
                <a:solidFill>
                  <a:prstClr val="black"/>
                </a:solidFill>
              </a:rPr>
              <a:t> </a:t>
            </a:r>
            <a:r>
              <a:rPr lang="nb-NO" dirty="0" err="1">
                <a:solidFill>
                  <a:prstClr val="black"/>
                </a:solidFill>
              </a:rPr>
              <a:t>confined</a:t>
            </a:r>
            <a:r>
              <a:rPr lang="nb-NO" dirty="0">
                <a:solidFill>
                  <a:prstClr val="black"/>
                </a:solidFill>
              </a:rPr>
              <a:t> to </a:t>
            </a:r>
            <a:r>
              <a:rPr lang="nb-NO" dirty="0" err="1">
                <a:solidFill>
                  <a:prstClr val="black"/>
                </a:solidFill>
              </a:rPr>
              <a:t>the</a:t>
            </a:r>
            <a:r>
              <a:rPr lang="nb-NO" dirty="0">
                <a:solidFill>
                  <a:prstClr val="black"/>
                </a:solidFill>
              </a:rPr>
              <a:t> </a:t>
            </a:r>
            <a:r>
              <a:rPr lang="nb-NO" dirty="0" err="1">
                <a:solidFill>
                  <a:prstClr val="black"/>
                </a:solidFill>
              </a:rPr>
              <a:t>mid</a:t>
            </a:r>
            <a:r>
              <a:rPr lang="nb-NO" dirty="0">
                <a:solidFill>
                  <a:prstClr val="black"/>
                </a:solidFill>
              </a:rPr>
              <a:t>-latitude Europe,</a:t>
            </a:r>
          </a:p>
          <a:p>
            <a:pPr defTabSz="913548"/>
            <a:r>
              <a:rPr lang="nb-NO" dirty="0" err="1" smtClean="0">
                <a:solidFill>
                  <a:prstClr val="black"/>
                </a:solidFill>
              </a:rPr>
              <a:t>mainly</a:t>
            </a:r>
            <a:r>
              <a:rPr lang="nb-NO" dirty="0" smtClean="0">
                <a:solidFill>
                  <a:prstClr val="black"/>
                </a:solidFill>
              </a:rPr>
              <a:t> </a:t>
            </a:r>
            <a:r>
              <a:rPr lang="nb-NO" dirty="0" err="1" smtClean="0">
                <a:solidFill>
                  <a:prstClr val="black"/>
                </a:solidFill>
              </a:rPr>
              <a:t>influences</a:t>
            </a:r>
            <a:r>
              <a:rPr lang="nb-NO" dirty="0" smtClean="0">
                <a:solidFill>
                  <a:prstClr val="black"/>
                </a:solidFill>
              </a:rPr>
              <a:t> </a:t>
            </a:r>
            <a:r>
              <a:rPr lang="nb-NO" dirty="0" err="1">
                <a:solidFill>
                  <a:prstClr val="black"/>
                </a:solidFill>
              </a:rPr>
              <a:t>the</a:t>
            </a:r>
            <a:r>
              <a:rPr lang="nb-NO" dirty="0">
                <a:solidFill>
                  <a:prstClr val="black"/>
                </a:solidFill>
              </a:rPr>
              <a:t> </a:t>
            </a:r>
            <a:r>
              <a:rPr lang="nb-NO" dirty="0" err="1">
                <a:solidFill>
                  <a:prstClr val="black"/>
                </a:solidFill>
              </a:rPr>
              <a:t>climate</a:t>
            </a:r>
            <a:r>
              <a:rPr lang="nb-NO" dirty="0">
                <a:solidFill>
                  <a:prstClr val="black"/>
                </a:solidFill>
              </a:rPr>
              <a:t> </a:t>
            </a:r>
            <a:r>
              <a:rPr lang="nb-NO" dirty="0" err="1">
                <a:solidFill>
                  <a:prstClr val="black"/>
                </a:solidFill>
              </a:rPr>
              <a:t>of</a:t>
            </a:r>
            <a:r>
              <a:rPr lang="nb-NO" dirty="0">
                <a:solidFill>
                  <a:prstClr val="black"/>
                </a:solidFill>
              </a:rPr>
              <a:t> </a:t>
            </a:r>
            <a:r>
              <a:rPr lang="nb-NO" dirty="0" err="1">
                <a:solidFill>
                  <a:prstClr val="black"/>
                </a:solidFill>
              </a:rPr>
              <a:t>the</a:t>
            </a:r>
            <a:r>
              <a:rPr lang="nb-NO" dirty="0">
                <a:solidFill>
                  <a:prstClr val="black"/>
                </a:solidFill>
              </a:rPr>
              <a:t> Arctic </a:t>
            </a:r>
            <a:endParaRPr lang="nb-NO" dirty="0" smtClean="0"/>
          </a:p>
        </p:txBody>
      </p:sp>
    </p:spTree>
    <p:extLst>
      <p:ext uri="{BB962C8B-B14F-4D97-AF65-F5344CB8AC3E}">
        <p14:creationId xmlns:p14="http://schemas.microsoft.com/office/powerpoint/2010/main" val="19859841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3648" y="1240875"/>
            <a:ext cx="6192688" cy="338554"/>
          </a:xfrm>
          <a:prstGeom prst="rect">
            <a:avLst/>
          </a:prstGeom>
          <a:noFill/>
          <a:ln w="19050">
            <a:solidFill>
              <a:schemeClr val="tx2">
                <a:lumMod val="50000"/>
              </a:schemeClr>
            </a:solidFill>
          </a:ln>
        </p:spPr>
        <p:txBody>
          <a:bodyPr wrap="square" rtlCol="0">
            <a:spAutoFit/>
          </a:bodyPr>
          <a:lstStyle/>
          <a:p>
            <a:pPr defTabSz="913548"/>
            <a:r>
              <a:rPr lang="nb-NO" sz="1600" dirty="0" err="1">
                <a:solidFill>
                  <a:prstClr val="black"/>
                </a:solidFill>
              </a:rPr>
              <a:t>Increased</a:t>
            </a:r>
            <a:r>
              <a:rPr lang="nb-NO" sz="1600" dirty="0">
                <a:solidFill>
                  <a:prstClr val="black"/>
                </a:solidFill>
              </a:rPr>
              <a:t> </a:t>
            </a:r>
            <a:r>
              <a:rPr lang="nb-NO" sz="1600" b="1" dirty="0">
                <a:solidFill>
                  <a:prstClr val="black"/>
                </a:solidFill>
              </a:rPr>
              <a:t>solar </a:t>
            </a:r>
            <a:r>
              <a:rPr lang="nb-NO" sz="1600" b="1" dirty="0" err="1">
                <a:solidFill>
                  <a:prstClr val="black"/>
                </a:solidFill>
              </a:rPr>
              <a:t>heating</a:t>
            </a:r>
            <a:r>
              <a:rPr lang="nb-NO" sz="1600" b="1" dirty="0">
                <a:solidFill>
                  <a:prstClr val="black"/>
                </a:solidFill>
              </a:rPr>
              <a:t> </a:t>
            </a:r>
            <a:r>
              <a:rPr lang="nb-NO" sz="1600" b="1" dirty="0" err="1">
                <a:solidFill>
                  <a:prstClr val="black"/>
                </a:solidFill>
              </a:rPr>
              <a:t>of</a:t>
            </a:r>
            <a:r>
              <a:rPr lang="nb-NO" sz="1600" b="1" dirty="0">
                <a:solidFill>
                  <a:prstClr val="black"/>
                </a:solidFill>
              </a:rPr>
              <a:t> </a:t>
            </a:r>
            <a:r>
              <a:rPr lang="nb-NO" sz="1600" b="1" dirty="0" err="1">
                <a:solidFill>
                  <a:prstClr val="black"/>
                </a:solidFill>
              </a:rPr>
              <a:t>the</a:t>
            </a:r>
            <a:r>
              <a:rPr lang="nb-NO" sz="1600" b="1" dirty="0">
                <a:solidFill>
                  <a:prstClr val="black"/>
                </a:solidFill>
              </a:rPr>
              <a:t> </a:t>
            </a:r>
            <a:r>
              <a:rPr lang="nb-NO" sz="1600" b="1" dirty="0" err="1">
                <a:solidFill>
                  <a:prstClr val="black"/>
                </a:solidFill>
              </a:rPr>
              <a:t>ground</a:t>
            </a:r>
            <a:r>
              <a:rPr lang="nb-NO" sz="1600" b="1" dirty="0">
                <a:solidFill>
                  <a:prstClr val="black"/>
                </a:solidFill>
              </a:rPr>
              <a:t> in Europe</a:t>
            </a:r>
            <a:r>
              <a:rPr lang="nb-NO" sz="1600" dirty="0">
                <a:solidFill>
                  <a:prstClr val="black"/>
                </a:solidFill>
              </a:rPr>
              <a:t>, summer </a:t>
            </a:r>
            <a:r>
              <a:rPr lang="nb-NO" sz="1600" dirty="0">
                <a:solidFill>
                  <a:srgbClr val="C00000"/>
                </a:solidFill>
              </a:rPr>
              <a:t>:+2.55</a:t>
            </a:r>
            <a:r>
              <a:rPr lang="en-US" sz="1600" dirty="0">
                <a:solidFill>
                  <a:srgbClr val="C00000"/>
                </a:solidFill>
              </a:rPr>
              <a:t> Wm</a:t>
            </a:r>
            <a:r>
              <a:rPr lang="en-US" sz="1600" baseline="30000" dirty="0">
                <a:solidFill>
                  <a:srgbClr val="C00000"/>
                </a:solidFill>
              </a:rPr>
              <a:t>-2</a:t>
            </a:r>
            <a:r>
              <a:rPr lang="nb-NO" sz="1600" dirty="0">
                <a:solidFill>
                  <a:srgbClr val="C00000"/>
                </a:solidFill>
              </a:rPr>
              <a:t> </a:t>
            </a:r>
          </a:p>
        </p:txBody>
      </p:sp>
      <p:sp>
        <p:nvSpPr>
          <p:cNvPr id="4" name="TextBox 3"/>
          <p:cNvSpPr txBox="1"/>
          <p:nvPr/>
        </p:nvSpPr>
        <p:spPr>
          <a:xfrm>
            <a:off x="3203848" y="0"/>
            <a:ext cx="1792478" cy="461665"/>
          </a:xfrm>
          <a:prstGeom prst="rect">
            <a:avLst/>
          </a:prstGeom>
          <a:noFill/>
        </p:spPr>
        <p:txBody>
          <a:bodyPr wrap="none" rtlCol="0">
            <a:spAutoFit/>
          </a:bodyPr>
          <a:lstStyle/>
          <a:p>
            <a:pPr defTabSz="913548"/>
            <a:r>
              <a:rPr lang="nb-NO" sz="2400" b="1" dirty="0" err="1">
                <a:solidFill>
                  <a:srgbClr val="C00000"/>
                </a:solidFill>
              </a:rPr>
              <a:t>Mechanisms</a:t>
            </a:r>
            <a:endParaRPr lang="nb-NO" sz="2400" b="1" dirty="0">
              <a:solidFill>
                <a:srgbClr val="C00000"/>
              </a:solidFill>
            </a:endParaRPr>
          </a:p>
        </p:txBody>
      </p:sp>
      <p:sp>
        <p:nvSpPr>
          <p:cNvPr id="5" name="TextBox 4"/>
          <p:cNvSpPr txBox="1"/>
          <p:nvPr/>
        </p:nvSpPr>
        <p:spPr>
          <a:xfrm>
            <a:off x="1610042" y="1952835"/>
            <a:ext cx="5544616" cy="584775"/>
          </a:xfrm>
          <a:prstGeom prst="rect">
            <a:avLst/>
          </a:prstGeom>
          <a:noFill/>
          <a:ln w="19050">
            <a:solidFill>
              <a:schemeClr val="tx2">
                <a:lumMod val="50000"/>
              </a:schemeClr>
            </a:solidFill>
          </a:ln>
        </p:spPr>
        <p:txBody>
          <a:bodyPr wrap="square" rtlCol="0">
            <a:spAutoFit/>
          </a:bodyPr>
          <a:lstStyle/>
          <a:p>
            <a:pPr defTabSz="913548"/>
            <a:r>
              <a:rPr lang="nb-NO" sz="1600" dirty="0" err="1">
                <a:solidFill>
                  <a:prstClr val="black"/>
                </a:solidFill>
              </a:rPr>
              <a:t>Increased</a:t>
            </a:r>
            <a:r>
              <a:rPr lang="nb-NO" sz="1600" dirty="0">
                <a:solidFill>
                  <a:prstClr val="black"/>
                </a:solidFill>
              </a:rPr>
              <a:t> </a:t>
            </a:r>
            <a:r>
              <a:rPr lang="nb-NO" sz="1600" b="1" dirty="0" err="1">
                <a:solidFill>
                  <a:prstClr val="black"/>
                </a:solidFill>
              </a:rPr>
              <a:t>atmospheric</a:t>
            </a:r>
            <a:r>
              <a:rPr lang="nb-NO" sz="1600" dirty="0">
                <a:solidFill>
                  <a:prstClr val="black"/>
                </a:solidFill>
              </a:rPr>
              <a:t> (+0.25</a:t>
            </a:r>
            <a:r>
              <a:rPr lang="en-US" sz="1600" dirty="0">
                <a:solidFill>
                  <a:prstClr val="black"/>
                </a:solidFill>
              </a:rPr>
              <a:t> Wm</a:t>
            </a:r>
            <a:r>
              <a:rPr lang="en-US" sz="1600" baseline="30000" dirty="0">
                <a:solidFill>
                  <a:prstClr val="black"/>
                </a:solidFill>
              </a:rPr>
              <a:t>-2</a:t>
            </a:r>
            <a:r>
              <a:rPr lang="nb-NO" sz="1600" dirty="0">
                <a:solidFill>
                  <a:prstClr val="black"/>
                </a:solidFill>
              </a:rPr>
              <a:t> ) and </a:t>
            </a:r>
            <a:r>
              <a:rPr lang="nb-NO" sz="1600" b="1" dirty="0" err="1">
                <a:solidFill>
                  <a:prstClr val="black"/>
                </a:solidFill>
              </a:rPr>
              <a:t>oceanic</a:t>
            </a:r>
            <a:r>
              <a:rPr lang="nb-NO" sz="1600" dirty="0">
                <a:solidFill>
                  <a:prstClr val="black"/>
                </a:solidFill>
              </a:rPr>
              <a:t> </a:t>
            </a:r>
            <a:r>
              <a:rPr lang="nb-NO" sz="1600" dirty="0">
                <a:solidFill>
                  <a:srgbClr val="C00000"/>
                </a:solidFill>
              </a:rPr>
              <a:t>(+0.43 </a:t>
            </a:r>
            <a:r>
              <a:rPr lang="en-US" sz="1600" dirty="0">
                <a:solidFill>
                  <a:srgbClr val="C00000"/>
                </a:solidFill>
              </a:rPr>
              <a:t>Wm</a:t>
            </a:r>
            <a:r>
              <a:rPr lang="en-US" sz="1600" baseline="30000" dirty="0">
                <a:solidFill>
                  <a:srgbClr val="C00000"/>
                </a:solidFill>
              </a:rPr>
              <a:t>-2</a:t>
            </a:r>
            <a:r>
              <a:rPr lang="nb-NO" sz="1600" dirty="0">
                <a:solidFill>
                  <a:srgbClr val="C00000"/>
                </a:solidFill>
              </a:rPr>
              <a:t>) </a:t>
            </a:r>
          </a:p>
          <a:p>
            <a:pPr defTabSz="913548"/>
            <a:r>
              <a:rPr lang="nb-NO" sz="1600" b="1" dirty="0">
                <a:solidFill>
                  <a:prstClr val="black"/>
                </a:solidFill>
              </a:rPr>
              <a:t>summer  input </a:t>
            </a:r>
            <a:r>
              <a:rPr lang="nb-NO" sz="1600" b="1" dirty="0" err="1">
                <a:solidFill>
                  <a:prstClr val="black"/>
                </a:solidFill>
              </a:rPr>
              <a:t>of</a:t>
            </a:r>
            <a:r>
              <a:rPr lang="nb-NO" sz="1600" b="1" dirty="0">
                <a:solidFill>
                  <a:prstClr val="black"/>
                </a:solidFill>
              </a:rPr>
              <a:t> heat by </a:t>
            </a:r>
            <a:r>
              <a:rPr lang="nb-NO" sz="1600" b="1" dirty="0" err="1">
                <a:solidFill>
                  <a:prstClr val="black"/>
                </a:solidFill>
              </a:rPr>
              <a:t>winds</a:t>
            </a:r>
            <a:r>
              <a:rPr lang="nb-NO" sz="1600" b="1" dirty="0">
                <a:solidFill>
                  <a:prstClr val="black"/>
                </a:solidFill>
              </a:rPr>
              <a:t> and </a:t>
            </a:r>
            <a:r>
              <a:rPr lang="nb-NO" sz="1600" b="1" dirty="0" err="1">
                <a:solidFill>
                  <a:prstClr val="black"/>
                </a:solidFill>
              </a:rPr>
              <a:t>currents</a:t>
            </a:r>
            <a:r>
              <a:rPr lang="nb-NO" sz="1600" b="1" dirty="0">
                <a:solidFill>
                  <a:prstClr val="black"/>
                </a:solidFill>
              </a:rPr>
              <a:t> to </a:t>
            </a:r>
            <a:r>
              <a:rPr lang="nb-NO" sz="1600" b="1" dirty="0" err="1">
                <a:solidFill>
                  <a:prstClr val="black"/>
                </a:solidFill>
              </a:rPr>
              <a:t>the</a:t>
            </a:r>
            <a:r>
              <a:rPr lang="nb-NO" sz="1600" b="1" dirty="0">
                <a:solidFill>
                  <a:prstClr val="black"/>
                </a:solidFill>
              </a:rPr>
              <a:t> Arctic</a:t>
            </a:r>
            <a:endParaRPr lang="nb-NO" sz="1600" b="1" dirty="0">
              <a:solidFill>
                <a:srgbClr val="C00000"/>
              </a:solidFill>
            </a:endParaRPr>
          </a:p>
        </p:txBody>
      </p:sp>
      <p:sp>
        <p:nvSpPr>
          <p:cNvPr id="6" name="TextBox 5"/>
          <p:cNvSpPr txBox="1"/>
          <p:nvPr/>
        </p:nvSpPr>
        <p:spPr>
          <a:xfrm>
            <a:off x="2123728" y="2928445"/>
            <a:ext cx="4104456" cy="584775"/>
          </a:xfrm>
          <a:prstGeom prst="rect">
            <a:avLst/>
          </a:prstGeom>
          <a:noFill/>
          <a:ln w="19050">
            <a:solidFill>
              <a:schemeClr val="tx2">
                <a:lumMod val="50000"/>
              </a:schemeClr>
            </a:solidFill>
          </a:ln>
        </p:spPr>
        <p:txBody>
          <a:bodyPr wrap="square" rtlCol="0">
            <a:spAutoFit/>
          </a:bodyPr>
          <a:lstStyle/>
          <a:p>
            <a:pPr defTabSz="913548"/>
            <a:r>
              <a:rPr lang="nb-NO" sz="1600" dirty="0" err="1">
                <a:solidFill>
                  <a:prstClr val="black"/>
                </a:solidFill>
                <a:sym typeface="Wingdings" pitchFamily="2" charset="2"/>
              </a:rPr>
              <a:t>Reduced</a:t>
            </a:r>
            <a:r>
              <a:rPr lang="nb-NO" sz="1600" dirty="0">
                <a:solidFill>
                  <a:prstClr val="black"/>
                </a:solidFill>
                <a:sym typeface="Wingdings" pitchFamily="2" charset="2"/>
              </a:rPr>
              <a:t> summer </a:t>
            </a:r>
            <a:r>
              <a:rPr lang="nb-NO" sz="1600" b="1" dirty="0" err="1">
                <a:solidFill>
                  <a:prstClr val="black"/>
                </a:solidFill>
                <a:sym typeface="Wingdings" pitchFamily="2" charset="2"/>
              </a:rPr>
              <a:t>ice</a:t>
            </a:r>
            <a:r>
              <a:rPr lang="nb-NO" sz="1600" b="1" dirty="0">
                <a:solidFill>
                  <a:prstClr val="black"/>
                </a:solidFill>
                <a:sym typeface="Wingdings" pitchFamily="2" charset="2"/>
              </a:rPr>
              <a:t> </a:t>
            </a:r>
            <a:r>
              <a:rPr lang="nb-NO" sz="1600" b="1" dirty="0" err="1">
                <a:solidFill>
                  <a:prstClr val="black"/>
                </a:solidFill>
                <a:sym typeface="Wingdings" pitchFamily="2" charset="2"/>
              </a:rPr>
              <a:t>fraction</a:t>
            </a:r>
            <a:r>
              <a:rPr lang="nb-NO" sz="1600" b="1" dirty="0">
                <a:solidFill>
                  <a:prstClr val="black"/>
                </a:solidFill>
                <a:sym typeface="Wingdings" pitchFamily="2" charset="2"/>
              </a:rPr>
              <a:t> </a:t>
            </a:r>
            <a:r>
              <a:rPr lang="nb-NO" sz="1600" dirty="0">
                <a:solidFill>
                  <a:srgbClr val="C00000"/>
                </a:solidFill>
                <a:sym typeface="Wingdings" pitchFamily="2" charset="2"/>
              </a:rPr>
              <a:t>(-1.24%) </a:t>
            </a:r>
            <a:r>
              <a:rPr lang="nb-NO" sz="1600" dirty="0">
                <a:solidFill>
                  <a:prstClr val="black"/>
                </a:solidFill>
                <a:sym typeface="Wingdings" pitchFamily="2" charset="2"/>
              </a:rPr>
              <a:t>and </a:t>
            </a:r>
          </a:p>
          <a:p>
            <a:pPr defTabSz="913548"/>
            <a:r>
              <a:rPr lang="nb-NO" sz="1600" dirty="0" err="1">
                <a:solidFill>
                  <a:prstClr val="black"/>
                </a:solidFill>
                <a:sym typeface="Wingdings" pitchFamily="2" charset="2"/>
              </a:rPr>
              <a:t>d</a:t>
            </a:r>
            <a:r>
              <a:rPr lang="nb-NO" sz="1600" dirty="0" err="1">
                <a:solidFill>
                  <a:prstClr val="black"/>
                </a:solidFill>
              </a:rPr>
              <a:t>elayed</a:t>
            </a:r>
            <a:r>
              <a:rPr lang="nb-NO" sz="1600" dirty="0">
                <a:solidFill>
                  <a:prstClr val="black"/>
                </a:solidFill>
              </a:rPr>
              <a:t> Arctic </a:t>
            </a:r>
            <a:r>
              <a:rPr lang="nb-NO" sz="1600" dirty="0" err="1">
                <a:solidFill>
                  <a:prstClr val="black"/>
                </a:solidFill>
              </a:rPr>
              <a:t>freeze-up</a:t>
            </a:r>
            <a:r>
              <a:rPr lang="nb-NO" sz="1600" dirty="0">
                <a:solidFill>
                  <a:prstClr val="black"/>
                </a:solidFill>
              </a:rPr>
              <a:t> in </a:t>
            </a:r>
            <a:r>
              <a:rPr lang="nb-NO" sz="1600" dirty="0" err="1">
                <a:solidFill>
                  <a:prstClr val="black"/>
                </a:solidFill>
              </a:rPr>
              <a:t>autumn</a:t>
            </a:r>
            <a:r>
              <a:rPr lang="nb-NO" sz="1600" dirty="0">
                <a:solidFill>
                  <a:prstClr val="black"/>
                </a:solidFill>
              </a:rPr>
              <a:t> </a:t>
            </a:r>
            <a:r>
              <a:rPr lang="nb-NO" sz="1600" dirty="0">
                <a:solidFill>
                  <a:srgbClr val="C00000"/>
                </a:solidFill>
              </a:rPr>
              <a:t>(-1.65%)</a:t>
            </a:r>
          </a:p>
        </p:txBody>
      </p:sp>
      <p:sp>
        <p:nvSpPr>
          <p:cNvPr id="7" name="TextBox 6"/>
          <p:cNvSpPr txBox="1"/>
          <p:nvPr/>
        </p:nvSpPr>
        <p:spPr>
          <a:xfrm>
            <a:off x="1979712" y="3851136"/>
            <a:ext cx="4608512" cy="584775"/>
          </a:xfrm>
          <a:prstGeom prst="rect">
            <a:avLst/>
          </a:prstGeom>
          <a:noFill/>
          <a:ln w="19050">
            <a:solidFill>
              <a:schemeClr val="tx2">
                <a:lumMod val="50000"/>
              </a:schemeClr>
            </a:solidFill>
          </a:ln>
        </p:spPr>
        <p:txBody>
          <a:bodyPr wrap="square" rtlCol="0">
            <a:spAutoFit/>
          </a:bodyPr>
          <a:lstStyle/>
          <a:p>
            <a:pPr defTabSz="913548"/>
            <a:r>
              <a:rPr lang="nb-NO" sz="1600" dirty="0" err="1">
                <a:solidFill>
                  <a:prstClr val="black"/>
                </a:solidFill>
                <a:sym typeface="Wingdings" pitchFamily="2" charset="2"/>
              </a:rPr>
              <a:t>Increased</a:t>
            </a:r>
            <a:r>
              <a:rPr lang="nb-NO" sz="1600" dirty="0">
                <a:solidFill>
                  <a:prstClr val="black"/>
                </a:solidFill>
                <a:sym typeface="Wingdings" pitchFamily="2" charset="2"/>
              </a:rPr>
              <a:t> </a:t>
            </a:r>
            <a:r>
              <a:rPr lang="nb-NO" sz="1600" b="1" dirty="0" err="1">
                <a:solidFill>
                  <a:prstClr val="black"/>
                </a:solidFill>
                <a:sym typeface="Wingdings" pitchFamily="2" charset="2"/>
              </a:rPr>
              <a:t>surface</a:t>
            </a:r>
            <a:r>
              <a:rPr lang="nb-NO" sz="1600" b="1" dirty="0">
                <a:solidFill>
                  <a:prstClr val="black"/>
                </a:solidFill>
                <a:sym typeface="Wingdings" pitchFamily="2" charset="2"/>
              </a:rPr>
              <a:t> heat </a:t>
            </a:r>
            <a:r>
              <a:rPr lang="nb-NO" sz="1600" b="1" dirty="0" err="1">
                <a:solidFill>
                  <a:prstClr val="black"/>
                </a:solidFill>
                <a:sym typeface="Wingdings" pitchFamily="2" charset="2"/>
              </a:rPr>
              <a:t>flux</a:t>
            </a:r>
            <a:r>
              <a:rPr lang="nb-NO" sz="1600" b="1" dirty="0">
                <a:solidFill>
                  <a:prstClr val="black"/>
                </a:solidFill>
                <a:sym typeface="Wingdings" pitchFamily="2" charset="2"/>
              </a:rPr>
              <a:t> to </a:t>
            </a:r>
            <a:r>
              <a:rPr lang="nb-NO" sz="1600" b="1" dirty="0" err="1">
                <a:solidFill>
                  <a:prstClr val="black"/>
                </a:solidFill>
                <a:sym typeface="Wingdings" pitchFamily="2" charset="2"/>
              </a:rPr>
              <a:t>the</a:t>
            </a:r>
            <a:r>
              <a:rPr lang="nb-NO" sz="1600" b="1" dirty="0">
                <a:solidFill>
                  <a:prstClr val="black"/>
                </a:solidFill>
                <a:sym typeface="Wingdings" pitchFamily="2" charset="2"/>
              </a:rPr>
              <a:t> Arctic </a:t>
            </a:r>
            <a:r>
              <a:rPr lang="nb-NO" sz="1600" b="1" dirty="0" err="1">
                <a:solidFill>
                  <a:prstClr val="black"/>
                </a:solidFill>
                <a:sym typeface="Wingdings" pitchFamily="2" charset="2"/>
              </a:rPr>
              <a:t>atmosphere</a:t>
            </a:r>
            <a:r>
              <a:rPr lang="nb-NO" sz="1600" b="1" dirty="0">
                <a:solidFill>
                  <a:prstClr val="black"/>
                </a:solidFill>
                <a:sym typeface="Wingdings" pitchFamily="2" charset="2"/>
              </a:rPr>
              <a:t>  </a:t>
            </a:r>
          </a:p>
          <a:p>
            <a:pPr defTabSz="913548"/>
            <a:r>
              <a:rPr lang="nb-NO" sz="1600" dirty="0">
                <a:solidFill>
                  <a:prstClr val="black"/>
                </a:solidFill>
                <a:sym typeface="Wingdings" pitchFamily="2" charset="2"/>
              </a:rPr>
              <a:t>in </a:t>
            </a:r>
            <a:r>
              <a:rPr lang="nb-NO" sz="1600" dirty="0" err="1">
                <a:solidFill>
                  <a:prstClr val="black"/>
                </a:solidFill>
                <a:sym typeface="Wingdings" pitchFamily="2" charset="2"/>
              </a:rPr>
              <a:t>autumn</a:t>
            </a:r>
            <a:r>
              <a:rPr lang="nb-NO" sz="1600" b="1" dirty="0">
                <a:solidFill>
                  <a:prstClr val="black"/>
                </a:solidFill>
                <a:sym typeface="Wingdings" pitchFamily="2" charset="2"/>
              </a:rPr>
              <a:t> </a:t>
            </a:r>
            <a:r>
              <a:rPr lang="nb-NO" sz="1600" dirty="0">
                <a:solidFill>
                  <a:srgbClr val="C00000"/>
                </a:solidFill>
                <a:sym typeface="Wingdings" pitchFamily="2" charset="2"/>
              </a:rPr>
              <a:t>(+1.61</a:t>
            </a:r>
            <a:r>
              <a:rPr lang="en-US" sz="1600" dirty="0">
                <a:solidFill>
                  <a:srgbClr val="C00000"/>
                </a:solidFill>
              </a:rPr>
              <a:t> Wm</a:t>
            </a:r>
            <a:r>
              <a:rPr lang="en-US" sz="1600" baseline="30000" dirty="0">
                <a:solidFill>
                  <a:srgbClr val="C00000"/>
                </a:solidFill>
              </a:rPr>
              <a:t>-2</a:t>
            </a:r>
            <a:r>
              <a:rPr lang="nb-NO" sz="1600" dirty="0">
                <a:solidFill>
                  <a:srgbClr val="C00000"/>
                </a:solidFill>
                <a:sym typeface="Wingdings" pitchFamily="2" charset="2"/>
              </a:rPr>
              <a:t>) </a:t>
            </a:r>
            <a:r>
              <a:rPr lang="nb-NO" sz="1600" dirty="0">
                <a:solidFill>
                  <a:prstClr val="black"/>
                </a:solidFill>
                <a:sym typeface="Wingdings" pitchFamily="2" charset="2"/>
              </a:rPr>
              <a:t>and </a:t>
            </a:r>
            <a:r>
              <a:rPr lang="nb-NO" sz="1600" dirty="0" err="1">
                <a:solidFill>
                  <a:prstClr val="black"/>
                </a:solidFill>
                <a:sym typeface="Wingdings" pitchFamily="2" charset="2"/>
              </a:rPr>
              <a:t>winter</a:t>
            </a:r>
            <a:r>
              <a:rPr lang="nb-NO" sz="1600" dirty="0">
                <a:solidFill>
                  <a:srgbClr val="C00000"/>
                </a:solidFill>
                <a:sym typeface="Wingdings" pitchFamily="2" charset="2"/>
              </a:rPr>
              <a:t> (+1.51</a:t>
            </a:r>
            <a:r>
              <a:rPr lang="en-US" sz="1600" dirty="0">
                <a:solidFill>
                  <a:srgbClr val="C00000"/>
                </a:solidFill>
              </a:rPr>
              <a:t> Wm</a:t>
            </a:r>
            <a:r>
              <a:rPr lang="en-US" sz="1600" baseline="30000" dirty="0">
                <a:solidFill>
                  <a:srgbClr val="C00000"/>
                </a:solidFill>
              </a:rPr>
              <a:t>-2</a:t>
            </a:r>
            <a:r>
              <a:rPr lang="nb-NO" sz="1600" dirty="0">
                <a:solidFill>
                  <a:srgbClr val="C00000"/>
                </a:solidFill>
                <a:sym typeface="Wingdings" pitchFamily="2" charset="2"/>
              </a:rPr>
              <a:t>)</a:t>
            </a:r>
            <a:endParaRPr lang="nb-NO" sz="1600" dirty="0">
              <a:solidFill>
                <a:srgbClr val="C00000"/>
              </a:solidFill>
            </a:endParaRPr>
          </a:p>
        </p:txBody>
      </p:sp>
      <p:sp>
        <p:nvSpPr>
          <p:cNvPr id="8" name="TextBox 7"/>
          <p:cNvSpPr txBox="1"/>
          <p:nvPr/>
        </p:nvSpPr>
        <p:spPr>
          <a:xfrm>
            <a:off x="2051720" y="541240"/>
            <a:ext cx="4608512" cy="338554"/>
          </a:xfrm>
          <a:prstGeom prst="rect">
            <a:avLst/>
          </a:prstGeom>
          <a:noFill/>
          <a:ln w="19050">
            <a:solidFill>
              <a:schemeClr val="tx2">
                <a:lumMod val="50000"/>
              </a:schemeClr>
            </a:solidFill>
          </a:ln>
        </p:spPr>
        <p:txBody>
          <a:bodyPr wrap="square" rtlCol="0">
            <a:spAutoFit/>
          </a:bodyPr>
          <a:lstStyle/>
          <a:p>
            <a:pPr defTabSz="913548"/>
            <a:r>
              <a:rPr lang="nb-NO" sz="1600" dirty="0" err="1">
                <a:solidFill>
                  <a:prstClr val="black"/>
                </a:solidFill>
              </a:rPr>
              <a:t>Reduced</a:t>
            </a:r>
            <a:r>
              <a:rPr lang="nb-NO" sz="1600" dirty="0">
                <a:solidFill>
                  <a:prstClr val="black"/>
                </a:solidFill>
              </a:rPr>
              <a:t> </a:t>
            </a:r>
            <a:r>
              <a:rPr lang="nb-NO" sz="1600" b="1" dirty="0" err="1">
                <a:solidFill>
                  <a:prstClr val="black"/>
                </a:solidFill>
              </a:rPr>
              <a:t>sulfate</a:t>
            </a:r>
            <a:r>
              <a:rPr lang="nb-NO" sz="1600" b="1" dirty="0">
                <a:solidFill>
                  <a:prstClr val="black"/>
                </a:solidFill>
              </a:rPr>
              <a:t> aerosols in </a:t>
            </a:r>
            <a:r>
              <a:rPr lang="nb-NO" sz="1600" b="1" dirty="0" err="1">
                <a:solidFill>
                  <a:prstClr val="black"/>
                </a:solidFill>
              </a:rPr>
              <a:t>Europe</a:t>
            </a:r>
            <a:r>
              <a:rPr lang="nb-NO" sz="1600" dirty="0">
                <a:solidFill>
                  <a:prstClr val="black"/>
                </a:solidFill>
              </a:rPr>
              <a:t>, summer</a:t>
            </a:r>
            <a:endParaRPr lang="nb-NO" sz="1600" dirty="0">
              <a:solidFill>
                <a:srgbClr val="C00000"/>
              </a:solidFill>
            </a:endParaRPr>
          </a:p>
        </p:txBody>
      </p:sp>
      <p:sp>
        <p:nvSpPr>
          <p:cNvPr id="9" name="TextBox 8"/>
          <p:cNvSpPr txBox="1"/>
          <p:nvPr/>
        </p:nvSpPr>
        <p:spPr>
          <a:xfrm>
            <a:off x="1444322" y="4723013"/>
            <a:ext cx="6130310" cy="584775"/>
          </a:xfrm>
          <a:prstGeom prst="rect">
            <a:avLst/>
          </a:prstGeom>
          <a:noFill/>
          <a:ln w="19050">
            <a:solidFill>
              <a:schemeClr val="tx2">
                <a:lumMod val="50000"/>
              </a:schemeClr>
            </a:solidFill>
          </a:ln>
        </p:spPr>
        <p:txBody>
          <a:bodyPr wrap="square" rtlCol="0">
            <a:spAutoFit/>
          </a:bodyPr>
          <a:lstStyle/>
          <a:p>
            <a:pPr defTabSz="913548"/>
            <a:r>
              <a:rPr lang="nb-NO" sz="1600" dirty="0" err="1">
                <a:solidFill>
                  <a:prstClr val="black"/>
                </a:solidFill>
                <a:sym typeface="Wingdings" pitchFamily="2" charset="2"/>
              </a:rPr>
              <a:t>Increased</a:t>
            </a:r>
            <a:r>
              <a:rPr lang="nb-NO" sz="1600" dirty="0">
                <a:solidFill>
                  <a:prstClr val="black"/>
                </a:solidFill>
                <a:sym typeface="Wingdings" pitchFamily="2" charset="2"/>
              </a:rPr>
              <a:t> </a:t>
            </a:r>
            <a:r>
              <a:rPr lang="nb-NO" sz="1600" b="1" dirty="0">
                <a:solidFill>
                  <a:prstClr val="black"/>
                </a:solidFill>
                <a:sym typeface="Wingdings" pitchFamily="2" charset="2"/>
              </a:rPr>
              <a:t>SST </a:t>
            </a:r>
            <a:r>
              <a:rPr lang="nb-NO" sz="1600" dirty="0">
                <a:solidFill>
                  <a:prstClr val="black"/>
                </a:solidFill>
                <a:sym typeface="Wingdings" pitchFamily="2" charset="2"/>
              </a:rPr>
              <a:t>in </a:t>
            </a:r>
            <a:r>
              <a:rPr lang="nb-NO" sz="1600" dirty="0" err="1">
                <a:solidFill>
                  <a:prstClr val="black"/>
                </a:solidFill>
                <a:sym typeface="Wingdings" pitchFamily="2" charset="2"/>
              </a:rPr>
              <a:t>autumn</a:t>
            </a:r>
            <a:r>
              <a:rPr lang="nb-NO" sz="1600" b="1" dirty="0">
                <a:solidFill>
                  <a:prstClr val="black"/>
                </a:solidFill>
                <a:sym typeface="Wingdings" pitchFamily="2" charset="2"/>
              </a:rPr>
              <a:t> </a:t>
            </a:r>
            <a:r>
              <a:rPr lang="nb-NO" sz="1600" dirty="0">
                <a:solidFill>
                  <a:srgbClr val="C00000"/>
                </a:solidFill>
                <a:sym typeface="Wingdings" pitchFamily="2" charset="2"/>
              </a:rPr>
              <a:t>(+0.90 </a:t>
            </a:r>
            <a:r>
              <a:rPr lang="en-US" sz="1600" baseline="30000" dirty="0" err="1">
                <a:solidFill>
                  <a:srgbClr val="C00000"/>
                </a:solidFill>
              </a:rPr>
              <a:t>o</a:t>
            </a:r>
            <a:r>
              <a:rPr lang="en-US" sz="1600" dirty="0" err="1">
                <a:solidFill>
                  <a:srgbClr val="C00000"/>
                </a:solidFill>
              </a:rPr>
              <a:t>C</a:t>
            </a:r>
            <a:r>
              <a:rPr lang="nb-NO" sz="1600" dirty="0">
                <a:solidFill>
                  <a:srgbClr val="C00000"/>
                </a:solidFill>
                <a:sym typeface="Wingdings" pitchFamily="2" charset="2"/>
              </a:rPr>
              <a:t>) </a:t>
            </a:r>
            <a:r>
              <a:rPr lang="nb-NO" sz="1600" dirty="0">
                <a:solidFill>
                  <a:prstClr val="black"/>
                </a:solidFill>
                <a:sym typeface="Wingdings" pitchFamily="2" charset="2"/>
              </a:rPr>
              <a:t>and </a:t>
            </a:r>
            <a:r>
              <a:rPr lang="nb-NO" sz="1600" dirty="0" err="1">
                <a:solidFill>
                  <a:prstClr val="black"/>
                </a:solidFill>
                <a:sym typeface="Wingdings" pitchFamily="2" charset="2"/>
              </a:rPr>
              <a:t>winter</a:t>
            </a:r>
            <a:r>
              <a:rPr lang="nb-NO" sz="1600" dirty="0">
                <a:solidFill>
                  <a:srgbClr val="C00000"/>
                </a:solidFill>
                <a:sym typeface="Wingdings" pitchFamily="2" charset="2"/>
              </a:rPr>
              <a:t> (+0.62 </a:t>
            </a:r>
            <a:r>
              <a:rPr lang="en-US" sz="1600" baseline="30000" dirty="0" err="1">
                <a:solidFill>
                  <a:srgbClr val="C00000"/>
                </a:solidFill>
              </a:rPr>
              <a:t>o</a:t>
            </a:r>
            <a:r>
              <a:rPr lang="en-US" sz="1600" dirty="0" err="1">
                <a:solidFill>
                  <a:srgbClr val="C00000"/>
                </a:solidFill>
              </a:rPr>
              <a:t>C</a:t>
            </a:r>
            <a:r>
              <a:rPr lang="nb-NO" sz="1600" dirty="0">
                <a:solidFill>
                  <a:srgbClr val="C00000"/>
                </a:solidFill>
                <a:sym typeface="Wingdings" pitchFamily="2" charset="2"/>
              </a:rPr>
              <a:t>)</a:t>
            </a:r>
          </a:p>
          <a:p>
            <a:pPr defTabSz="913548"/>
            <a:r>
              <a:rPr lang="nb-NO" sz="1600" b="1" dirty="0" err="1">
                <a:solidFill>
                  <a:prstClr val="black"/>
                </a:solidFill>
                <a:sym typeface="Wingdings" pitchFamily="2" charset="2"/>
              </a:rPr>
              <a:t>triggering</a:t>
            </a:r>
            <a:r>
              <a:rPr lang="nb-NO" sz="1600" b="1" dirty="0">
                <a:solidFill>
                  <a:prstClr val="black"/>
                </a:solidFill>
                <a:sym typeface="Wingdings" pitchFamily="2" charset="2"/>
              </a:rPr>
              <a:t> </a:t>
            </a:r>
            <a:r>
              <a:rPr lang="nb-NO" sz="1600" b="1" dirty="0" err="1">
                <a:solidFill>
                  <a:prstClr val="black"/>
                </a:solidFill>
                <a:sym typeface="Wingdings" pitchFamily="2" charset="2"/>
              </a:rPr>
              <a:t>further</a:t>
            </a:r>
            <a:r>
              <a:rPr lang="nb-NO" sz="1600" b="1" dirty="0">
                <a:solidFill>
                  <a:prstClr val="black"/>
                </a:solidFill>
                <a:sym typeface="Wingdings" pitchFamily="2" charset="2"/>
              </a:rPr>
              <a:t> positive feedbacks (</a:t>
            </a:r>
            <a:r>
              <a:rPr lang="nb-NO" sz="1600" dirty="0">
                <a:solidFill>
                  <a:prstClr val="black"/>
                </a:solidFill>
                <a:sym typeface="Wingdings" pitchFamily="2" charset="2"/>
              </a:rPr>
              <a:t>lapse-rate and </a:t>
            </a:r>
            <a:r>
              <a:rPr lang="nb-NO" sz="1600" dirty="0" err="1">
                <a:solidFill>
                  <a:prstClr val="black"/>
                </a:solidFill>
                <a:sym typeface="Wingdings" pitchFamily="2" charset="2"/>
              </a:rPr>
              <a:t>surface</a:t>
            </a:r>
            <a:r>
              <a:rPr lang="nb-NO" sz="1600" dirty="0">
                <a:solidFill>
                  <a:prstClr val="black"/>
                </a:solidFill>
                <a:sym typeface="Wingdings" pitchFamily="2" charset="2"/>
              </a:rPr>
              <a:t> albedo</a:t>
            </a:r>
            <a:r>
              <a:rPr lang="nb-NO" sz="1600" b="1" dirty="0">
                <a:solidFill>
                  <a:prstClr val="black"/>
                </a:solidFill>
                <a:sym typeface="Wingdings" pitchFamily="2" charset="2"/>
              </a:rPr>
              <a:t>)</a:t>
            </a:r>
            <a:endParaRPr lang="nb-NO" sz="1600" b="1" dirty="0">
              <a:solidFill>
                <a:prstClr val="black"/>
              </a:solidFill>
            </a:endParaRPr>
          </a:p>
        </p:txBody>
      </p:sp>
      <p:sp>
        <p:nvSpPr>
          <p:cNvPr id="11" name="TextBox 10"/>
          <p:cNvSpPr txBox="1"/>
          <p:nvPr/>
        </p:nvSpPr>
        <p:spPr>
          <a:xfrm>
            <a:off x="1907704" y="5554920"/>
            <a:ext cx="5256584" cy="830997"/>
          </a:xfrm>
          <a:prstGeom prst="rect">
            <a:avLst/>
          </a:prstGeom>
          <a:noFill/>
          <a:ln w="19050">
            <a:solidFill>
              <a:schemeClr val="tx2">
                <a:lumMod val="50000"/>
              </a:schemeClr>
            </a:solidFill>
          </a:ln>
        </p:spPr>
        <p:txBody>
          <a:bodyPr wrap="square" rtlCol="0">
            <a:spAutoFit/>
          </a:bodyPr>
          <a:lstStyle/>
          <a:p>
            <a:pPr defTabSz="913548"/>
            <a:r>
              <a:rPr lang="nb-NO" sz="1600" b="1" dirty="0" err="1">
                <a:solidFill>
                  <a:prstClr val="black"/>
                </a:solidFill>
              </a:rPr>
              <a:t>Reduced</a:t>
            </a:r>
            <a:r>
              <a:rPr lang="nb-NO" sz="1600" dirty="0">
                <a:solidFill>
                  <a:prstClr val="black"/>
                </a:solidFill>
              </a:rPr>
              <a:t> </a:t>
            </a:r>
            <a:r>
              <a:rPr lang="nb-NO" sz="1600" dirty="0" err="1">
                <a:solidFill>
                  <a:prstClr val="black"/>
                </a:solidFill>
              </a:rPr>
              <a:t>pole-to-midlatitude</a:t>
            </a:r>
            <a:r>
              <a:rPr lang="nb-NO" sz="1600" dirty="0">
                <a:solidFill>
                  <a:prstClr val="black"/>
                </a:solidFill>
              </a:rPr>
              <a:t> </a:t>
            </a:r>
            <a:r>
              <a:rPr lang="nb-NO" sz="1600" dirty="0" err="1">
                <a:solidFill>
                  <a:prstClr val="black"/>
                </a:solidFill>
              </a:rPr>
              <a:t>atmospheric</a:t>
            </a:r>
            <a:r>
              <a:rPr lang="nb-NO" sz="1600" dirty="0">
                <a:solidFill>
                  <a:prstClr val="black"/>
                </a:solidFill>
              </a:rPr>
              <a:t> </a:t>
            </a:r>
            <a:r>
              <a:rPr lang="nb-NO" sz="1600" b="1" dirty="0" err="1">
                <a:solidFill>
                  <a:prstClr val="black"/>
                </a:solidFill>
              </a:rPr>
              <a:t>T-difference</a:t>
            </a:r>
            <a:endParaRPr lang="nb-NO" sz="1600" b="1" dirty="0">
              <a:solidFill>
                <a:prstClr val="black"/>
              </a:solidFill>
            </a:endParaRPr>
          </a:p>
          <a:p>
            <a:pPr defTabSz="913548"/>
            <a:r>
              <a:rPr lang="nb-NO" sz="1600" dirty="0">
                <a:solidFill>
                  <a:prstClr val="black"/>
                </a:solidFill>
              </a:rPr>
              <a:t>- and </a:t>
            </a:r>
            <a:r>
              <a:rPr lang="nb-NO" sz="1600" b="1" dirty="0" err="1">
                <a:solidFill>
                  <a:prstClr val="black"/>
                </a:solidFill>
              </a:rPr>
              <a:t>atmospheric</a:t>
            </a:r>
            <a:r>
              <a:rPr lang="nb-NO" sz="1600" b="1" dirty="0">
                <a:solidFill>
                  <a:prstClr val="black"/>
                </a:solidFill>
              </a:rPr>
              <a:t> heat transport </a:t>
            </a:r>
            <a:r>
              <a:rPr lang="nb-NO" sz="1600" dirty="0">
                <a:solidFill>
                  <a:prstClr val="black"/>
                </a:solidFill>
              </a:rPr>
              <a:t>-</a:t>
            </a:r>
          </a:p>
          <a:p>
            <a:pPr defTabSz="913548"/>
            <a:r>
              <a:rPr lang="nb-NO" sz="1600" b="1" dirty="0">
                <a:solidFill>
                  <a:prstClr val="black"/>
                </a:solidFill>
              </a:rPr>
              <a:t>all </a:t>
            </a:r>
            <a:r>
              <a:rPr lang="nb-NO" sz="1600" b="1" dirty="0" err="1">
                <a:solidFill>
                  <a:prstClr val="black"/>
                </a:solidFill>
              </a:rPr>
              <a:t>seasons</a:t>
            </a:r>
            <a:r>
              <a:rPr lang="nb-NO" sz="1600" b="1" dirty="0">
                <a:solidFill>
                  <a:prstClr val="black"/>
                </a:solidFill>
              </a:rPr>
              <a:t>, </a:t>
            </a:r>
            <a:r>
              <a:rPr lang="nb-NO" sz="1600" b="1" dirty="0" err="1">
                <a:solidFill>
                  <a:prstClr val="black"/>
                </a:solidFill>
              </a:rPr>
              <a:t>except</a:t>
            </a:r>
            <a:r>
              <a:rPr lang="nb-NO" sz="1600" b="1" dirty="0">
                <a:solidFill>
                  <a:prstClr val="black"/>
                </a:solidFill>
              </a:rPr>
              <a:t> summer.</a:t>
            </a:r>
            <a:endParaRPr lang="nb-NO" sz="1600" b="1" dirty="0">
              <a:solidFill>
                <a:srgbClr val="C00000"/>
              </a:solidFill>
            </a:endParaRPr>
          </a:p>
        </p:txBody>
      </p:sp>
      <p:cxnSp>
        <p:nvCxnSpPr>
          <p:cNvPr id="13" name="Straight Arrow Connector 12"/>
          <p:cNvCxnSpPr/>
          <p:nvPr/>
        </p:nvCxnSpPr>
        <p:spPr>
          <a:xfrm>
            <a:off x="4211960" y="879794"/>
            <a:ext cx="0" cy="360040"/>
          </a:xfrm>
          <a:prstGeom prst="straightConnector1">
            <a:avLst/>
          </a:prstGeom>
          <a:ln w="444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211960" y="1592796"/>
            <a:ext cx="0" cy="360040"/>
          </a:xfrm>
          <a:prstGeom prst="straightConnector1">
            <a:avLst/>
          </a:prstGeom>
          <a:ln w="444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11960" y="2537611"/>
            <a:ext cx="0" cy="360040"/>
          </a:xfrm>
          <a:prstGeom prst="straightConnector1">
            <a:avLst/>
          </a:prstGeom>
          <a:ln w="444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211960" y="3501008"/>
            <a:ext cx="0" cy="360040"/>
          </a:xfrm>
          <a:prstGeom prst="straightConnector1">
            <a:avLst/>
          </a:prstGeom>
          <a:ln w="444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211960" y="4365104"/>
            <a:ext cx="0" cy="360040"/>
          </a:xfrm>
          <a:prstGeom prst="straightConnector1">
            <a:avLst/>
          </a:prstGeom>
          <a:ln w="444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283968" y="5229200"/>
            <a:ext cx="0" cy="360040"/>
          </a:xfrm>
          <a:prstGeom prst="straightConnector1">
            <a:avLst/>
          </a:prstGeom>
          <a:ln w="444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288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1050435" y="2996952"/>
            <a:ext cx="6689917" cy="3639104"/>
          </a:xfrm>
          <a:prstGeom prst="rect">
            <a:avLst/>
          </a:prstGeom>
          <a:noFill/>
          <a:ln w="9525">
            <a:noFill/>
            <a:miter lim="800000"/>
            <a:headEnd/>
            <a:tailEnd/>
          </a:ln>
        </p:spPr>
      </p:pic>
      <p:sp>
        <p:nvSpPr>
          <p:cNvPr id="4" name="Rectangle 3"/>
          <p:cNvSpPr/>
          <p:nvPr/>
        </p:nvSpPr>
        <p:spPr>
          <a:xfrm>
            <a:off x="395536" y="14561"/>
            <a:ext cx="8208912" cy="2769963"/>
          </a:xfrm>
          <a:prstGeom prst="rect">
            <a:avLst/>
          </a:prstGeom>
        </p:spPr>
        <p:txBody>
          <a:bodyPr wrap="square" lIns="91413" tIns="45707" rIns="91413" bIns="45707">
            <a:spAutoFit/>
          </a:bodyPr>
          <a:lstStyle/>
          <a:p>
            <a:pPr algn="just" defTabSz="913548"/>
            <a:r>
              <a:rPr lang="en-GB" sz="2000" b="1" dirty="0" smtClean="0">
                <a:solidFill>
                  <a:srgbClr val="C00000"/>
                </a:solidFill>
              </a:rPr>
              <a:t>Atmospheric chemistry – climate couplings based on</a:t>
            </a:r>
          </a:p>
          <a:p>
            <a:pPr algn="just" defTabSz="913548"/>
            <a:r>
              <a:rPr lang="en-GB" sz="2000" b="1" dirty="0" err="1" smtClean="0">
                <a:solidFill>
                  <a:srgbClr val="C00000"/>
                </a:solidFill>
              </a:rPr>
              <a:t>NorESM</a:t>
            </a:r>
            <a:r>
              <a:rPr lang="en-GB" sz="2000" b="1" dirty="0" smtClean="0">
                <a:solidFill>
                  <a:srgbClr val="C00000"/>
                </a:solidFill>
              </a:rPr>
              <a:t> </a:t>
            </a:r>
            <a:r>
              <a:rPr lang="en-GB" sz="2000" dirty="0">
                <a:solidFill>
                  <a:srgbClr val="002060"/>
                </a:solidFill>
              </a:rPr>
              <a:t>i</a:t>
            </a:r>
            <a:r>
              <a:rPr lang="en-GB" sz="2000" dirty="0" smtClean="0">
                <a:solidFill>
                  <a:srgbClr val="002060"/>
                </a:solidFill>
              </a:rPr>
              <a:t>n the “</a:t>
            </a:r>
            <a:r>
              <a:rPr lang="en-GB" sz="2000" dirty="0">
                <a:solidFill>
                  <a:srgbClr val="002060"/>
                </a:solidFill>
              </a:rPr>
              <a:t>family” of models </a:t>
            </a:r>
            <a:r>
              <a:rPr lang="en-GB" sz="2000" dirty="0" smtClean="0">
                <a:solidFill>
                  <a:srgbClr val="002060"/>
                </a:solidFill>
              </a:rPr>
              <a:t>in the</a:t>
            </a:r>
            <a:r>
              <a:rPr lang="en-GB" sz="2000" dirty="0" smtClean="0">
                <a:solidFill>
                  <a:srgbClr val="C00000"/>
                </a:solidFill>
              </a:rPr>
              <a:t> </a:t>
            </a:r>
            <a:r>
              <a:rPr lang="en-GB" sz="2000" b="1" dirty="0">
                <a:solidFill>
                  <a:srgbClr val="C00000"/>
                </a:solidFill>
              </a:rPr>
              <a:t>(NCAR) Community ESMs, </a:t>
            </a:r>
          </a:p>
          <a:p>
            <a:pPr algn="just" defTabSz="913548"/>
            <a:endParaRPr lang="en-GB" sz="800" dirty="0">
              <a:solidFill>
                <a:prstClr val="black"/>
              </a:solidFill>
            </a:endParaRPr>
          </a:p>
          <a:p>
            <a:pPr algn="just" defTabSz="913548">
              <a:buFont typeface="Arial" pitchFamily="34" charset="0"/>
              <a:buChar char="•"/>
            </a:pPr>
            <a:r>
              <a:rPr lang="en-GB" b="1" dirty="0">
                <a:solidFill>
                  <a:prstClr val="black"/>
                </a:solidFill>
              </a:rPr>
              <a:t>The ocean model </a:t>
            </a:r>
            <a:r>
              <a:rPr lang="en-GB" dirty="0">
                <a:solidFill>
                  <a:prstClr val="black"/>
                </a:solidFill>
              </a:rPr>
              <a:t>is replaced with an </a:t>
            </a:r>
            <a:r>
              <a:rPr lang="en-GB" dirty="0" err="1">
                <a:solidFill>
                  <a:prstClr val="black"/>
                </a:solidFill>
              </a:rPr>
              <a:t>iso-pycnic</a:t>
            </a:r>
            <a:r>
              <a:rPr lang="en-GB" dirty="0">
                <a:solidFill>
                  <a:prstClr val="black"/>
                </a:solidFill>
              </a:rPr>
              <a:t> co-ordinate version developed from MICOM (Miami </a:t>
            </a:r>
            <a:r>
              <a:rPr lang="en-GB" dirty="0" err="1">
                <a:solidFill>
                  <a:prstClr val="black"/>
                </a:solidFill>
              </a:rPr>
              <a:t>Isopycnic</a:t>
            </a:r>
            <a:r>
              <a:rPr lang="en-GB" dirty="0">
                <a:solidFill>
                  <a:prstClr val="black"/>
                </a:solidFill>
              </a:rPr>
              <a:t> Community Ocean Model;</a:t>
            </a:r>
          </a:p>
          <a:p>
            <a:pPr algn="just" defTabSz="913548">
              <a:buFont typeface="Arial" pitchFamily="34" charset="0"/>
              <a:buChar char="•"/>
            </a:pPr>
            <a:r>
              <a:rPr lang="en-GB" b="1" dirty="0">
                <a:solidFill>
                  <a:prstClr val="black"/>
                </a:solidFill>
              </a:rPr>
              <a:t>Ocean bio-geochemistry </a:t>
            </a:r>
            <a:r>
              <a:rPr lang="en-GB" dirty="0">
                <a:solidFill>
                  <a:prstClr val="black"/>
                </a:solidFill>
              </a:rPr>
              <a:t>is based on HAMOCC (</a:t>
            </a:r>
            <a:r>
              <a:rPr lang="en-GB" dirty="0" err="1">
                <a:solidFill>
                  <a:prstClr val="black"/>
                </a:solidFill>
              </a:rPr>
              <a:t>HAMburg</a:t>
            </a:r>
            <a:r>
              <a:rPr lang="en-GB" dirty="0">
                <a:solidFill>
                  <a:prstClr val="black"/>
                </a:solidFill>
              </a:rPr>
              <a:t> Ocean Carbon Cycle Model);</a:t>
            </a:r>
          </a:p>
          <a:p>
            <a:pPr algn="just" defTabSz="913548">
              <a:buFont typeface="Arial" pitchFamily="34" charset="0"/>
              <a:buChar char="•"/>
            </a:pPr>
            <a:r>
              <a:rPr lang="en-GB" dirty="0">
                <a:solidFill>
                  <a:prstClr val="black"/>
                </a:solidFill>
              </a:rPr>
              <a:t>Own modules for </a:t>
            </a:r>
            <a:r>
              <a:rPr lang="en-GB" b="1" dirty="0">
                <a:solidFill>
                  <a:prstClr val="black"/>
                </a:solidFill>
              </a:rPr>
              <a:t>aerosol life-cycling, physics</a:t>
            </a:r>
            <a:r>
              <a:rPr lang="en-GB" dirty="0">
                <a:solidFill>
                  <a:prstClr val="black"/>
                </a:solidFill>
              </a:rPr>
              <a:t>, and interactions with </a:t>
            </a:r>
            <a:r>
              <a:rPr lang="en-GB" b="1" dirty="0">
                <a:solidFill>
                  <a:prstClr val="black"/>
                </a:solidFill>
              </a:rPr>
              <a:t>cloud microphysics </a:t>
            </a:r>
            <a:r>
              <a:rPr lang="en-GB" dirty="0">
                <a:solidFill>
                  <a:prstClr val="black"/>
                </a:solidFill>
              </a:rPr>
              <a:t>(</a:t>
            </a:r>
            <a:r>
              <a:rPr lang="en-GB" b="1" dirty="0">
                <a:solidFill>
                  <a:prstClr val="black"/>
                </a:solidFill>
              </a:rPr>
              <a:t>CAM-Oslo</a:t>
            </a:r>
            <a:r>
              <a:rPr lang="en-GB" dirty="0">
                <a:solidFill>
                  <a:prstClr val="black"/>
                </a:solidFill>
              </a:rPr>
              <a:t>);</a:t>
            </a:r>
          </a:p>
          <a:p>
            <a:pPr algn="just" defTabSz="913548">
              <a:buFont typeface="Arial" pitchFamily="34" charset="0"/>
              <a:buChar char="•"/>
            </a:pPr>
            <a:r>
              <a:rPr lang="en-GB" dirty="0">
                <a:solidFill>
                  <a:prstClr val="black"/>
                </a:solidFill>
              </a:rPr>
              <a:t>Adjusted processing of sea-ice and </a:t>
            </a:r>
            <a:r>
              <a:rPr lang="en-GB" b="1" dirty="0">
                <a:solidFill>
                  <a:prstClr val="black"/>
                </a:solidFill>
              </a:rPr>
              <a:t>snow on sea-ice</a:t>
            </a:r>
            <a:r>
              <a:rPr lang="en-GB" dirty="0">
                <a:solidFill>
                  <a:prstClr val="black"/>
                </a:solidFill>
              </a:rPr>
              <a:t>.</a:t>
            </a:r>
          </a:p>
        </p:txBody>
      </p:sp>
    </p:spTree>
    <p:extLst>
      <p:ext uri="{BB962C8B-B14F-4D97-AF65-F5344CB8AC3E}">
        <p14:creationId xmlns:p14="http://schemas.microsoft.com/office/powerpoint/2010/main" val="19628322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298"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70" y="6306439"/>
            <a:ext cx="182891" cy="230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84" tIns="32088" rIns="64184" bIns="32088"/>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eaLnBrk="1" fontAlgn="base" hangingPunct="1">
              <a:spcBef>
                <a:spcPct val="0"/>
              </a:spcBef>
              <a:spcAft>
                <a:spcPct val="0"/>
              </a:spcAft>
            </a:pPr>
            <a:fld id="{7D22B160-9BB1-4184-B405-7C25C33B87B4}" type="slidenum">
              <a:rPr lang="en-US" altLang="de-DE" sz="1300">
                <a:latin typeface="Times" charset="0"/>
                <a:sym typeface="Times" charset="0"/>
              </a:rPr>
              <a:pPr algn="ctr" defTabSz="642222" eaLnBrk="1" fontAlgn="base" hangingPunct="1">
                <a:spcBef>
                  <a:spcPct val="0"/>
                </a:spcBef>
                <a:spcAft>
                  <a:spcPct val="0"/>
                </a:spcAft>
              </a:pPr>
              <a:t>35</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3"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4"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72"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44"/>
          <a:lstStyle/>
          <a:p>
            <a:pPr marL="40116" algn="l" eaLnBrk="1" hangingPunct="1">
              <a:defRPr/>
            </a:pPr>
            <a:r>
              <a:rPr lang="en-US" sz="3400" b="1" dirty="0">
                <a:solidFill>
                  <a:srgbClr val="003399"/>
                </a:solidFill>
                <a:latin typeface="Arial" charset="0"/>
                <a:cs typeface="Arial" charset="0"/>
              </a:rPr>
              <a:t>WWRP Vision</a:t>
            </a:r>
            <a:endParaRPr lang="en-US" sz="3400" b="1" dirty="0">
              <a:solidFill>
                <a:srgbClr val="003399"/>
              </a:solidFill>
              <a:latin typeface="Arial" charset="0"/>
              <a:ea typeface="ヒラギノ角ゴ ProN W6" charset="0"/>
              <a:cs typeface="Arial" charset="0"/>
            </a:endParaRPr>
          </a:p>
        </p:txBody>
      </p:sp>
      <p:sp>
        <p:nvSpPr>
          <p:cNvPr id="30726" name="Rectangle 9"/>
          <p:cNvSpPr>
            <a:spLocks/>
          </p:cNvSpPr>
          <p:nvPr/>
        </p:nvSpPr>
        <p:spPr bwMode="auto">
          <a:xfrm>
            <a:off x="0" y="1393032"/>
            <a:ext cx="9144000" cy="40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8"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marL="252817" indent="-252817"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WWRP advances society's resilience to high impact weather through research focused on improving the accuracy, lead time and utilization of weather prediction, and through engaging users &amp; stakeholders to define research priorities and facilitate transition to applications</a:t>
            </a:r>
          </a:p>
          <a:p>
            <a:pPr marL="252817" indent="-252817"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WWRP promotes cooperative international &amp; interdisciplinary research in the operational and academic communities and supports the development of early career scientists</a:t>
            </a:r>
          </a:p>
          <a:p>
            <a:pPr marL="252817" indent="-252817"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WWRP aims at Seamless Prediction of the Earth System from minutes to months using coupled systems – thus applying expertise in weather science to promote convergence between weather, climate and environmental communities</a:t>
            </a: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8" name="Picture 8" descr="Figure Climatological average over 45 winters of Hayashi spectra for 500 hPa geopotential  height (relative to the latitudinal belt 33Â°N-68Â°N) from NCEP da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859" y="5277856"/>
            <a:ext cx="1332016" cy="100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0" descr="Differences of deforestated and control simulations of horizontal wind vectors (arrows, m/s) and temperature (shaded area, K) at 960 hPa over the summer season (JJA)"/>
          <p:cNvPicPr>
            <a:picLocks noChangeAspect="1" noChangeArrowheads="1"/>
          </p:cNvPicPr>
          <p:nvPr/>
        </p:nvPicPr>
        <p:blipFill>
          <a:blip r:embed="rId7" cstate="print">
            <a:extLst>
              <a:ext uri="{28A0092B-C50C-407E-A947-70E740481C1C}">
                <a14:useLocalDpi xmlns:a14="http://schemas.microsoft.com/office/drawing/2010/main" val="0"/>
              </a:ext>
            </a:extLst>
          </a:blip>
          <a:srcRect b="9106"/>
          <a:stretch>
            <a:fillRect/>
          </a:stretch>
        </p:blipFill>
        <p:spPr bwMode="auto">
          <a:xfrm>
            <a:off x="2944654" y="5327625"/>
            <a:ext cx="1573791" cy="94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2" descr="https://en.ird.fr/var/ird/storage/images/media/ird.fr/images/photographies/sur-la-route-arrivee-de-la-mousson-au-mois-de-juin-burkina-faso/74867-1-fre-FR/sur-la-route-arrivee-de-la-mousson-au-mois-de-juin-burkina-fas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95697" y="5304233"/>
            <a:ext cx="1487507" cy="96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4" descr="http://www.geomet.uni-koeln.de/uploads/pics/Monsun_Schema_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0356" y="5297942"/>
            <a:ext cx="1557613" cy="97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6" descr="wwrp_logo_transparent_v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4663"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a:off x="875110" y="6427176"/>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84" tIns="32088" rIns="64184" bIns="3208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Tree>
    <p:extLst>
      <p:ext uri="{BB962C8B-B14F-4D97-AF65-F5344CB8AC3E}">
        <p14:creationId xmlns:p14="http://schemas.microsoft.com/office/powerpoint/2010/main" val="13376785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133" y="188640"/>
            <a:ext cx="7772400" cy="936104"/>
          </a:xfrm>
        </p:spPr>
        <p:txBody>
          <a:bodyPr/>
          <a:lstStyle/>
          <a:p>
            <a:r>
              <a:rPr lang="en-US" sz="2800" b="1" dirty="0">
                <a:solidFill>
                  <a:schemeClr val="tx1"/>
                </a:solidFill>
                <a:effectLst>
                  <a:outerShdw blurRad="38100" dist="38100" dir="2700000" algn="tl">
                    <a:srgbClr val="000000">
                      <a:alpha val="43137"/>
                    </a:srgbClr>
                  </a:outerShdw>
                </a:effectLst>
                <a:latin typeface="Arial Narrow" panose="020B0606020202030204" pitchFamily="34" charset="0"/>
              </a:rPr>
              <a:t>CAS-16 priority: </a:t>
            </a:r>
            <a:r>
              <a:rPr lang="en-US" altLang="en-US" sz="2800" b="1" dirty="0">
                <a:solidFill>
                  <a:schemeClr val="tx1"/>
                </a:solidFill>
                <a:latin typeface="Arial Narrow" panose="020B0606020202030204" pitchFamily="34" charset="0"/>
                <a:ea typeface="ヒラギノ角ゴ ProN W3" charset="0"/>
                <a:cs typeface="Arial" pitchFamily="34" charset="0"/>
                <a:sym typeface="Arial" pitchFamily="34" charset="0"/>
              </a:rPr>
              <a:t>Urbanization: Research and services </a:t>
            </a:r>
            <a:r>
              <a:rPr lang="en-US" altLang="en-US" sz="2800" b="1" dirty="0" smtClean="0">
                <a:solidFill>
                  <a:schemeClr val="tx1"/>
                </a:solidFill>
                <a:latin typeface="Arial Narrow" panose="020B0606020202030204" pitchFamily="34" charset="0"/>
                <a:ea typeface="ヒラギノ角ゴ ProN W3" charset="0"/>
                <a:cs typeface="Arial" pitchFamily="34" charset="0"/>
                <a:sym typeface="Arial" pitchFamily="34" charset="0"/>
              </a:rPr>
              <a:t>for </a:t>
            </a:r>
            <a:r>
              <a:rPr lang="en-US" altLang="en-US" sz="2800" b="1" dirty="0">
                <a:solidFill>
                  <a:schemeClr val="tx1"/>
                </a:solidFill>
                <a:latin typeface="Arial Narrow" panose="020B0606020202030204" pitchFamily="34" charset="0"/>
                <a:ea typeface="ヒラギノ角ゴ ProN W3" charset="0"/>
                <a:cs typeface="Arial" pitchFamily="34" charset="0"/>
                <a:sym typeface="Arial" pitchFamily="34" charset="0"/>
              </a:rPr>
              <a:t>urban </a:t>
            </a:r>
            <a:r>
              <a:rPr lang="en-US" altLang="en-US" sz="2800" b="1" dirty="0" smtClean="0">
                <a:solidFill>
                  <a:schemeClr val="tx1"/>
                </a:solidFill>
                <a:latin typeface="Arial Narrow" panose="020B0606020202030204" pitchFamily="34" charset="0"/>
                <a:ea typeface="ヒラギノ角ゴ ProN W3" charset="0"/>
                <a:cs typeface="Arial" pitchFamily="34" charset="0"/>
                <a:sym typeface="Arial" pitchFamily="34" charset="0"/>
              </a:rPr>
              <a:t>complexes</a:t>
            </a:r>
            <a:endParaRPr lang="en-US" sz="2800" b="1" dirty="0">
              <a:solidFill>
                <a:schemeClr val="tx1"/>
              </a:solidFill>
              <a:latin typeface="Arial Narrow" panose="020B0606020202030204" pitchFamily="34" charset="0"/>
            </a:endParaRPr>
          </a:p>
        </p:txBody>
      </p:sp>
      <p:sp>
        <p:nvSpPr>
          <p:cNvPr id="3" name="Content Placeholder 2"/>
          <p:cNvSpPr>
            <a:spLocks noGrp="1"/>
          </p:cNvSpPr>
          <p:nvPr>
            <p:ph idx="1"/>
          </p:nvPr>
        </p:nvSpPr>
        <p:spPr>
          <a:xfrm>
            <a:off x="381000" y="1225551"/>
            <a:ext cx="5515674" cy="5312266"/>
          </a:xfrm>
        </p:spPr>
        <p:txBody>
          <a:bodyPr/>
          <a:lstStyle/>
          <a:p>
            <a:pPr>
              <a:spcBef>
                <a:spcPts val="0"/>
              </a:spcBef>
            </a:pPr>
            <a:r>
              <a:rPr lang="en-US" sz="2400" b="1" dirty="0" smtClean="0">
                <a:latin typeface="Arial Narrow" panose="020B0606020202030204" pitchFamily="34" charset="0"/>
              </a:rPr>
              <a:t>Integrated </a:t>
            </a:r>
            <a:r>
              <a:rPr lang="en-US" sz="2400" b="1" dirty="0">
                <a:latin typeface="Arial Narrow" panose="020B0606020202030204" pitchFamily="34" charset="0"/>
              </a:rPr>
              <a:t>Urban Weather, Water, Environment and Climate Services</a:t>
            </a:r>
          </a:p>
          <a:p>
            <a:pPr>
              <a:spcBef>
                <a:spcPts val="0"/>
              </a:spcBef>
            </a:pPr>
            <a:r>
              <a:rPr lang="en-US" sz="2400" b="1" dirty="0" smtClean="0">
                <a:latin typeface="Arial Narrow" panose="020B0606020202030204" pitchFamily="34" charset="0"/>
                <a:cs typeface="Arial" pitchFamily="34" charset="0"/>
              </a:rPr>
              <a:t>Poor </a:t>
            </a:r>
            <a:r>
              <a:rPr lang="en-US" sz="2400" b="1" dirty="0">
                <a:latin typeface="Arial Narrow" panose="020B0606020202030204" pitchFamily="34" charset="0"/>
                <a:cs typeface="Arial" pitchFamily="34" charset="0"/>
              </a:rPr>
              <a:t>air quality; extreme heat/cold </a:t>
            </a:r>
            <a:r>
              <a:rPr lang="en-US" sz="2400" b="1" dirty="0" smtClean="0">
                <a:latin typeface="Arial Narrow" panose="020B0606020202030204" pitchFamily="34" charset="0"/>
                <a:cs typeface="Arial" pitchFamily="34" charset="0"/>
              </a:rPr>
              <a:t>waves; flooding</a:t>
            </a:r>
            <a:r>
              <a:rPr lang="en-US" sz="2400" b="1" dirty="0">
                <a:latin typeface="Arial Narrow" panose="020B0606020202030204" pitchFamily="34" charset="0"/>
                <a:cs typeface="Arial" pitchFamily="34" charset="0"/>
              </a:rPr>
              <a:t>; </a:t>
            </a:r>
            <a:r>
              <a:rPr lang="en-US" sz="2400" b="1" dirty="0" smtClean="0">
                <a:latin typeface="Arial Narrow" panose="020B0606020202030204" pitchFamily="34" charset="0"/>
                <a:cs typeface="Arial" pitchFamily="34" charset="0"/>
              </a:rPr>
              <a:t>sea-level </a:t>
            </a:r>
            <a:r>
              <a:rPr lang="en-US" sz="2400" b="1" dirty="0">
                <a:latin typeface="Arial Narrow" panose="020B0606020202030204" pitchFamily="34" charset="0"/>
                <a:cs typeface="Arial" pitchFamily="34" charset="0"/>
              </a:rPr>
              <a:t>rise; </a:t>
            </a:r>
            <a:r>
              <a:rPr lang="en-US" sz="2400" b="1" dirty="0" smtClean="0">
                <a:latin typeface="Arial Narrow" panose="020B0606020202030204" pitchFamily="34" charset="0"/>
                <a:cs typeface="Arial" pitchFamily="34" charset="0"/>
              </a:rPr>
              <a:t>energy/water </a:t>
            </a:r>
            <a:r>
              <a:rPr lang="en-US" sz="2400" b="1" dirty="0">
                <a:latin typeface="Arial Narrow" panose="020B0606020202030204" pitchFamily="34" charset="0"/>
                <a:cs typeface="Arial" pitchFamily="34" charset="0"/>
              </a:rPr>
              <a:t>sustainability; </a:t>
            </a:r>
            <a:r>
              <a:rPr lang="en-US" sz="2400" b="1" dirty="0" smtClean="0">
                <a:latin typeface="Arial Narrow" panose="020B0606020202030204" pitchFamily="34" charset="0"/>
                <a:cs typeface="Arial" pitchFamily="34" charset="0"/>
              </a:rPr>
              <a:t>public health.</a:t>
            </a:r>
            <a:endParaRPr lang="en-GB" sz="2400" b="1" dirty="0" smtClean="0">
              <a:latin typeface="Arial Narrow" panose="020B0606020202030204" pitchFamily="34" charset="0"/>
              <a:cs typeface="Arial" pitchFamily="34" charset="0"/>
            </a:endParaRPr>
          </a:p>
          <a:p>
            <a:pPr>
              <a:spcBef>
                <a:spcPts val="0"/>
              </a:spcBef>
            </a:pPr>
            <a:r>
              <a:rPr lang="en-GB" sz="2400" b="1" dirty="0" smtClean="0">
                <a:latin typeface="Arial Narrow" panose="020B0606020202030204" pitchFamily="34" charset="0"/>
                <a:cs typeface="Arial" pitchFamily="34" charset="0"/>
              </a:rPr>
              <a:t>GURME (WWRP+GAW)</a:t>
            </a:r>
            <a:r>
              <a:rPr lang="en-GB" sz="2400" dirty="0" smtClean="0">
                <a:latin typeface="Arial Narrow" panose="020B0606020202030204" pitchFamily="34" charset="0"/>
                <a:cs typeface="Arial" charset="0"/>
              </a:rPr>
              <a:t>: </a:t>
            </a:r>
            <a:r>
              <a:rPr lang="en-US" sz="2400" b="1" dirty="0" smtClean="0">
                <a:latin typeface="Arial Narrow" panose="020B0606020202030204" pitchFamily="34" charset="0"/>
              </a:rPr>
              <a:t>integral </a:t>
            </a:r>
            <a:r>
              <a:rPr lang="en-US" sz="2400" b="1" dirty="0">
                <a:latin typeface="Arial Narrow" panose="020B0606020202030204" pitchFamily="34" charset="0"/>
              </a:rPr>
              <a:t>part of urban research and </a:t>
            </a:r>
            <a:r>
              <a:rPr lang="en-US" sz="2400" b="1" dirty="0" smtClean="0">
                <a:latin typeface="Arial Narrow" panose="020B0606020202030204" pitchFamily="34" charset="0"/>
              </a:rPr>
              <a:t>services  </a:t>
            </a:r>
          </a:p>
          <a:p>
            <a:pPr>
              <a:spcBef>
                <a:spcPts val="0"/>
              </a:spcBef>
            </a:pPr>
            <a:r>
              <a:rPr lang="en-US" sz="2400" b="1" dirty="0" smtClean="0">
                <a:latin typeface="Arial Narrow" panose="020B0606020202030204" pitchFamily="34" charset="0"/>
              </a:rPr>
              <a:t>Focus on impact based forecast and risk based warnings</a:t>
            </a:r>
          </a:p>
          <a:p>
            <a:pPr>
              <a:spcBef>
                <a:spcPts val="0"/>
              </a:spcBef>
            </a:pPr>
            <a:r>
              <a:rPr lang="en-US" sz="2400" b="1" dirty="0" smtClean="0">
                <a:latin typeface="Arial Narrow" panose="020B0606020202030204" pitchFamily="34" charset="0"/>
              </a:rPr>
              <a:t>Weather in urban planning. Green cities</a:t>
            </a:r>
          </a:p>
          <a:p>
            <a:pPr>
              <a:spcBef>
                <a:spcPts val="0"/>
              </a:spcBef>
            </a:pPr>
            <a:r>
              <a:rPr lang="en-US" altLang="en-US" sz="2400" b="1" dirty="0" smtClean="0">
                <a:latin typeface="Arial Narrow" panose="020B0606020202030204" pitchFamily="34" charset="0"/>
                <a:ea typeface="ヒラギノ角ゴ ProN W3" charset="0"/>
                <a:cs typeface="Arial" pitchFamily="34" charset="0"/>
                <a:sym typeface="Arial" pitchFamily="34" charset="0"/>
              </a:rPr>
              <a:t>Urban </a:t>
            </a:r>
            <a:r>
              <a:rPr lang="en-US" altLang="en-US" sz="2400" b="1" dirty="0">
                <a:latin typeface="Arial Narrow" panose="020B0606020202030204" pitchFamily="34" charset="0"/>
                <a:ea typeface="ヒラギノ角ゴ ProN W3" charset="0"/>
                <a:cs typeface="Arial" pitchFamily="34" charset="0"/>
                <a:sym typeface="Arial" pitchFamily="34" charset="0"/>
              </a:rPr>
              <a:t>activities </a:t>
            </a:r>
            <a:r>
              <a:rPr lang="en-US" altLang="en-US" sz="2400" b="1" dirty="0" smtClean="0">
                <a:latin typeface="Arial Narrow" panose="020B0606020202030204" pitchFamily="34" charset="0"/>
                <a:ea typeface="ヒラギノ角ゴ ProN W3" charset="0"/>
                <a:cs typeface="Arial" pitchFamily="34" charset="0"/>
                <a:sym typeface="Arial" pitchFamily="34" charset="0"/>
              </a:rPr>
              <a:t>should </a:t>
            </a:r>
            <a:r>
              <a:rPr lang="en-US" altLang="en-US" sz="2400" b="1" dirty="0">
                <a:latin typeface="Arial Narrow" panose="020B0606020202030204" pitchFamily="34" charset="0"/>
                <a:ea typeface="ヒラギノ角ゴ ProN W3" charset="0"/>
                <a:cs typeface="Arial" pitchFamily="34" charset="0"/>
                <a:sym typeface="Arial" pitchFamily="34" charset="0"/>
              </a:rPr>
              <a:t>be a specific cross-cutting element within </a:t>
            </a:r>
            <a:r>
              <a:rPr lang="en-US" altLang="en-US" sz="2400" b="1" dirty="0" smtClean="0">
                <a:latin typeface="Arial Narrow" panose="020B0606020202030204" pitchFamily="34" charset="0"/>
                <a:ea typeface="ヒラギノ角ゴ ProN W3" charset="0"/>
                <a:cs typeface="Arial" pitchFamily="34" charset="0"/>
                <a:sym typeface="Arial" pitchFamily="34" charset="0"/>
              </a:rPr>
              <a:t>WMO</a:t>
            </a:r>
            <a:endParaRPr lang="en-US" sz="2400" b="1" dirty="0">
              <a:latin typeface="Arial Narrow" panose="020B0606020202030204" pitchFamily="34" charset="0"/>
            </a:endParaRPr>
          </a:p>
        </p:txBody>
      </p:sp>
      <p:pic>
        <p:nvPicPr>
          <p:cNvPr id="6148" name="Picture 4" descr="Image result for megacities air quality"/>
          <p:cNvPicPr>
            <a:picLocks noChangeAspect="1" noChangeArrowheads="1"/>
          </p:cNvPicPr>
          <p:nvPr/>
        </p:nvPicPr>
        <p:blipFill rotWithShape="1">
          <a:blip r:embed="rId3">
            <a:extLst>
              <a:ext uri="{28A0092B-C50C-407E-A947-70E740481C1C}">
                <a14:useLocalDpi xmlns:a14="http://schemas.microsoft.com/office/drawing/2010/main" val="0"/>
              </a:ext>
            </a:extLst>
          </a:blip>
          <a:srcRect t="11165"/>
          <a:stretch/>
        </p:blipFill>
        <p:spPr bwMode="auto">
          <a:xfrm>
            <a:off x="5896674" y="1353241"/>
            <a:ext cx="2971800" cy="15085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green c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71" y="4923593"/>
            <a:ext cx="2997665" cy="118727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p:nvSpPr>
        <p:spPr bwMode="auto">
          <a:xfrm>
            <a:off x="228600" y="92075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914400" fontAlgn="base">
              <a:spcBef>
                <a:spcPct val="20000"/>
              </a:spcBef>
              <a:spcAft>
                <a:spcPct val="0"/>
              </a:spcAft>
              <a:defRPr/>
            </a:pPr>
            <a:r>
              <a:rPr lang="en-US" sz="1200" dirty="0">
                <a:solidFill>
                  <a:srgbClr val="FFFFFF"/>
                </a:solidFill>
                <a:latin typeface="Arial Black" charset="0"/>
                <a:ea typeface="ＭＳ Ｐゴシック"/>
                <a:cs typeface="Arial" charset="0"/>
              </a:rPr>
              <a:t>WMO</a:t>
            </a:r>
          </a:p>
        </p:txBody>
      </p:sp>
      <p:pic>
        <p:nvPicPr>
          <p:cNvPr id="10" name="Picture 2" descr="Image result for Urban heat is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571" y="3124200"/>
            <a:ext cx="2971800" cy="1533526"/>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1043608" y="6525344"/>
            <a:ext cx="1584176" cy="338554"/>
          </a:xfrm>
          <a:prstGeom prst="rect">
            <a:avLst/>
          </a:prstGeom>
          <a:noFill/>
        </p:spPr>
        <p:txBody>
          <a:bodyPr wrap="square" rtlCol="0">
            <a:spAutoFit/>
          </a:bodyPr>
          <a:lstStyle/>
          <a:p>
            <a:pPr defTabSz="914400" fontAlgn="base">
              <a:spcBef>
                <a:spcPct val="0"/>
              </a:spcBef>
              <a:spcAft>
                <a:spcPct val="0"/>
              </a:spcAft>
            </a:pPr>
            <a:r>
              <a:rPr lang="nb-NO" sz="1600" dirty="0" smtClean="0">
                <a:solidFill>
                  <a:srgbClr val="000000"/>
                </a:solidFill>
                <a:latin typeface="Arial" charset="0"/>
                <a:ea typeface="ＭＳ Ｐゴシック" pitchFamily="34" charset="-128"/>
                <a:cs typeface="Arial" charset="0"/>
              </a:rPr>
              <a:t>Doc. 9.8</a:t>
            </a:r>
            <a:endParaRPr lang="nb-NO" sz="1600" dirty="0">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1455473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0"/>
            <a:ext cx="8229600" cy="1143000"/>
          </a:xfrm>
        </p:spPr>
        <p:txBody>
          <a:bodyPr>
            <a:normAutofit fontScale="90000"/>
          </a:bodyPr>
          <a:lstStyle/>
          <a:p>
            <a:pPr eaLnBrk="1" hangingPunct="1">
              <a:defRPr/>
            </a:pPr>
            <a:r>
              <a:rPr lang="en-US" sz="3200" dirty="0" smtClean="0">
                <a:solidFill>
                  <a:srgbClr val="0070C0"/>
                </a:solidFill>
              </a:rPr>
              <a:t>The need for an </a:t>
            </a:r>
            <a:r>
              <a:rPr lang="en-US" sz="3200" dirty="0">
                <a:solidFill>
                  <a:srgbClr val="0070C0"/>
                </a:solidFill>
              </a:rPr>
              <a:t>Integrated, Global, Greenhouse Gas Information </a:t>
            </a:r>
            <a:r>
              <a:rPr lang="en-US" sz="2800" dirty="0">
                <a:solidFill>
                  <a:srgbClr val="0070C0"/>
                </a:solidFill>
              </a:rPr>
              <a:t>System</a:t>
            </a:r>
            <a:r>
              <a:rPr lang="en-US" sz="3200" dirty="0">
                <a:solidFill>
                  <a:srgbClr val="0070C0"/>
                </a:solidFill>
              </a:rPr>
              <a:t> (IG</a:t>
            </a:r>
            <a:r>
              <a:rPr lang="en-US" sz="3200" baseline="30000" dirty="0">
                <a:solidFill>
                  <a:srgbClr val="0070C0"/>
                </a:solidFill>
              </a:rPr>
              <a:t>3</a:t>
            </a:r>
            <a:r>
              <a:rPr lang="en-US" sz="3200" dirty="0">
                <a:solidFill>
                  <a:srgbClr val="0070C0"/>
                </a:solidFill>
              </a:rPr>
              <a:t>IS)</a:t>
            </a:r>
            <a:br>
              <a:rPr lang="en-US" sz="3200" dirty="0">
                <a:solidFill>
                  <a:srgbClr val="0070C0"/>
                </a:solidFill>
              </a:rPr>
            </a:br>
            <a:endParaRPr lang="en-US" sz="3200" dirty="0">
              <a:solidFill>
                <a:srgbClr val="0070C0"/>
              </a:solidFill>
            </a:endParaRPr>
          </a:p>
        </p:txBody>
      </p:sp>
      <p:sp>
        <p:nvSpPr>
          <p:cNvPr id="10" name="TextBox 9"/>
          <p:cNvSpPr txBox="1"/>
          <p:nvPr/>
        </p:nvSpPr>
        <p:spPr>
          <a:xfrm>
            <a:off x="0" y="3212098"/>
            <a:ext cx="1369096" cy="2149197"/>
          </a:xfrm>
          <a:prstGeom prst="roundRect">
            <a:avLst/>
          </a:prstGeom>
          <a:solidFill>
            <a:srgbClr val="B4B000"/>
          </a:solidFill>
          <a:effectLst/>
          <a:scene3d>
            <a:camera prst="isometricOffAxis1Right"/>
            <a:lightRig rig="threePt" dir="t"/>
          </a:scene3d>
          <a:sp3d>
            <a:bevelT prst="relaxedInset"/>
          </a:sp3d>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defTabSz="914400" fontAlgn="base">
              <a:spcBef>
                <a:spcPct val="0"/>
              </a:spcBef>
              <a:spcAft>
                <a:spcPct val="0"/>
              </a:spcAft>
              <a:defRPr/>
            </a:pPr>
            <a:r>
              <a:rPr lang="en-US" sz="1400" b="1" dirty="0">
                <a:solidFill>
                  <a:srgbClr val="000000">
                    <a:lumMod val="75000"/>
                  </a:srgbClr>
                </a:solidFill>
              </a:rPr>
              <a:t>Despite some efforts to reduce emissions, greenhouse gases in the atmosphere continue to rise.</a:t>
            </a:r>
          </a:p>
        </p:txBody>
      </p:sp>
      <p:pic>
        <p:nvPicPr>
          <p:cNvPr id="187395" name="Picture 11"/>
          <p:cNvPicPr>
            <a:picLocks noChangeAspect="1"/>
          </p:cNvPicPr>
          <p:nvPr/>
        </p:nvPicPr>
        <p:blipFill>
          <a:blip r:embed="rId3"/>
          <a:srcRect/>
          <a:stretch>
            <a:fillRect/>
          </a:stretch>
        </p:blipFill>
        <p:spPr bwMode="auto">
          <a:xfrm>
            <a:off x="114300" y="1514475"/>
            <a:ext cx="1281113" cy="1266825"/>
          </a:xfrm>
          <a:prstGeom prst="rect">
            <a:avLst/>
          </a:prstGeom>
          <a:noFill/>
          <a:ln w="9525">
            <a:noFill/>
            <a:miter lim="800000"/>
            <a:headEnd/>
            <a:tailEnd/>
          </a:ln>
        </p:spPr>
      </p:pic>
      <p:sp>
        <p:nvSpPr>
          <p:cNvPr id="6" name="Content Placeholder 4"/>
          <p:cNvSpPr txBox="1">
            <a:spLocks/>
          </p:cNvSpPr>
          <p:nvPr/>
        </p:nvSpPr>
        <p:spPr>
          <a:xfrm>
            <a:off x="1600200" y="1125538"/>
            <a:ext cx="7315200" cy="5257800"/>
          </a:xfrm>
          <a:prstGeom prst="rect">
            <a:avLst/>
          </a:prstGeom>
        </p:spPr>
        <p:txBody>
          <a:bodyPr>
            <a:normAutofit fontScale="70000" lnSpcReduction="20000"/>
          </a:bodyPr>
          <a:lstStyle>
            <a:lvl1pPr marL="342900" indent="-342900" algn="l" rtl="0" eaLnBrk="0" fontAlgn="base" hangingPunct="0">
              <a:spcBef>
                <a:spcPct val="20000"/>
              </a:spcBef>
              <a:spcAft>
                <a:spcPct val="0"/>
              </a:spcAft>
              <a:buClr>
                <a:srgbClr val="CC33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Clr>
                <a:srgbClr val="339966"/>
              </a:buClr>
              <a:buSzPct val="75000"/>
              <a:buChar char="o"/>
              <a:defRPr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sz="2000">
                <a:solidFill>
                  <a:schemeClr val="tx1"/>
                </a:solidFill>
                <a:latin typeface="+mn-lt"/>
              </a:defRPr>
            </a:lvl4pPr>
            <a:lvl5pPr marL="2057400" indent="-228600" algn="l" rtl="0" eaLnBrk="0" fontAlgn="base" hangingPunct="0">
              <a:spcBef>
                <a:spcPct val="20000"/>
              </a:spcBef>
              <a:spcAft>
                <a:spcPct val="0"/>
              </a:spcAft>
              <a:buClr>
                <a:srgbClr val="FF6600"/>
              </a:buClr>
              <a:buSzPct val="7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rgbClr val="FF6600"/>
              </a:buClr>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rgbClr val="FF6600"/>
              </a:buClr>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rgbClr val="FF6600"/>
              </a:buClr>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rgbClr val="FF6600"/>
              </a:buClr>
              <a:buFont typeface="Wingdings" pitchFamily="2" charset="2"/>
              <a:buChar char="ü"/>
              <a:defRPr sz="2000">
                <a:solidFill>
                  <a:schemeClr val="tx1"/>
                </a:solidFill>
                <a:latin typeface="+mn-lt"/>
              </a:defRPr>
            </a:lvl9pPr>
          </a:lstStyle>
          <a:p>
            <a:pPr defTabSz="914400">
              <a:spcBef>
                <a:spcPts val="0"/>
              </a:spcBef>
              <a:spcAft>
                <a:spcPts val="1200"/>
              </a:spcAft>
              <a:buClr>
                <a:srgbClr val="C00000"/>
              </a:buClr>
              <a:buSzPct val="125000"/>
              <a:defRPr/>
            </a:pPr>
            <a:r>
              <a:rPr lang="en-US" b="1" kern="0" dirty="0" smtClean="0">
                <a:solidFill>
                  <a:srgbClr val="4F81BD"/>
                </a:solidFill>
              </a:rPr>
              <a:t>Over the next few years, governments will likely become more involved in efforts to limit atmospheric concentrations of greenhouse gases. </a:t>
            </a:r>
          </a:p>
          <a:p>
            <a:pPr marL="857250" lvl="1" indent="-457200" defTabSz="914400">
              <a:spcBef>
                <a:spcPts val="0"/>
              </a:spcBef>
              <a:spcAft>
                <a:spcPts val="600"/>
              </a:spcAft>
              <a:buClr>
                <a:srgbClr val="0070C0"/>
              </a:buClr>
              <a:buSzPct val="100000"/>
              <a:defRPr/>
            </a:pPr>
            <a:r>
              <a:rPr lang="en-US" kern="0" dirty="0" smtClean="0">
                <a:solidFill>
                  <a:srgbClr val="000000"/>
                </a:solidFill>
                <a:ea typeface="ＭＳ Ｐゴシック" pitchFamily="34" charset="-128"/>
                <a:cs typeface="Arial" charset="0"/>
              </a:rPr>
              <a:t>Changes in emissions will vary by location and type</a:t>
            </a:r>
          </a:p>
          <a:p>
            <a:pPr marL="857250" lvl="1" indent="-457200" defTabSz="914400">
              <a:spcAft>
                <a:spcPts val="600"/>
              </a:spcAft>
              <a:buClr>
                <a:srgbClr val="0070C0"/>
              </a:buClr>
              <a:buSzPct val="100000"/>
              <a:defRPr/>
            </a:pPr>
            <a:r>
              <a:rPr lang="en-US" kern="0" dirty="0" smtClean="0">
                <a:solidFill>
                  <a:srgbClr val="000000"/>
                </a:solidFill>
                <a:ea typeface="ＭＳ Ｐゴシック" pitchFamily="34" charset="-128"/>
                <a:cs typeface="Arial" charset="0"/>
              </a:rPr>
              <a:t>Strategies will vary by nation, region, and economic sector</a:t>
            </a:r>
          </a:p>
          <a:p>
            <a:pPr marL="857250" lvl="1" indent="-457200" defTabSz="914400">
              <a:spcBef>
                <a:spcPts val="0"/>
              </a:spcBef>
              <a:spcAft>
                <a:spcPts val="1800"/>
              </a:spcAft>
              <a:buClr>
                <a:srgbClr val="0070C0"/>
              </a:buClr>
              <a:buSzPct val="100000"/>
              <a:defRPr/>
            </a:pPr>
            <a:r>
              <a:rPr lang="en-US" kern="0" dirty="0" smtClean="0">
                <a:solidFill>
                  <a:srgbClr val="000000"/>
                </a:solidFill>
                <a:ea typeface="ＭＳ Ｐゴシック" pitchFamily="34" charset="-128"/>
                <a:cs typeface="Arial" charset="0"/>
              </a:rPr>
              <a:t>Many nations are already pursuing such activities and some are coordinating efforts.  </a:t>
            </a:r>
          </a:p>
          <a:p>
            <a:pPr defTabSz="914400">
              <a:spcBef>
                <a:spcPts val="0"/>
              </a:spcBef>
              <a:spcAft>
                <a:spcPts val="1200"/>
              </a:spcAft>
              <a:buClr>
                <a:srgbClr val="C00000"/>
              </a:buClr>
              <a:buSzPct val="125000"/>
              <a:defRPr/>
            </a:pPr>
            <a:r>
              <a:rPr lang="en-US" b="1" kern="0" dirty="0" smtClean="0">
                <a:solidFill>
                  <a:srgbClr val="0070C0"/>
                </a:solidFill>
              </a:rPr>
              <a:t>Any large-scale emission reduction effort requires independent information to succeed.</a:t>
            </a:r>
            <a:r>
              <a:rPr lang="en-US" b="1" kern="0" dirty="0" smtClean="0">
                <a:solidFill>
                  <a:srgbClr val="4F81BD"/>
                </a:solidFill>
              </a:rPr>
              <a:t>  </a:t>
            </a:r>
          </a:p>
          <a:p>
            <a:pPr marL="0" indent="0" defTabSz="914400">
              <a:spcBef>
                <a:spcPts val="0"/>
              </a:spcBef>
              <a:spcAft>
                <a:spcPts val="600"/>
              </a:spcAft>
              <a:buClr>
                <a:srgbClr val="C00000"/>
              </a:buClr>
              <a:buSzPct val="125000"/>
              <a:buFontTx/>
              <a:buNone/>
              <a:defRPr/>
            </a:pPr>
            <a:r>
              <a:rPr lang="en-US" b="1" kern="0" dirty="0">
                <a:solidFill>
                  <a:srgbClr val="4F81BD"/>
                </a:solidFill>
              </a:rPr>
              <a:t> </a:t>
            </a:r>
            <a:r>
              <a:rPr lang="en-US" b="1" kern="0" dirty="0" smtClean="0">
                <a:solidFill>
                  <a:srgbClr val="4F81BD"/>
                </a:solidFill>
              </a:rPr>
              <a:t>    </a:t>
            </a:r>
            <a:r>
              <a:rPr lang="en-US" kern="0" dirty="0" smtClean="0">
                <a:solidFill>
                  <a:srgbClr val="000000"/>
                </a:solidFill>
              </a:rPr>
              <a:t>A suitable information system would include </a:t>
            </a:r>
          </a:p>
          <a:p>
            <a:pPr marL="857250" lvl="1" indent="-457200" defTabSz="914400">
              <a:spcAft>
                <a:spcPts val="600"/>
              </a:spcAft>
              <a:buClr>
                <a:srgbClr val="0070C0"/>
              </a:buClr>
              <a:buSzPct val="100000"/>
              <a:defRPr/>
            </a:pPr>
            <a:r>
              <a:rPr lang="en-US" kern="0" dirty="0" smtClean="0">
                <a:solidFill>
                  <a:srgbClr val="000000"/>
                </a:solidFill>
                <a:ea typeface="ＭＳ Ｐゴシック" pitchFamily="34" charset="-128"/>
                <a:cs typeface="Arial" charset="0"/>
              </a:rPr>
              <a:t>ground-based and space-based observations, </a:t>
            </a:r>
          </a:p>
          <a:p>
            <a:pPr marL="857250" lvl="1" indent="-457200" defTabSz="914400">
              <a:spcAft>
                <a:spcPts val="600"/>
              </a:spcAft>
              <a:buClr>
                <a:srgbClr val="0070C0"/>
              </a:buClr>
              <a:buSzPct val="100000"/>
              <a:defRPr/>
            </a:pPr>
            <a:r>
              <a:rPr lang="en-US" kern="0" dirty="0" smtClean="0">
                <a:solidFill>
                  <a:srgbClr val="000000"/>
                </a:solidFill>
                <a:ea typeface="ＭＳ Ｐゴシック" pitchFamily="34" charset="-128"/>
                <a:cs typeface="Arial" charset="0"/>
              </a:rPr>
              <a:t>improvements in transport and carbon-cycle modeling, </a:t>
            </a:r>
          </a:p>
          <a:p>
            <a:pPr marL="857250" lvl="1" indent="-457200" defTabSz="914400">
              <a:spcAft>
                <a:spcPts val="600"/>
              </a:spcAft>
              <a:buClr>
                <a:srgbClr val="0070C0"/>
              </a:buClr>
              <a:buSzPct val="100000"/>
              <a:defRPr/>
            </a:pPr>
            <a:r>
              <a:rPr lang="en-US" kern="0" dirty="0" smtClean="0">
                <a:solidFill>
                  <a:srgbClr val="000000"/>
                </a:solidFill>
                <a:ea typeface="ＭＳ Ｐゴシック" pitchFamily="34" charset="-128"/>
                <a:cs typeface="Arial" charset="0"/>
              </a:rPr>
              <a:t>fossil fuel-use, terrestrial trends, and oceanic processes, </a:t>
            </a:r>
          </a:p>
          <a:p>
            <a:pPr marL="857250" lvl="1" indent="-457200" defTabSz="914400">
              <a:buClr>
                <a:srgbClr val="0070C0"/>
              </a:buClr>
              <a:buSzPct val="100000"/>
              <a:defRPr/>
            </a:pPr>
            <a:r>
              <a:rPr lang="en-US" kern="0" dirty="0" smtClean="0">
                <a:solidFill>
                  <a:srgbClr val="C00000"/>
                </a:solidFill>
                <a:ea typeface="ＭＳ Ｐゴシック" pitchFamily="34" charset="-128"/>
                <a:cs typeface="Arial" charset="0"/>
              </a:rPr>
              <a:t>information about sources and sinks of greenhouse gases at sub-continental, policy-relevant scales.</a:t>
            </a:r>
          </a:p>
          <a:p>
            <a:pPr defTabSz="914400">
              <a:buClr>
                <a:srgbClr val="C00000"/>
              </a:buClr>
              <a:buSzPct val="125000"/>
              <a:defRPr/>
            </a:pPr>
            <a:endParaRPr lang="en-US" kern="0" dirty="0">
              <a:solidFill>
                <a:srgbClr val="000000"/>
              </a:solidFill>
            </a:endParaRPr>
          </a:p>
        </p:txBody>
      </p:sp>
    </p:spTree>
    <p:extLst>
      <p:ext uri="{BB962C8B-B14F-4D97-AF65-F5344CB8AC3E}">
        <p14:creationId xmlns:p14="http://schemas.microsoft.com/office/powerpoint/2010/main" val="39457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764713"/>
            <a:ext cx="6840760" cy="4571908"/>
          </a:xfrm>
          <a:prstGeom prst="rect">
            <a:avLst/>
          </a:prstGeom>
        </p:spPr>
      </p:pic>
      <p:sp>
        <p:nvSpPr>
          <p:cNvPr id="2" name="TekstSylinder 1"/>
          <p:cNvSpPr txBox="1"/>
          <p:nvPr/>
        </p:nvSpPr>
        <p:spPr>
          <a:xfrm>
            <a:off x="107513" y="5380673"/>
            <a:ext cx="8928992" cy="1498894"/>
          </a:xfrm>
          <a:prstGeom prst="rect">
            <a:avLst/>
          </a:prstGeom>
          <a:noFill/>
        </p:spPr>
        <p:txBody>
          <a:bodyPr wrap="square" lIns="91246" tIns="45628" rIns="91246" bIns="45628" rtlCol="0">
            <a:spAutoFit/>
          </a:bodyPr>
          <a:lstStyle/>
          <a:p>
            <a:pPr defTabSz="908727"/>
            <a:r>
              <a:rPr lang="en-US" dirty="0">
                <a:solidFill>
                  <a:prstClr val="black"/>
                </a:solidFill>
                <a:hlinkClick r:id="rId3"/>
              </a:rPr>
              <a:t>http://www.cnrm.meteo.fr/surfex/</a:t>
            </a:r>
            <a:endParaRPr lang="en-US" dirty="0">
              <a:solidFill>
                <a:prstClr val="black"/>
              </a:solidFill>
            </a:endParaRPr>
          </a:p>
          <a:p>
            <a:pPr defTabSz="908727"/>
            <a:r>
              <a:rPr lang="en-US" b="1" dirty="0">
                <a:solidFill>
                  <a:prstClr val="black"/>
                </a:solidFill>
              </a:rPr>
              <a:t>SURFEX – land surface model for natural land surface, urban areas, lakes and oceans.  Can be used for assimilation of surface and near surface variables. 1d formulation. Runoff calculated by summing over all land surface columns.  SURFEX+CROCUS model for avalanche forecasting, hydrology/run off</a:t>
            </a:r>
            <a:endParaRPr lang="nb-NO" b="1" dirty="0">
              <a:solidFill>
                <a:prstClr val="black"/>
              </a:solidFill>
            </a:endParaRPr>
          </a:p>
        </p:txBody>
      </p:sp>
      <p:sp>
        <p:nvSpPr>
          <p:cNvPr id="3" name="TekstSylinder 2"/>
          <p:cNvSpPr txBox="1"/>
          <p:nvPr/>
        </p:nvSpPr>
        <p:spPr>
          <a:xfrm>
            <a:off x="-108520" y="116632"/>
            <a:ext cx="9145025" cy="461592"/>
          </a:xfrm>
          <a:prstGeom prst="rect">
            <a:avLst/>
          </a:prstGeom>
          <a:noFill/>
        </p:spPr>
        <p:txBody>
          <a:bodyPr wrap="square" lIns="91246" tIns="45628" rIns="91246" bIns="45628" rtlCol="0">
            <a:spAutoFit/>
          </a:bodyPr>
          <a:lstStyle/>
          <a:p>
            <a:pPr algn="ctr" defTabSz="908727"/>
            <a:r>
              <a:rPr lang="nb-NO" sz="2400" b="1" dirty="0" err="1">
                <a:solidFill>
                  <a:prstClr val="black"/>
                </a:solidFill>
              </a:rPr>
              <a:t>Coupled</a:t>
            </a:r>
            <a:r>
              <a:rPr lang="nb-NO" sz="2400" b="1" dirty="0">
                <a:solidFill>
                  <a:prstClr val="black"/>
                </a:solidFill>
              </a:rPr>
              <a:t> land </a:t>
            </a:r>
            <a:r>
              <a:rPr lang="nb-NO" sz="2400" b="1" dirty="0" err="1">
                <a:solidFill>
                  <a:prstClr val="black"/>
                </a:solidFill>
              </a:rPr>
              <a:t>surface-atmosphere</a:t>
            </a:r>
            <a:r>
              <a:rPr lang="nb-NO" sz="2400" b="1" dirty="0">
                <a:solidFill>
                  <a:prstClr val="black"/>
                </a:solidFill>
              </a:rPr>
              <a:t> </a:t>
            </a:r>
            <a:r>
              <a:rPr lang="nb-NO" sz="2400" b="1" dirty="0" err="1">
                <a:solidFill>
                  <a:prstClr val="black"/>
                </a:solidFill>
              </a:rPr>
              <a:t>modelling</a:t>
            </a:r>
            <a:r>
              <a:rPr lang="nb-NO" sz="2400" b="1" dirty="0">
                <a:solidFill>
                  <a:prstClr val="black"/>
                </a:solidFill>
              </a:rPr>
              <a:t> AROME+SURFEX+CROCUS</a:t>
            </a:r>
          </a:p>
        </p:txBody>
      </p:sp>
    </p:spTree>
    <p:extLst>
      <p:ext uri="{BB962C8B-B14F-4D97-AF65-F5344CB8AC3E}">
        <p14:creationId xmlns:p14="http://schemas.microsoft.com/office/powerpoint/2010/main" val="2703522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60385" y="3117850"/>
            <a:ext cx="214313"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50" tIns="45677" rIns="91350" bIns="4567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548" eaLnBrk="1" fontAlgn="base" hangingPunct="1">
              <a:spcBef>
                <a:spcPct val="0"/>
              </a:spcBef>
              <a:spcAft>
                <a:spcPct val="0"/>
              </a:spcAft>
            </a:pPr>
            <a:endParaRPr lang="nb-NO" smtClean="0">
              <a:solidFill>
                <a:srgbClr val="000000"/>
              </a:solidFill>
            </a:endParaRPr>
          </a:p>
        </p:txBody>
      </p:sp>
      <p:sp>
        <p:nvSpPr>
          <p:cNvPr id="23555" name="Text Box 3"/>
          <p:cNvSpPr txBox="1">
            <a:spLocks noChangeArrowheads="1"/>
          </p:cNvSpPr>
          <p:nvPr/>
        </p:nvSpPr>
        <p:spPr bwMode="auto">
          <a:xfrm>
            <a:off x="246856" y="369147"/>
            <a:ext cx="8650288" cy="833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04" tIns="46751" rIns="89904" bIns="46751">
            <a:spAutoFit/>
          </a:bodyPr>
          <a:lstStyle>
            <a:lvl1pPr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9pPr>
          </a:lstStyle>
          <a:p>
            <a:pPr eaLnBrk="1" fontAlgn="base" hangingPunct="1">
              <a:spcBef>
                <a:spcPct val="0"/>
              </a:spcBef>
              <a:spcAft>
                <a:spcPct val="0"/>
              </a:spcAft>
              <a:buSzPct val="100000"/>
            </a:pPr>
            <a:r>
              <a:rPr lang="nb-NO" sz="2400" dirty="0" err="1">
                <a:solidFill>
                  <a:srgbClr val="C00000"/>
                </a:solidFill>
                <a:cs typeface="Arial" pitchFamily="34" charset="0"/>
              </a:rPr>
              <a:t>Surface</a:t>
            </a:r>
            <a:r>
              <a:rPr lang="nb-NO" sz="2400" dirty="0">
                <a:solidFill>
                  <a:srgbClr val="C00000"/>
                </a:solidFill>
                <a:cs typeface="Arial" pitchFamily="34" charset="0"/>
              </a:rPr>
              <a:t> </a:t>
            </a:r>
            <a:r>
              <a:rPr lang="nb-NO" sz="2400" dirty="0" err="1">
                <a:solidFill>
                  <a:srgbClr val="C00000"/>
                </a:solidFill>
                <a:cs typeface="Arial" pitchFamily="34" charset="0"/>
              </a:rPr>
              <a:t>temperature</a:t>
            </a:r>
            <a:r>
              <a:rPr lang="nb-NO" sz="2400" dirty="0">
                <a:solidFill>
                  <a:srgbClr val="C00000"/>
                </a:solidFill>
                <a:cs typeface="Arial" pitchFamily="34" charset="0"/>
              </a:rPr>
              <a:t> </a:t>
            </a:r>
            <a:r>
              <a:rPr lang="nb-NO" sz="2400" dirty="0" err="1">
                <a:solidFill>
                  <a:srgbClr val="C00000"/>
                </a:solidFill>
                <a:cs typeface="Arial" pitchFamily="34" charset="0"/>
              </a:rPr>
              <a:t>response</a:t>
            </a:r>
            <a:r>
              <a:rPr lang="nb-NO" sz="2400" dirty="0">
                <a:solidFill>
                  <a:srgbClr val="C00000"/>
                </a:solidFill>
                <a:cs typeface="Arial" pitchFamily="34" charset="0"/>
              </a:rPr>
              <a:t> to </a:t>
            </a:r>
            <a:r>
              <a:rPr lang="nb-NO" sz="2400" dirty="0" err="1">
                <a:solidFill>
                  <a:srgbClr val="C00000"/>
                </a:solidFill>
                <a:cs typeface="Arial" pitchFamily="34" charset="0"/>
              </a:rPr>
              <a:t>forcings</a:t>
            </a:r>
            <a:r>
              <a:rPr lang="nb-NO" sz="2400" dirty="0">
                <a:solidFill>
                  <a:srgbClr val="C00000"/>
                </a:solidFill>
                <a:cs typeface="Arial" pitchFamily="34" charset="0"/>
              </a:rPr>
              <a:t> by </a:t>
            </a:r>
            <a:r>
              <a:rPr lang="nb-NO" sz="2400" dirty="0" err="1">
                <a:solidFill>
                  <a:srgbClr val="C00000"/>
                </a:solidFill>
                <a:cs typeface="Arial" pitchFamily="34" charset="0"/>
              </a:rPr>
              <a:t>natural</a:t>
            </a:r>
            <a:r>
              <a:rPr lang="nb-NO" sz="2400" dirty="0">
                <a:solidFill>
                  <a:srgbClr val="C00000"/>
                </a:solidFill>
                <a:cs typeface="Arial" pitchFamily="34" charset="0"/>
              </a:rPr>
              <a:t> </a:t>
            </a:r>
            <a:r>
              <a:rPr lang="nb-NO" sz="2400" dirty="0" err="1">
                <a:solidFill>
                  <a:srgbClr val="C00000"/>
                </a:solidFill>
                <a:cs typeface="Arial" pitchFamily="34" charset="0"/>
              </a:rPr>
              <a:t>factors</a:t>
            </a:r>
            <a:r>
              <a:rPr lang="nb-NO" sz="2400" dirty="0">
                <a:solidFill>
                  <a:srgbClr val="C00000"/>
                </a:solidFill>
                <a:cs typeface="Arial" pitchFamily="34" charset="0"/>
              </a:rPr>
              <a:t>, </a:t>
            </a:r>
            <a:r>
              <a:rPr lang="nb-NO" sz="2400" dirty="0" err="1">
                <a:solidFill>
                  <a:srgbClr val="C00000"/>
                </a:solidFill>
                <a:cs typeface="Arial" pitchFamily="34" charset="0"/>
              </a:rPr>
              <a:t>anthropogenic</a:t>
            </a:r>
            <a:r>
              <a:rPr lang="nb-NO" sz="2400" dirty="0">
                <a:solidFill>
                  <a:srgbClr val="C00000"/>
                </a:solidFill>
                <a:cs typeface="Arial" pitchFamily="34" charset="0"/>
              </a:rPr>
              <a:t> </a:t>
            </a:r>
            <a:r>
              <a:rPr lang="nb-NO" sz="2400" dirty="0" err="1">
                <a:solidFill>
                  <a:srgbClr val="C00000"/>
                </a:solidFill>
                <a:cs typeface="Arial" pitchFamily="34" charset="0"/>
              </a:rPr>
              <a:t>GHGs</a:t>
            </a:r>
            <a:r>
              <a:rPr lang="nb-NO" sz="2400" dirty="0">
                <a:solidFill>
                  <a:srgbClr val="C00000"/>
                </a:solidFill>
                <a:cs typeface="Arial" pitchFamily="34" charset="0"/>
              </a:rPr>
              <a:t> and </a:t>
            </a:r>
            <a:r>
              <a:rPr lang="nb-NO" sz="2400" dirty="0" err="1">
                <a:solidFill>
                  <a:srgbClr val="C00000"/>
                </a:solidFill>
                <a:cs typeface="Arial" pitchFamily="34" charset="0"/>
              </a:rPr>
              <a:t>anthropogenic</a:t>
            </a:r>
            <a:r>
              <a:rPr lang="nb-NO" sz="2400" dirty="0">
                <a:solidFill>
                  <a:srgbClr val="C00000"/>
                </a:solidFill>
                <a:cs typeface="Arial" pitchFamily="34" charset="0"/>
              </a:rPr>
              <a:t> aerosol</a:t>
            </a:r>
          </a:p>
        </p:txBody>
      </p:sp>
      <p:sp>
        <p:nvSpPr>
          <p:cNvPr id="23556" name="Text Box 4"/>
          <p:cNvSpPr txBox="1">
            <a:spLocks noChangeArrowheads="1"/>
          </p:cNvSpPr>
          <p:nvPr/>
        </p:nvSpPr>
        <p:spPr bwMode="auto">
          <a:xfrm>
            <a:off x="684214" y="5229230"/>
            <a:ext cx="4608512" cy="1233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04" tIns="46751" rIns="89904" bIns="46751">
            <a:spAutoFit/>
          </a:bodyPr>
          <a:lstStyle>
            <a:lvl1pPr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9pPr>
          </a:lstStyle>
          <a:p>
            <a:pPr eaLnBrk="1" fontAlgn="base" hangingPunct="1">
              <a:spcBef>
                <a:spcPct val="0"/>
              </a:spcBef>
              <a:spcAft>
                <a:spcPct val="0"/>
              </a:spcAft>
              <a:buSzPct val="100000"/>
            </a:pPr>
            <a:r>
              <a:rPr lang="nb-NO" sz="2000" b="1" dirty="0">
                <a:solidFill>
                  <a:srgbClr val="000000"/>
                </a:solidFill>
                <a:latin typeface="Times New Roman" pitchFamily="18" charset="0"/>
              </a:rPr>
              <a:t>All </a:t>
            </a:r>
            <a:r>
              <a:rPr lang="nb-NO" sz="2000" b="1" dirty="0" err="1">
                <a:solidFill>
                  <a:srgbClr val="000000"/>
                </a:solidFill>
                <a:latin typeface="Times New Roman" pitchFamily="18" charset="0"/>
              </a:rPr>
              <a:t>forcings</a:t>
            </a:r>
            <a:r>
              <a:rPr lang="nb-NO" sz="2000" b="1" dirty="0">
                <a:solidFill>
                  <a:srgbClr val="000000"/>
                </a:solidFill>
                <a:latin typeface="Times New Roman" pitchFamily="18" charset="0"/>
              </a:rPr>
              <a:t> </a:t>
            </a:r>
          </a:p>
          <a:p>
            <a:pPr eaLnBrk="1" fontAlgn="base" hangingPunct="1">
              <a:spcBef>
                <a:spcPct val="0"/>
              </a:spcBef>
              <a:spcAft>
                <a:spcPct val="0"/>
              </a:spcAft>
              <a:buSzPct val="100000"/>
            </a:pPr>
            <a:r>
              <a:rPr lang="nb-NO" b="1" dirty="0" err="1" smtClean="0">
                <a:solidFill>
                  <a:srgbClr val="3333CC"/>
                </a:solidFill>
              </a:rPr>
              <a:t>Anthropogenic</a:t>
            </a:r>
            <a:r>
              <a:rPr lang="nb-NO" b="1" dirty="0" smtClean="0">
                <a:solidFill>
                  <a:srgbClr val="3333CC"/>
                </a:solidFill>
              </a:rPr>
              <a:t> GHG</a:t>
            </a:r>
          </a:p>
          <a:p>
            <a:pPr eaLnBrk="1" fontAlgn="base" hangingPunct="1">
              <a:spcBef>
                <a:spcPct val="0"/>
              </a:spcBef>
              <a:spcAft>
                <a:spcPct val="0"/>
              </a:spcAft>
              <a:buSzPct val="100000"/>
            </a:pPr>
            <a:r>
              <a:rPr lang="nb-NO" b="1" dirty="0" smtClean="0">
                <a:solidFill>
                  <a:srgbClr val="00B050"/>
                </a:solidFill>
              </a:rPr>
              <a:t>Natural (Solar + </a:t>
            </a:r>
            <a:r>
              <a:rPr lang="nb-NO" b="1" dirty="0" err="1" smtClean="0">
                <a:solidFill>
                  <a:srgbClr val="00B050"/>
                </a:solidFill>
              </a:rPr>
              <a:t>volcanoes</a:t>
            </a:r>
            <a:r>
              <a:rPr lang="nb-NO" b="1" dirty="0" smtClean="0">
                <a:solidFill>
                  <a:srgbClr val="00B050"/>
                </a:solidFill>
              </a:rPr>
              <a:t>)</a:t>
            </a:r>
          </a:p>
          <a:p>
            <a:pPr eaLnBrk="1" fontAlgn="base" hangingPunct="1">
              <a:spcBef>
                <a:spcPct val="0"/>
              </a:spcBef>
              <a:spcAft>
                <a:spcPct val="0"/>
              </a:spcAft>
              <a:buSzPct val="100000"/>
            </a:pPr>
            <a:r>
              <a:rPr lang="nb-NO" b="1" dirty="0" err="1" smtClean="0">
                <a:solidFill>
                  <a:srgbClr val="FF0000"/>
                </a:solidFill>
              </a:rPr>
              <a:t>Anthropogenic</a:t>
            </a:r>
            <a:r>
              <a:rPr lang="nb-NO" b="1" dirty="0" smtClean="0">
                <a:solidFill>
                  <a:srgbClr val="FF0000"/>
                </a:solidFill>
              </a:rPr>
              <a:t> Aerosols</a:t>
            </a:r>
            <a:endParaRPr lang="nb-NO" sz="2000" b="1" dirty="0">
              <a:solidFill>
                <a:srgbClr val="000000"/>
              </a:solidFill>
              <a:latin typeface="Times New Roman" pitchFamily="18" charset="0"/>
            </a:endParaRPr>
          </a:p>
        </p:txBody>
      </p:sp>
      <p:sp>
        <p:nvSpPr>
          <p:cNvPr id="23557" name="Text Box 5"/>
          <p:cNvSpPr txBox="1">
            <a:spLocks noChangeArrowheads="1"/>
          </p:cNvSpPr>
          <p:nvPr/>
        </p:nvSpPr>
        <p:spPr bwMode="auto">
          <a:xfrm>
            <a:off x="5802314" y="3284542"/>
            <a:ext cx="374100" cy="402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04" tIns="46751" rIns="89904" bIns="46751">
            <a:spAutoFit/>
          </a:bodyPr>
          <a:lstStyle>
            <a:lvl1pPr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a:solidFill>
                  <a:schemeClr val="tx1"/>
                </a:solidFill>
                <a:latin typeface="Arial" pitchFamily="34" charset="0"/>
              </a:defRPr>
            </a:lvl9pPr>
          </a:lstStyle>
          <a:p>
            <a:pPr eaLnBrk="1" fontAlgn="base" hangingPunct="1">
              <a:spcBef>
                <a:spcPct val="0"/>
              </a:spcBef>
              <a:spcAft>
                <a:spcPct val="0"/>
              </a:spcAft>
              <a:buSzPct val="100000"/>
            </a:pPr>
            <a:r>
              <a:rPr lang="nb-NO" sz="2000" b="1">
                <a:solidFill>
                  <a:srgbClr val="00B050"/>
                </a:solidFill>
                <a:latin typeface="Times New Roman" pitchFamily="18" charset="0"/>
              </a:rPr>
              <a:t>   </a:t>
            </a:r>
          </a:p>
        </p:txBody>
      </p:sp>
      <p:pic>
        <p:nvPicPr>
          <p:cNvPr id="2355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1517650"/>
            <a:ext cx="4572000"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9473" y="1484324"/>
            <a:ext cx="4554537"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Text Box 8"/>
          <p:cNvSpPr txBox="1">
            <a:spLocks noChangeArrowheads="1"/>
          </p:cNvSpPr>
          <p:nvPr/>
        </p:nvSpPr>
        <p:spPr bwMode="auto">
          <a:xfrm>
            <a:off x="611192" y="1773247"/>
            <a:ext cx="1368425" cy="37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0" tIns="45677" rIns="91350" bIns="4567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548" eaLnBrk="1" fontAlgn="base" hangingPunct="1">
              <a:spcBef>
                <a:spcPct val="50000"/>
              </a:spcBef>
              <a:spcAft>
                <a:spcPct val="0"/>
              </a:spcAft>
            </a:pPr>
            <a:r>
              <a:rPr lang="nb-NO" smtClean="0">
                <a:solidFill>
                  <a:srgbClr val="000000"/>
                </a:solidFill>
              </a:rPr>
              <a:t>global</a:t>
            </a:r>
          </a:p>
        </p:txBody>
      </p:sp>
      <p:sp>
        <p:nvSpPr>
          <p:cNvPr id="23561" name="Text Box 9"/>
          <p:cNvSpPr txBox="1">
            <a:spLocks noChangeArrowheads="1"/>
          </p:cNvSpPr>
          <p:nvPr/>
        </p:nvSpPr>
        <p:spPr bwMode="auto">
          <a:xfrm>
            <a:off x="5148272" y="1700221"/>
            <a:ext cx="1800225" cy="37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0" tIns="45677" rIns="91350" bIns="4567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548" eaLnBrk="1" fontAlgn="base" hangingPunct="1">
              <a:spcBef>
                <a:spcPct val="50000"/>
              </a:spcBef>
              <a:spcAft>
                <a:spcPct val="0"/>
              </a:spcAft>
            </a:pPr>
            <a:r>
              <a:rPr lang="nb-NO" smtClean="0">
                <a:solidFill>
                  <a:srgbClr val="000000"/>
                </a:solidFill>
              </a:rPr>
              <a:t>Arctic</a:t>
            </a:r>
          </a:p>
        </p:txBody>
      </p:sp>
      <p:pic>
        <p:nvPicPr>
          <p:cNvPr id="3563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55124"/>
            <a:ext cx="659991" cy="63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35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107974" y="-173038"/>
            <a:ext cx="9096375" cy="7242176"/>
            <a:chOff x="102" y="-403"/>
            <a:chExt cx="5730" cy="4723"/>
          </a:xfrm>
        </p:grpSpPr>
        <p:sp>
          <p:nvSpPr>
            <p:cNvPr id="15373" name="AutoShape 3"/>
            <p:cNvSpPr>
              <a:spLocks noChangeArrowheads="1"/>
            </p:cNvSpPr>
            <p:nvPr/>
          </p:nvSpPr>
          <p:spPr bwMode="auto">
            <a:xfrm>
              <a:off x="1282" y="3249"/>
              <a:ext cx="1544" cy="286"/>
            </a:xfrm>
            <a:prstGeom prst="rightArrow">
              <a:avLst>
                <a:gd name="adj1" fmla="val 46491"/>
                <a:gd name="adj2" fmla="val 54886"/>
              </a:avLst>
            </a:prstGeom>
            <a:solidFill>
              <a:schemeClr val="bg1"/>
            </a:solidFill>
            <a:ln w="9525">
              <a:solidFill>
                <a:schemeClr val="tx1"/>
              </a:solidFill>
              <a:prstDash val="sysDot"/>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74" name="Text Box 4"/>
            <p:cNvSpPr txBox="1">
              <a:spLocks noChangeArrowheads="1"/>
            </p:cNvSpPr>
            <p:nvPr/>
          </p:nvSpPr>
          <p:spPr bwMode="auto">
            <a:xfrm>
              <a:off x="102" y="1943"/>
              <a:ext cx="786" cy="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fr-FR" altLang="nb-NO" sz="1400" i="1" dirty="0">
                  <a:solidFill>
                    <a:srgbClr val="000000"/>
                  </a:solidFill>
                  <a:latin typeface="Times New Roman" pitchFamily="18" charset="0"/>
                  <a:cs typeface="Times New Roman" pitchFamily="18" charset="0"/>
                </a:rPr>
                <a:t>Basic data from:</a:t>
              </a:r>
            </a:p>
            <a:p>
              <a:pPr fontAlgn="base">
                <a:spcBef>
                  <a:spcPct val="0"/>
                </a:spcBef>
                <a:spcAft>
                  <a:spcPct val="0"/>
                </a:spcAft>
                <a:buFontTx/>
                <a:buNone/>
              </a:pPr>
              <a:r>
                <a:rPr lang="fr-FR" altLang="nb-NO" sz="1400" i="1" dirty="0">
                  <a:solidFill>
                    <a:srgbClr val="000000"/>
                  </a:solidFill>
                  <a:latin typeface="Times New Roman" pitchFamily="18" charset="0"/>
                  <a:cs typeface="Times New Roman" pitchFamily="18" charset="0"/>
                </a:rPr>
                <a:t>Observations</a:t>
              </a:r>
            </a:p>
            <a:p>
              <a:pPr fontAlgn="base">
                <a:spcBef>
                  <a:spcPct val="0"/>
                </a:spcBef>
                <a:spcAft>
                  <a:spcPct val="0"/>
                </a:spcAft>
                <a:buFontTx/>
                <a:buNone/>
              </a:pPr>
              <a:r>
                <a:rPr lang="fr-FR" altLang="nb-NO" sz="1400" i="1" dirty="0">
                  <a:solidFill>
                    <a:srgbClr val="000000"/>
                  </a:solidFill>
                  <a:latin typeface="Times New Roman" pitchFamily="18" charset="0"/>
                  <a:cs typeface="Times New Roman" pitchFamily="18" charset="0"/>
                </a:rPr>
                <a:t>Experiments</a:t>
              </a:r>
            </a:p>
            <a:p>
              <a:pPr fontAlgn="base">
                <a:spcBef>
                  <a:spcPct val="0"/>
                </a:spcBef>
                <a:spcAft>
                  <a:spcPct val="0"/>
                </a:spcAft>
                <a:buFontTx/>
                <a:buNone/>
              </a:pPr>
              <a:r>
                <a:rPr lang="fr-FR" altLang="nb-NO" sz="1400" i="1" dirty="0">
                  <a:solidFill>
                    <a:srgbClr val="000000"/>
                  </a:solidFill>
                  <a:latin typeface="Times New Roman" pitchFamily="18" charset="0"/>
                  <a:cs typeface="Times New Roman" pitchFamily="18" charset="0"/>
                </a:rPr>
                <a:t>Process </a:t>
              </a:r>
            </a:p>
            <a:p>
              <a:pPr fontAlgn="base">
                <a:spcBef>
                  <a:spcPct val="0"/>
                </a:spcBef>
                <a:spcAft>
                  <a:spcPct val="0"/>
                </a:spcAft>
                <a:buFontTx/>
                <a:buNone/>
              </a:pPr>
              <a:r>
                <a:rPr lang="fr-FR" altLang="nb-NO" sz="1400" i="1" dirty="0">
                  <a:solidFill>
                    <a:srgbClr val="000000"/>
                  </a:solidFill>
                  <a:latin typeface="Times New Roman" pitchFamily="18" charset="0"/>
                  <a:cs typeface="Times New Roman" pitchFamily="18" charset="0"/>
                </a:rPr>
                <a:t>description</a:t>
              </a:r>
            </a:p>
            <a:p>
              <a:pPr fontAlgn="base">
                <a:spcBef>
                  <a:spcPct val="0"/>
                </a:spcBef>
                <a:spcAft>
                  <a:spcPct val="0"/>
                </a:spcAft>
                <a:buFontTx/>
                <a:buNone/>
              </a:pPr>
              <a:endParaRPr lang="fr-FR" altLang="nb-NO" sz="1400" i="1" dirty="0">
                <a:solidFill>
                  <a:srgbClr val="000000"/>
                </a:solidFill>
                <a:latin typeface="Times New Roman" pitchFamily="18" charset="0"/>
                <a:cs typeface="Times New Roman" pitchFamily="18" charset="0"/>
              </a:endParaRPr>
            </a:p>
          </p:txBody>
        </p:sp>
        <p:sp>
          <p:nvSpPr>
            <p:cNvPr id="15375" name="Line 5"/>
            <p:cNvSpPr>
              <a:spLocks noChangeShapeType="1"/>
            </p:cNvSpPr>
            <p:nvPr/>
          </p:nvSpPr>
          <p:spPr bwMode="auto">
            <a:xfrm>
              <a:off x="737" y="200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50000"/>
                </a:spcBef>
                <a:spcAft>
                  <a:spcPct val="0"/>
                </a:spcAft>
                <a:buClr>
                  <a:srgbClr val="FF9900"/>
                </a:buClr>
                <a:buFont typeface="Wingdings" pitchFamily="2" charset="2"/>
                <a:buNone/>
              </a:pPr>
              <a:endParaRPr lang="nb-NO" sz="2400">
                <a:solidFill>
                  <a:prstClr val="black"/>
                </a:solidFill>
                <a:latin typeface="Arial" charset="0"/>
              </a:endParaRPr>
            </a:p>
          </p:txBody>
        </p:sp>
        <p:sp>
          <p:nvSpPr>
            <p:cNvPr id="15376" name="Line 6"/>
            <p:cNvSpPr>
              <a:spLocks noChangeShapeType="1"/>
            </p:cNvSpPr>
            <p:nvPr/>
          </p:nvSpPr>
          <p:spPr bwMode="auto">
            <a:xfrm>
              <a:off x="737" y="217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50000"/>
                </a:spcBef>
                <a:spcAft>
                  <a:spcPct val="0"/>
                </a:spcAft>
                <a:buClr>
                  <a:srgbClr val="FF9900"/>
                </a:buClr>
                <a:buFont typeface="Wingdings" pitchFamily="2" charset="2"/>
                <a:buNone/>
              </a:pPr>
              <a:endParaRPr lang="nb-NO" sz="2400">
                <a:solidFill>
                  <a:prstClr val="black"/>
                </a:solidFill>
                <a:latin typeface="Arial" charset="0"/>
              </a:endParaRPr>
            </a:p>
          </p:txBody>
        </p:sp>
        <p:sp>
          <p:nvSpPr>
            <p:cNvPr id="15377" name="Line 7"/>
            <p:cNvSpPr>
              <a:spLocks noChangeShapeType="1"/>
            </p:cNvSpPr>
            <p:nvPr/>
          </p:nvSpPr>
          <p:spPr bwMode="auto">
            <a:xfrm>
              <a:off x="737" y="234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50000"/>
                </a:spcBef>
                <a:spcAft>
                  <a:spcPct val="0"/>
                </a:spcAft>
                <a:buClr>
                  <a:srgbClr val="FF9900"/>
                </a:buClr>
                <a:buFont typeface="Wingdings" pitchFamily="2" charset="2"/>
                <a:buNone/>
              </a:pPr>
              <a:endParaRPr lang="nb-NO" sz="2400">
                <a:solidFill>
                  <a:prstClr val="black"/>
                </a:solidFill>
                <a:latin typeface="Arial" charset="0"/>
              </a:endParaRPr>
            </a:p>
          </p:txBody>
        </p:sp>
        <p:sp>
          <p:nvSpPr>
            <p:cNvPr id="15378" name="Line 8"/>
            <p:cNvSpPr>
              <a:spLocks noChangeShapeType="1"/>
            </p:cNvSpPr>
            <p:nvPr/>
          </p:nvSpPr>
          <p:spPr bwMode="auto">
            <a:xfrm>
              <a:off x="737" y="251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50000"/>
                </a:spcBef>
                <a:spcAft>
                  <a:spcPct val="0"/>
                </a:spcAft>
                <a:buClr>
                  <a:srgbClr val="FF9900"/>
                </a:buClr>
                <a:buFont typeface="Wingdings" pitchFamily="2" charset="2"/>
                <a:buNone/>
              </a:pPr>
              <a:endParaRPr lang="nb-NO" sz="2400">
                <a:solidFill>
                  <a:prstClr val="black"/>
                </a:solidFill>
                <a:latin typeface="Arial" charset="0"/>
              </a:endParaRPr>
            </a:p>
          </p:txBody>
        </p:sp>
        <p:sp>
          <p:nvSpPr>
            <p:cNvPr id="15379" name="Line 9"/>
            <p:cNvSpPr>
              <a:spLocks noChangeShapeType="1"/>
            </p:cNvSpPr>
            <p:nvPr/>
          </p:nvSpPr>
          <p:spPr bwMode="auto">
            <a:xfrm>
              <a:off x="737" y="268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50000"/>
                </a:spcBef>
                <a:spcAft>
                  <a:spcPct val="0"/>
                </a:spcAft>
                <a:buClr>
                  <a:srgbClr val="FF9900"/>
                </a:buClr>
                <a:buFont typeface="Wingdings" pitchFamily="2" charset="2"/>
                <a:buNone/>
              </a:pPr>
              <a:endParaRPr lang="nb-NO" sz="2400">
                <a:solidFill>
                  <a:prstClr val="black"/>
                </a:solidFill>
                <a:latin typeface="Arial" charset="0"/>
              </a:endParaRPr>
            </a:p>
          </p:txBody>
        </p:sp>
        <p:sp>
          <p:nvSpPr>
            <p:cNvPr id="15380" name="Line 10"/>
            <p:cNvSpPr>
              <a:spLocks noChangeShapeType="1"/>
            </p:cNvSpPr>
            <p:nvPr/>
          </p:nvSpPr>
          <p:spPr bwMode="auto">
            <a:xfrm>
              <a:off x="737" y="2858"/>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50000"/>
                </a:spcBef>
                <a:spcAft>
                  <a:spcPct val="0"/>
                </a:spcAft>
                <a:buClr>
                  <a:srgbClr val="FF9900"/>
                </a:buClr>
                <a:buFont typeface="Wingdings" pitchFamily="2" charset="2"/>
                <a:buNone/>
              </a:pPr>
              <a:endParaRPr lang="nb-NO" sz="2400">
                <a:solidFill>
                  <a:prstClr val="black"/>
                </a:solidFill>
                <a:latin typeface="Arial" charset="0"/>
              </a:endParaRPr>
            </a:p>
          </p:txBody>
        </p:sp>
        <p:sp>
          <p:nvSpPr>
            <p:cNvPr id="15381" name="AutoShape 11"/>
            <p:cNvSpPr>
              <a:spLocks/>
            </p:cNvSpPr>
            <p:nvPr/>
          </p:nvSpPr>
          <p:spPr bwMode="auto">
            <a:xfrm>
              <a:off x="1191" y="1715"/>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82" name="AutoShape 12"/>
            <p:cNvSpPr>
              <a:spLocks noChangeArrowheads="1"/>
            </p:cNvSpPr>
            <p:nvPr/>
          </p:nvSpPr>
          <p:spPr bwMode="auto">
            <a:xfrm>
              <a:off x="965" y="1921"/>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83" name="AutoShape 13"/>
            <p:cNvSpPr>
              <a:spLocks noChangeArrowheads="1"/>
            </p:cNvSpPr>
            <p:nvPr/>
          </p:nvSpPr>
          <p:spPr bwMode="auto">
            <a:xfrm>
              <a:off x="1282" y="2454"/>
              <a:ext cx="182" cy="512"/>
            </a:xfrm>
            <a:prstGeom prst="rightArrow">
              <a:avLst>
                <a:gd name="adj1" fmla="val 50120"/>
                <a:gd name="adj2" fmla="val 44750"/>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84" name="AutoShape 14"/>
            <p:cNvSpPr>
              <a:spLocks noChangeArrowheads="1"/>
            </p:cNvSpPr>
            <p:nvPr/>
          </p:nvSpPr>
          <p:spPr bwMode="auto">
            <a:xfrm>
              <a:off x="3007" y="2340"/>
              <a:ext cx="272" cy="625"/>
            </a:xfrm>
            <a:prstGeom prst="rightArrow">
              <a:avLst>
                <a:gd name="adj1" fmla="val 50000"/>
                <a:gd name="adj2" fmla="val 25000"/>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85" name="AutoShape 15"/>
            <p:cNvSpPr>
              <a:spLocks noChangeArrowheads="1"/>
            </p:cNvSpPr>
            <p:nvPr/>
          </p:nvSpPr>
          <p:spPr bwMode="auto">
            <a:xfrm>
              <a:off x="964" y="2114"/>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86" name="AutoShape 16"/>
            <p:cNvSpPr>
              <a:spLocks noChangeArrowheads="1"/>
            </p:cNvSpPr>
            <p:nvPr/>
          </p:nvSpPr>
          <p:spPr bwMode="auto">
            <a:xfrm>
              <a:off x="963" y="2307"/>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87" name="AutoShape 17"/>
            <p:cNvSpPr>
              <a:spLocks noChangeArrowheads="1"/>
            </p:cNvSpPr>
            <p:nvPr/>
          </p:nvSpPr>
          <p:spPr bwMode="auto">
            <a:xfrm>
              <a:off x="962" y="2499"/>
              <a:ext cx="136" cy="171"/>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88" name="AutoShape 18"/>
            <p:cNvSpPr>
              <a:spLocks noChangeArrowheads="1"/>
            </p:cNvSpPr>
            <p:nvPr/>
          </p:nvSpPr>
          <p:spPr bwMode="auto">
            <a:xfrm>
              <a:off x="961" y="2692"/>
              <a:ext cx="136" cy="171"/>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89" name="AutoShape 19"/>
            <p:cNvSpPr>
              <a:spLocks noChangeArrowheads="1"/>
            </p:cNvSpPr>
            <p:nvPr/>
          </p:nvSpPr>
          <p:spPr bwMode="auto">
            <a:xfrm>
              <a:off x="960" y="2885"/>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90" name="AutoShape 20"/>
            <p:cNvSpPr>
              <a:spLocks noChangeArrowheads="1"/>
            </p:cNvSpPr>
            <p:nvPr/>
          </p:nvSpPr>
          <p:spPr bwMode="auto">
            <a:xfrm>
              <a:off x="964" y="3534"/>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91" name="Line 21"/>
            <p:cNvSpPr>
              <a:spLocks noChangeShapeType="1"/>
            </p:cNvSpPr>
            <p:nvPr/>
          </p:nvSpPr>
          <p:spPr bwMode="auto">
            <a:xfrm>
              <a:off x="746" y="3620"/>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50000"/>
                </a:spcBef>
                <a:spcAft>
                  <a:spcPct val="0"/>
                </a:spcAft>
                <a:buClr>
                  <a:srgbClr val="FF9900"/>
                </a:buClr>
                <a:buFont typeface="Wingdings" pitchFamily="2" charset="2"/>
                <a:buNone/>
              </a:pPr>
              <a:endParaRPr lang="nb-NO" sz="2400">
                <a:solidFill>
                  <a:prstClr val="black"/>
                </a:solidFill>
                <a:latin typeface="Arial" charset="0"/>
              </a:endParaRPr>
            </a:p>
          </p:txBody>
        </p:sp>
        <p:sp>
          <p:nvSpPr>
            <p:cNvPr id="15392" name="AutoShape 22"/>
            <p:cNvSpPr>
              <a:spLocks noChangeArrowheads="1"/>
            </p:cNvSpPr>
            <p:nvPr/>
          </p:nvSpPr>
          <p:spPr bwMode="auto">
            <a:xfrm rot="-5400000">
              <a:off x="1191" y="2091"/>
              <a:ext cx="1817" cy="1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499 h 21600"/>
                <a:gd name="T14" fmla="*/ 17095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vert="eaVert"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fr-FR" altLang="nb-NO" sz="1800">
                  <a:solidFill>
                    <a:srgbClr val="000000"/>
                  </a:solidFill>
                  <a:latin typeface="Arial Black" pitchFamily="34" charset="0"/>
                </a:rPr>
                <a:t> 							</a:t>
              </a:r>
            </a:p>
            <a:p>
              <a:pPr algn="ctr" fontAlgn="base">
                <a:spcBef>
                  <a:spcPct val="0"/>
                </a:spcBef>
                <a:spcAft>
                  <a:spcPct val="0"/>
                </a:spcAft>
                <a:buFontTx/>
                <a:buNone/>
              </a:pPr>
              <a:r>
                <a:rPr lang="fr-FR" altLang="nb-NO" sz="1800">
                  <a:solidFill>
                    <a:srgbClr val="000000"/>
                  </a:solidFill>
                  <a:latin typeface="Arial Black" pitchFamily="34" charset="0"/>
                </a:rPr>
                <a:t>Core </a:t>
              </a:r>
            </a:p>
            <a:p>
              <a:pPr algn="ctr" fontAlgn="base">
                <a:spcBef>
                  <a:spcPct val="0"/>
                </a:spcBef>
                <a:spcAft>
                  <a:spcPct val="0"/>
                </a:spcAft>
                <a:buFontTx/>
                <a:buNone/>
              </a:pPr>
              <a:r>
                <a:rPr lang="fr-FR" altLang="nb-NO" sz="1800">
                  <a:solidFill>
                    <a:srgbClr val="000000"/>
                  </a:solidFill>
                  <a:latin typeface="Arial Black" pitchFamily="34" charset="0"/>
                </a:rPr>
                <a:t>Services</a:t>
              </a:r>
            </a:p>
          </p:txBody>
        </p:sp>
        <p:sp>
          <p:nvSpPr>
            <p:cNvPr id="15393" name="AutoShape 23"/>
            <p:cNvSpPr>
              <a:spLocks noChangeArrowheads="1"/>
            </p:cNvSpPr>
            <p:nvPr/>
          </p:nvSpPr>
          <p:spPr bwMode="auto">
            <a:xfrm rot="5400000">
              <a:off x="2983" y="2114"/>
              <a:ext cx="1817" cy="1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06 h 21600"/>
                <a:gd name="T14" fmla="*/ 17095 w 21600"/>
                <a:gd name="T15" fmla="*/ 1709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rot="10800000" vert="eaVert"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fr-FR" altLang="nb-NO" sz="1800">
                  <a:solidFill>
                    <a:srgbClr val="000000"/>
                  </a:solidFill>
                  <a:latin typeface="Arial Black" pitchFamily="34" charset="0"/>
                </a:rPr>
                <a:t> </a:t>
              </a:r>
            </a:p>
            <a:p>
              <a:pPr algn="ctr" fontAlgn="base">
                <a:spcBef>
                  <a:spcPct val="0"/>
                </a:spcBef>
                <a:spcAft>
                  <a:spcPct val="0"/>
                </a:spcAft>
                <a:buFontTx/>
                <a:buNone/>
              </a:pPr>
              <a:r>
                <a:rPr lang="fr-FR" altLang="nb-NO" sz="1800">
                  <a:solidFill>
                    <a:srgbClr val="000000"/>
                  </a:solidFill>
                  <a:latin typeface="Arial Black" pitchFamily="34" charset="0"/>
                </a:rPr>
                <a:t>Downstream </a:t>
              </a:r>
            </a:p>
            <a:p>
              <a:pPr algn="ctr" fontAlgn="base">
                <a:spcBef>
                  <a:spcPct val="0"/>
                </a:spcBef>
                <a:spcAft>
                  <a:spcPct val="0"/>
                </a:spcAft>
                <a:buFontTx/>
                <a:buNone/>
              </a:pPr>
              <a:r>
                <a:rPr lang="fr-FR" altLang="nb-NO" sz="1800">
                  <a:solidFill>
                    <a:srgbClr val="000000"/>
                  </a:solidFill>
                  <a:latin typeface="Arial Black" pitchFamily="34" charset="0"/>
                </a:rPr>
                <a:t>Services</a:t>
              </a:r>
            </a:p>
          </p:txBody>
        </p:sp>
        <p:sp>
          <p:nvSpPr>
            <p:cNvPr id="15394" name="AutoShape 24"/>
            <p:cNvSpPr>
              <a:spLocks noChangeArrowheads="1"/>
            </p:cNvSpPr>
            <p:nvPr/>
          </p:nvSpPr>
          <p:spPr bwMode="auto">
            <a:xfrm>
              <a:off x="2599" y="2511"/>
              <a:ext cx="272" cy="34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95" name="Text Box 25"/>
            <p:cNvSpPr txBox="1">
              <a:spLocks noChangeArrowheads="1"/>
            </p:cNvSpPr>
            <p:nvPr/>
          </p:nvSpPr>
          <p:spPr bwMode="auto">
            <a:xfrm>
              <a:off x="5003" y="2283"/>
              <a:ext cx="829" cy="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fr-FR" altLang="nb-NO" sz="1400" b="1">
                  <a:solidFill>
                    <a:srgbClr val="000000"/>
                  </a:solidFill>
                  <a:latin typeface="Arial" charset="0"/>
                </a:rPr>
                <a:t>specialized</a:t>
              </a:r>
            </a:p>
            <a:p>
              <a:pPr fontAlgn="base">
                <a:spcBef>
                  <a:spcPct val="0"/>
                </a:spcBef>
                <a:spcAft>
                  <a:spcPct val="0"/>
                </a:spcAft>
                <a:buFontTx/>
                <a:buNone/>
              </a:pPr>
              <a:r>
                <a:rPr lang="fr-FR" altLang="nb-NO" sz="1400" b="1">
                  <a:solidFill>
                    <a:srgbClr val="000000"/>
                  </a:solidFill>
                  <a:latin typeface="Arial" charset="0"/>
                </a:rPr>
                <a:t>operational</a:t>
              </a:r>
            </a:p>
            <a:p>
              <a:pPr fontAlgn="base">
                <a:spcBef>
                  <a:spcPct val="0"/>
                </a:spcBef>
                <a:spcAft>
                  <a:spcPct val="0"/>
                </a:spcAft>
                <a:buFontTx/>
                <a:buNone/>
              </a:pPr>
              <a:r>
                <a:rPr lang="fr-FR" altLang="nb-NO" sz="1400" b="1">
                  <a:solidFill>
                    <a:srgbClr val="000000"/>
                  </a:solidFill>
                  <a:latin typeface="Arial" charset="0"/>
                </a:rPr>
                <a:t>users</a:t>
              </a:r>
            </a:p>
            <a:p>
              <a:pPr fontAlgn="base">
                <a:spcBef>
                  <a:spcPct val="0"/>
                </a:spcBef>
                <a:spcAft>
                  <a:spcPct val="0"/>
                </a:spcAft>
                <a:buFontTx/>
                <a:buNone/>
              </a:pPr>
              <a:endParaRPr lang="fr-FR" altLang="nb-NO" sz="1400" b="1">
                <a:solidFill>
                  <a:srgbClr val="000000"/>
                </a:solidFill>
                <a:latin typeface="Arial" charset="0"/>
              </a:endParaRPr>
            </a:p>
            <a:p>
              <a:pPr fontAlgn="base">
                <a:spcBef>
                  <a:spcPct val="0"/>
                </a:spcBef>
                <a:spcAft>
                  <a:spcPct val="0"/>
                </a:spcAft>
                <a:buFontTx/>
                <a:buNone/>
              </a:pPr>
              <a:r>
                <a:rPr lang="fr-FR" altLang="nb-NO" sz="1400" b="1">
                  <a:solidFill>
                    <a:srgbClr val="000000"/>
                  </a:solidFill>
                  <a:latin typeface="Arial" charset="0"/>
                </a:rPr>
                <a:t>Other </a:t>
              </a:r>
            </a:p>
            <a:p>
              <a:pPr fontAlgn="base">
                <a:spcBef>
                  <a:spcPct val="0"/>
                </a:spcBef>
                <a:spcAft>
                  <a:spcPct val="0"/>
                </a:spcAft>
                <a:buFontTx/>
                <a:buNone/>
              </a:pPr>
              <a:r>
                <a:rPr lang="fr-FR" altLang="nb-NO" sz="1400" b="1">
                  <a:solidFill>
                    <a:srgbClr val="000000"/>
                  </a:solidFill>
                  <a:latin typeface="Arial" charset="0"/>
                </a:rPr>
                <a:t>branches of </a:t>
              </a:r>
            </a:p>
            <a:p>
              <a:pPr fontAlgn="base">
                <a:spcBef>
                  <a:spcPct val="0"/>
                </a:spcBef>
                <a:spcAft>
                  <a:spcPct val="0"/>
                </a:spcAft>
                <a:buFontTx/>
                <a:buNone/>
              </a:pPr>
              <a:r>
                <a:rPr lang="fr-FR" altLang="nb-NO" sz="1400" b="1">
                  <a:solidFill>
                    <a:srgbClr val="000000"/>
                  </a:solidFill>
                  <a:latin typeface="Arial" charset="0"/>
                </a:rPr>
                <a:t>research</a:t>
              </a:r>
            </a:p>
            <a:p>
              <a:pPr fontAlgn="base">
                <a:spcBef>
                  <a:spcPct val="0"/>
                </a:spcBef>
                <a:spcAft>
                  <a:spcPct val="0"/>
                </a:spcAft>
                <a:buFontTx/>
                <a:buNone/>
              </a:pPr>
              <a:r>
                <a:rPr lang="fr-FR" altLang="nb-NO" sz="1400" b="1">
                  <a:solidFill>
                    <a:srgbClr val="000000"/>
                  </a:solidFill>
                  <a:latin typeface="Arial" charset="0"/>
                </a:rPr>
                <a:t>or innovation</a:t>
              </a:r>
            </a:p>
          </p:txBody>
        </p:sp>
        <p:sp>
          <p:nvSpPr>
            <p:cNvPr id="15396" name="AutoShape 26"/>
            <p:cNvSpPr>
              <a:spLocks noChangeArrowheads="1"/>
            </p:cNvSpPr>
            <p:nvPr/>
          </p:nvSpPr>
          <p:spPr bwMode="auto">
            <a:xfrm>
              <a:off x="4369" y="1886"/>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97" name="AutoShape 27"/>
            <p:cNvSpPr>
              <a:spLocks noChangeArrowheads="1"/>
            </p:cNvSpPr>
            <p:nvPr/>
          </p:nvSpPr>
          <p:spPr bwMode="auto">
            <a:xfrm>
              <a:off x="4641" y="1829"/>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98" name="AutoShape 28"/>
            <p:cNvSpPr>
              <a:spLocks noChangeArrowheads="1"/>
            </p:cNvSpPr>
            <p:nvPr/>
          </p:nvSpPr>
          <p:spPr bwMode="auto">
            <a:xfrm>
              <a:off x="4369" y="2226"/>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99" name="AutoShape 29"/>
            <p:cNvSpPr>
              <a:spLocks noChangeArrowheads="1"/>
            </p:cNvSpPr>
            <p:nvPr/>
          </p:nvSpPr>
          <p:spPr bwMode="auto">
            <a:xfrm>
              <a:off x="4369" y="2567"/>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00" name="AutoShape 30"/>
            <p:cNvSpPr>
              <a:spLocks noChangeArrowheads="1"/>
            </p:cNvSpPr>
            <p:nvPr/>
          </p:nvSpPr>
          <p:spPr bwMode="auto">
            <a:xfrm>
              <a:off x="4369" y="2908"/>
              <a:ext cx="226" cy="227"/>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01" name="AutoShape 31"/>
            <p:cNvSpPr>
              <a:spLocks noChangeArrowheads="1"/>
            </p:cNvSpPr>
            <p:nvPr/>
          </p:nvSpPr>
          <p:spPr bwMode="auto">
            <a:xfrm>
              <a:off x="4369" y="3248"/>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02" name="AutoShape 32"/>
            <p:cNvSpPr>
              <a:spLocks noChangeArrowheads="1"/>
            </p:cNvSpPr>
            <p:nvPr/>
          </p:nvSpPr>
          <p:spPr bwMode="auto">
            <a:xfrm>
              <a:off x="4641" y="2567"/>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03" name="AutoShape 33"/>
            <p:cNvSpPr>
              <a:spLocks noChangeArrowheads="1"/>
            </p:cNvSpPr>
            <p:nvPr/>
          </p:nvSpPr>
          <p:spPr bwMode="auto">
            <a:xfrm>
              <a:off x="4641" y="2908"/>
              <a:ext cx="272" cy="226"/>
            </a:xfrm>
            <a:prstGeom prst="rightArrow">
              <a:avLst>
                <a:gd name="adj1" fmla="val 54694"/>
                <a:gd name="adj2" fmla="val 42921"/>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04" name="AutoShape 34"/>
            <p:cNvSpPr>
              <a:spLocks noChangeArrowheads="1"/>
            </p:cNvSpPr>
            <p:nvPr/>
          </p:nvSpPr>
          <p:spPr bwMode="auto">
            <a:xfrm>
              <a:off x="4641" y="3248"/>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05" name="AutoShape 35"/>
            <p:cNvSpPr>
              <a:spLocks/>
            </p:cNvSpPr>
            <p:nvPr/>
          </p:nvSpPr>
          <p:spPr bwMode="auto">
            <a:xfrm>
              <a:off x="4958" y="1714"/>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06" name="Text Box 36"/>
            <p:cNvSpPr txBox="1">
              <a:spLocks noChangeArrowheads="1"/>
            </p:cNvSpPr>
            <p:nvPr/>
          </p:nvSpPr>
          <p:spPr bwMode="auto">
            <a:xfrm>
              <a:off x="123" y="2951"/>
              <a:ext cx="1034" cy="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fr-FR" altLang="nb-NO" sz="1400" i="1">
                  <a:solidFill>
                    <a:srgbClr val="000000"/>
                  </a:solidFill>
                  <a:latin typeface="Times New Roman" pitchFamily="18" charset="0"/>
                  <a:cs typeface="Times New Roman" pitchFamily="18" charset="0"/>
                </a:rPr>
                <a:t>Output from </a:t>
              </a:r>
            </a:p>
            <a:p>
              <a:pPr fontAlgn="base">
                <a:spcBef>
                  <a:spcPct val="0"/>
                </a:spcBef>
                <a:spcAft>
                  <a:spcPct val="0"/>
                </a:spcAft>
                <a:buFontTx/>
                <a:buNone/>
              </a:pPr>
              <a:r>
                <a:rPr lang="fr-FR" altLang="nb-NO" sz="1400" i="1">
                  <a:solidFill>
                    <a:srgbClr val="000000"/>
                  </a:solidFill>
                  <a:latin typeface="Times New Roman" pitchFamily="18" charset="0"/>
                  <a:cs typeface="Times New Roman" pitchFamily="18" charset="0"/>
                </a:rPr>
                <a:t>other</a:t>
              </a:r>
            </a:p>
            <a:p>
              <a:pPr fontAlgn="base">
                <a:spcBef>
                  <a:spcPct val="0"/>
                </a:spcBef>
                <a:spcAft>
                  <a:spcPct val="0"/>
                </a:spcAft>
                <a:buFontTx/>
                <a:buNone/>
              </a:pPr>
              <a:r>
                <a:rPr lang="fr-FR" altLang="nb-NO" sz="1400" i="1">
                  <a:solidFill>
                    <a:srgbClr val="000000"/>
                  </a:solidFill>
                  <a:latin typeface="Times New Roman" pitchFamily="18" charset="0"/>
                  <a:cs typeface="Times New Roman" pitchFamily="18" charset="0"/>
                </a:rPr>
                <a:t>science</a:t>
              </a:r>
            </a:p>
            <a:p>
              <a:pPr fontAlgn="base">
                <a:spcBef>
                  <a:spcPct val="0"/>
                </a:spcBef>
                <a:spcAft>
                  <a:spcPct val="0"/>
                </a:spcAft>
                <a:buFontTx/>
                <a:buNone/>
              </a:pPr>
              <a:r>
                <a:rPr lang="fr-FR" altLang="nb-NO" sz="1400" i="1">
                  <a:solidFill>
                    <a:srgbClr val="000000"/>
                  </a:solidFill>
                  <a:latin typeface="Times New Roman" pitchFamily="18" charset="0"/>
                  <a:cs typeface="Times New Roman" pitchFamily="18" charset="0"/>
                </a:rPr>
                <a:t>disciplines</a:t>
              </a:r>
            </a:p>
            <a:p>
              <a:pPr fontAlgn="base">
                <a:spcBef>
                  <a:spcPct val="0"/>
                </a:spcBef>
                <a:spcAft>
                  <a:spcPct val="0"/>
                </a:spcAft>
                <a:buFontTx/>
                <a:buNone/>
              </a:pPr>
              <a:r>
                <a:rPr lang="fr-FR" altLang="nb-NO" sz="1400" i="1">
                  <a:solidFill>
                    <a:srgbClr val="000000"/>
                  </a:solidFill>
                  <a:latin typeface="Times New Roman" pitchFamily="18" charset="0"/>
                  <a:cs typeface="Times New Roman" pitchFamily="18" charset="0"/>
                </a:rPr>
                <a:t>or services</a:t>
              </a:r>
            </a:p>
            <a:p>
              <a:pPr fontAlgn="base">
                <a:spcBef>
                  <a:spcPct val="0"/>
                </a:spcBef>
                <a:spcAft>
                  <a:spcPct val="0"/>
                </a:spcAft>
                <a:buFontTx/>
                <a:buNone/>
              </a:pPr>
              <a:r>
                <a:rPr lang="fr-FR" altLang="nb-NO" sz="1400" i="1">
                  <a:solidFill>
                    <a:srgbClr val="000000"/>
                  </a:solidFill>
                  <a:latin typeface="Times New Roman" pitchFamily="18" charset="0"/>
                  <a:cs typeface="Times New Roman" pitchFamily="18" charset="0"/>
                </a:rPr>
                <a:t>IA, socio-economics</a:t>
              </a:r>
            </a:p>
          </p:txBody>
        </p:sp>
        <p:sp>
          <p:nvSpPr>
            <p:cNvPr id="15407" name="AutoShape 37"/>
            <p:cNvSpPr>
              <a:spLocks noChangeArrowheads="1"/>
            </p:cNvSpPr>
            <p:nvPr/>
          </p:nvSpPr>
          <p:spPr bwMode="auto">
            <a:xfrm>
              <a:off x="964" y="3306"/>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08" name="Line 38"/>
            <p:cNvSpPr>
              <a:spLocks noChangeShapeType="1"/>
            </p:cNvSpPr>
            <p:nvPr/>
          </p:nvSpPr>
          <p:spPr bwMode="auto">
            <a:xfrm>
              <a:off x="746" y="3392"/>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50000"/>
                </a:spcBef>
                <a:spcAft>
                  <a:spcPct val="0"/>
                </a:spcAft>
                <a:buClr>
                  <a:srgbClr val="FF9900"/>
                </a:buClr>
                <a:buFont typeface="Wingdings" pitchFamily="2" charset="2"/>
                <a:buNone/>
              </a:pPr>
              <a:endParaRPr lang="nb-NO" sz="2400">
                <a:solidFill>
                  <a:prstClr val="black"/>
                </a:solidFill>
                <a:latin typeface="Arial" charset="0"/>
              </a:endParaRPr>
            </a:p>
          </p:txBody>
        </p:sp>
        <p:sp>
          <p:nvSpPr>
            <p:cNvPr id="15409" name="AutoShape 39"/>
            <p:cNvSpPr>
              <a:spLocks noChangeArrowheads="1"/>
            </p:cNvSpPr>
            <p:nvPr/>
          </p:nvSpPr>
          <p:spPr bwMode="auto">
            <a:xfrm>
              <a:off x="2112" y="892"/>
              <a:ext cx="1296" cy="909"/>
            </a:xfrm>
            <a:prstGeom prst="downArrowCallout">
              <a:avLst>
                <a:gd name="adj1" fmla="val 16317"/>
                <a:gd name="adj2" fmla="val 17597"/>
                <a:gd name="adj3" fmla="val 13634"/>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fr-FR" altLang="nb-NO" sz="1300" b="1">
                  <a:solidFill>
                    <a:srgbClr val="000000"/>
                  </a:solidFill>
                  <a:latin typeface="Arial" charset="0"/>
                </a:rPr>
                <a:t>Core </a:t>
              </a:r>
            </a:p>
            <a:p>
              <a:pPr algn="ctr" fontAlgn="base">
                <a:spcBef>
                  <a:spcPct val="0"/>
                </a:spcBef>
                <a:spcAft>
                  <a:spcPct val="0"/>
                </a:spcAft>
                <a:buFontTx/>
                <a:buNone/>
              </a:pPr>
              <a:r>
                <a:rPr lang="fr-FR" altLang="nb-NO" sz="1300" b="1">
                  <a:solidFill>
                    <a:srgbClr val="000000"/>
                  </a:solidFill>
                  <a:latin typeface="Arial" charset="0"/>
                </a:rPr>
                <a:t>information </a:t>
              </a:r>
            </a:p>
            <a:p>
              <a:pPr algn="ctr" fontAlgn="base">
                <a:spcBef>
                  <a:spcPct val="0"/>
                </a:spcBef>
                <a:spcAft>
                  <a:spcPct val="0"/>
                </a:spcAft>
                <a:buFontTx/>
                <a:buNone/>
              </a:pPr>
              <a:r>
                <a:rPr lang="fr-FR" altLang="nb-NO" sz="1300" b="1">
                  <a:solidFill>
                    <a:srgbClr val="000000"/>
                  </a:solidFill>
                  <a:latin typeface="Arial" charset="0"/>
                </a:rPr>
                <a:t>Model calculations</a:t>
              </a:r>
            </a:p>
            <a:p>
              <a:pPr algn="ctr" fontAlgn="base">
                <a:spcBef>
                  <a:spcPct val="0"/>
                </a:spcBef>
                <a:spcAft>
                  <a:spcPct val="0"/>
                </a:spcAft>
                <a:buFontTx/>
                <a:buNone/>
              </a:pPr>
              <a:r>
                <a:rPr lang="fr-FR" altLang="nb-NO" sz="1300" b="1">
                  <a:solidFill>
                    <a:srgbClr val="000000"/>
                  </a:solidFill>
                  <a:latin typeface="Arial" charset="0"/>
                </a:rPr>
                <a:t>integrating basic data </a:t>
              </a:r>
            </a:p>
            <a:p>
              <a:pPr algn="ctr" fontAlgn="base">
                <a:spcBef>
                  <a:spcPct val="0"/>
                </a:spcBef>
                <a:spcAft>
                  <a:spcPct val="0"/>
                </a:spcAft>
                <a:buFontTx/>
                <a:buNone/>
              </a:pPr>
              <a:r>
                <a:rPr lang="fr-FR" altLang="nb-NO" sz="1300" b="1">
                  <a:solidFill>
                    <a:srgbClr val="000000"/>
                  </a:solidFill>
                  <a:latin typeface="Arial" charset="0"/>
                </a:rPr>
                <a:t>and process knowledge</a:t>
              </a:r>
            </a:p>
          </p:txBody>
        </p:sp>
        <p:sp>
          <p:nvSpPr>
            <p:cNvPr id="15410" name="AutoShape 40"/>
            <p:cNvSpPr>
              <a:spLocks noChangeArrowheads="1"/>
            </p:cNvSpPr>
            <p:nvPr/>
          </p:nvSpPr>
          <p:spPr bwMode="auto">
            <a:xfrm>
              <a:off x="4096" y="864"/>
              <a:ext cx="818" cy="938"/>
            </a:xfrm>
            <a:prstGeom prst="downArrowCallout">
              <a:avLst>
                <a:gd name="adj1" fmla="val 11444"/>
                <a:gd name="adj2" fmla="val 12343"/>
                <a:gd name="adj3" fmla="val 15634"/>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fr-FR" altLang="nb-NO" sz="1400" b="1">
                  <a:solidFill>
                    <a:srgbClr val="000000"/>
                  </a:solidFill>
                  <a:latin typeface="Arial" charset="0"/>
                </a:rPr>
                <a:t>User customized</a:t>
              </a:r>
            </a:p>
            <a:p>
              <a:pPr algn="ctr" fontAlgn="base">
                <a:spcBef>
                  <a:spcPct val="0"/>
                </a:spcBef>
                <a:spcAft>
                  <a:spcPct val="0"/>
                </a:spcAft>
                <a:buFontTx/>
                <a:buNone/>
              </a:pPr>
              <a:r>
                <a:rPr lang="fr-FR" altLang="nb-NO" sz="1400" b="1">
                  <a:solidFill>
                    <a:srgbClr val="000000"/>
                  </a:solidFill>
                  <a:latin typeface="Arial" charset="0"/>
                </a:rPr>
                <a:t>information </a:t>
              </a:r>
            </a:p>
            <a:p>
              <a:pPr algn="ctr" fontAlgn="base">
                <a:spcBef>
                  <a:spcPct val="0"/>
                </a:spcBef>
                <a:spcAft>
                  <a:spcPct val="0"/>
                </a:spcAft>
                <a:buFontTx/>
                <a:buNone/>
              </a:pPr>
              <a:r>
                <a:rPr lang="fr-FR" altLang="nb-NO" sz="1400" b="1">
                  <a:solidFill>
                    <a:srgbClr val="000000"/>
                  </a:solidFill>
                  <a:latin typeface="Arial" charset="0"/>
                </a:rPr>
                <a:t>(user products)</a:t>
              </a:r>
            </a:p>
          </p:txBody>
        </p:sp>
        <p:sp>
          <p:nvSpPr>
            <p:cNvPr id="15411" name="AutoShape 41"/>
            <p:cNvSpPr>
              <a:spLocks noChangeArrowheads="1"/>
            </p:cNvSpPr>
            <p:nvPr/>
          </p:nvSpPr>
          <p:spPr bwMode="auto">
            <a:xfrm>
              <a:off x="692" y="893"/>
              <a:ext cx="725" cy="909"/>
            </a:xfrm>
            <a:prstGeom prst="downArrowCallout">
              <a:avLst>
                <a:gd name="adj1" fmla="val 11444"/>
                <a:gd name="adj2" fmla="val 12343"/>
                <a:gd name="adj3" fmla="val 17095"/>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fr-FR" altLang="nb-NO" sz="1400" b="1">
                  <a:solidFill>
                    <a:srgbClr val="000000"/>
                  </a:solidFill>
                  <a:latin typeface="Arial" charset="0"/>
                </a:rPr>
                <a:t>Input </a:t>
              </a:r>
            </a:p>
            <a:p>
              <a:pPr algn="ctr" fontAlgn="base">
                <a:spcBef>
                  <a:spcPct val="0"/>
                </a:spcBef>
                <a:spcAft>
                  <a:spcPct val="0"/>
                </a:spcAft>
                <a:buFontTx/>
                <a:buNone/>
              </a:pPr>
              <a:r>
                <a:rPr lang="fr-FR" altLang="nb-NO" sz="1400" b="1">
                  <a:solidFill>
                    <a:srgbClr val="000000"/>
                  </a:solidFill>
                  <a:latin typeface="Arial" charset="0"/>
                </a:rPr>
                <a:t>information </a:t>
              </a:r>
            </a:p>
            <a:p>
              <a:pPr algn="ctr" fontAlgn="base">
                <a:spcBef>
                  <a:spcPct val="0"/>
                </a:spcBef>
                <a:spcAft>
                  <a:spcPct val="0"/>
                </a:spcAft>
                <a:buFontTx/>
                <a:buNone/>
              </a:pPr>
              <a:endParaRPr lang="fr-FR" altLang="nb-NO" sz="1400" b="1">
                <a:solidFill>
                  <a:srgbClr val="000000"/>
                </a:solidFill>
                <a:latin typeface="Arial" charset="0"/>
              </a:endParaRPr>
            </a:p>
          </p:txBody>
        </p:sp>
        <p:sp>
          <p:nvSpPr>
            <p:cNvPr id="15412" name="AutoShape 42"/>
            <p:cNvSpPr>
              <a:spLocks noChangeArrowheads="1"/>
            </p:cNvSpPr>
            <p:nvPr/>
          </p:nvSpPr>
          <p:spPr bwMode="auto">
            <a:xfrm>
              <a:off x="4642" y="2226"/>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13" name="AutoShape 43"/>
            <p:cNvSpPr>
              <a:spLocks/>
            </p:cNvSpPr>
            <p:nvPr/>
          </p:nvSpPr>
          <p:spPr bwMode="auto">
            <a:xfrm>
              <a:off x="2871" y="1685"/>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414" name="Text Box 44"/>
            <p:cNvSpPr txBox="1">
              <a:spLocks noChangeArrowheads="1"/>
            </p:cNvSpPr>
            <p:nvPr/>
          </p:nvSpPr>
          <p:spPr bwMode="auto">
            <a:xfrm>
              <a:off x="123" y="-403"/>
              <a:ext cx="5377" cy="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endParaRPr lang="fr-FR" altLang="nb-NO" b="1" dirty="0" smtClean="0">
                <a:solidFill>
                  <a:srgbClr val="000000"/>
                </a:solidFill>
                <a:latin typeface="Times New Roman" pitchFamily="18" charset="0"/>
              </a:endParaRPr>
            </a:p>
            <a:p>
              <a:pPr algn="ctr" fontAlgn="base">
                <a:spcBef>
                  <a:spcPct val="0"/>
                </a:spcBef>
                <a:spcAft>
                  <a:spcPct val="0"/>
                </a:spcAft>
                <a:buFontTx/>
                <a:buNone/>
              </a:pPr>
              <a:r>
                <a:rPr lang="fr-FR" altLang="nb-NO" sz="2800" b="1" dirty="0">
                  <a:solidFill>
                    <a:srgbClr val="000000"/>
                  </a:solidFill>
                  <a:latin typeface="Times New Roman" pitchFamily="18" charset="0"/>
                </a:rPr>
                <a:t>Science for service – Quality, relevance and impact</a:t>
              </a:r>
            </a:p>
            <a:p>
              <a:pPr algn="ctr" fontAlgn="base">
                <a:spcBef>
                  <a:spcPct val="0"/>
                </a:spcBef>
                <a:spcAft>
                  <a:spcPct val="0"/>
                </a:spcAft>
                <a:buFontTx/>
                <a:buNone/>
              </a:pPr>
              <a:endParaRPr lang="en-GB" altLang="nb-NO" b="1" dirty="0" smtClean="0">
                <a:solidFill>
                  <a:srgbClr val="000000"/>
                </a:solidFill>
                <a:latin typeface="Times New Roman" pitchFamily="18" charset="0"/>
              </a:endParaRPr>
            </a:p>
          </p:txBody>
        </p:sp>
        <p:sp>
          <p:nvSpPr>
            <p:cNvPr id="15415" name="Rectangle 45"/>
            <p:cNvSpPr>
              <a:spLocks noChangeArrowheads="1"/>
            </p:cNvSpPr>
            <p:nvPr/>
          </p:nvSpPr>
          <p:spPr bwMode="auto">
            <a:xfrm>
              <a:off x="1248" y="4032"/>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b"/>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fr-FR" altLang="nb-NO" sz="1400" i="1">
                <a:solidFill>
                  <a:srgbClr val="000000"/>
                </a:solidFill>
                <a:latin typeface="Arial" charset="0"/>
              </a:endParaRPr>
            </a:p>
          </p:txBody>
        </p:sp>
        <p:sp>
          <p:nvSpPr>
            <p:cNvPr id="15416" name="Text Box 46"/>
            <p:cNvSpPr txBox="1">
              <a:spLocks noChangeArrowheads="1"/>
            </p:cNvSpPr>
            <p:nvPr/>
          </p:nvSpPr>
          <p:spPr bwMode="auto">
            <a:xfrm>
              <a:off x="1728" y="2096"/>
              <a:ext cx="11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nb-NO" sz="2400">
                <a:solidFill>
                  <a:srgbClr val="000000"/>
                </a:solidFill>
                <a:latin typeface="Times New Roman" pitchFamily="18" charset="0"/>
              </a:endParaRPr>
            </a:p>
          </p:txBody>
        </p:sp>
        <p:sp>
          <p:nvSpPr>
            <p:cNvPr id="15417" name="Text Box 47"/>
            <p:cNvSpPr txBox="1">
              <a:spLocks noChangeArrowheads="1"/>
            </p:cNvSpPr>
            <p:nvPr/>
          </p:nvSpPr>
          <p:spPr bwMode="auto">
            <a:xfrm>
              <a:off x="3504" y="2144"/>
              <a:ext cx="11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nb-NO" sz="2400">
                <a:solidFill>
                  <a:srgbClr val="000000"/>
                </a:solidFill>
                <a:latin typeface="Times New Roman" pitchFamily="18" charset="0"/>
              </a:endParaRPr>
            </a:p>
          </p:txBody>
        </p:sp>
      </p:grpSp>
      <p:sp>
        <p:nvSpPr>
          <p:cNvPr id="15363" name="AutoShape 48"/>
          <p:cNvSpPr>
            <a:spLocks/>
          </p:cNvSpPr>
          <p:nvPr/>
        </p:nvSpPr>
        <p:spPr bwMode="auto">
          <a:xfrm rot="-5400000">
            <a:off x="2354263" y="5192713"/>
            <a:ext cx="203200" cy="2416175"/>
          </a:xfrm>
          <a:prstGeom prst="rightBrace">
            <a:avLst>
              <a:gd name="adj1" fmla="val 12457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17" tIns="45659" rIns="91317" bIns="45659"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64" name="Text Box 49"/>
          <p:cNvSpPr txBox="1">
            <a:spLocks noChangeArrowheads="1"/>
          </p:cNvSpPr>
          <p:nvPr/>
        </p:nvSpPr>
        <p:spPr bwMode="auto">
          <a:xfrm>
            <a:off x="3095625" y="6315099"/>
            <a:ext cx="19192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7" tIns="45654" rIns="91307" bIns="4565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50000"/>
              </a:spcBef>
              <a:spcAft>
                <a:spcPct val="0"/>
              </a:spcAft>
              <a:buFontTx/>
              <a:buNone/>
            </a:pPr>
            <a:r>
              <a:rPr lang="en-US" altLang="nb-NO" sz="2800" b="1">
                <a:solidFill>
                  <a:srgbClr val="000000"/>
                </a:solidFill>
                <a:latin typeface="Arial" charset="0"/>
              </a:rPr>
              <a:t>R&amp;D</a:t>
            </a:r>
            <a:endParaRPr lang="nb-NO" altLang="nb-NO" sz="2800" b="1">
              <a:solidFill>
                <a:srgbClr val="000000"/>
              </a:solidFill>
              <a:latin typeface="Arial" charset="0"/>
            </a:endParaRPr>
          </a:p>
        </p:txBody>
      </p:sp>
      <p:sp>
        <p:nvSpPr>
          <p:cNvPr id="15365" name="Text Box 50"/>
          <p:cNvSpPr txBox="1">
            <a:spLocks noChangeArrowheads="1"/>
          </p:cNvSpPr>
          <p:nvPr/>
        </p:nvSpPr>
        <p:spPr bwMode="auto">
          <a:xfrm>
            <a:off x="7885113" y="2997200"/>
            <a:ext cx="792162"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7" tIns="45654" rIns="91307" bIns="4565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50000"/>
              </a:spcBef>
              <a:spcAft>
                <a:spcPct val="0"/>
              </a:spcAft>
              <a:buFontTx/>
              <a:buNone/>
            </a:pPr>
            <a:r>
              <a:rPr lang="nb-NO" altLang="nb-NO" sz="1400" b="1">
                <a:solidFill>
                  <a:srgbClr val="000000"/>
                </a:solidFill>
                <a:latin typeface="Arial" charset="0"/>
              </a:rPr>
              <a:t>The public</a:t>
            </a:r>
          </a:p>
          <a:p>
            <a:pPr fontAlgn="base">
              <a:spcBef>
                <a:spcPct val="50000"/>
              </a:spcBef>
              <a:spcAft>
                <a:spcPct val="0"/>
              </a:spcAft>
              <a:buFontTx/>
              <a:buNone/>
            </a:pPr>
            <a:endParaRPr lang="nb-NO" altLang="nb-NO" sz="1400" b="1">
              <a:solidFill>
                <a:srgbClr val="000000"/>
              </a:solidFill>
              <a:latin typeface="Arial" charset="0"/>
            </a:endParaRPr>
          </a:p>
        </p:txBody>
      </p:sp>
      <p:sp>
        <p:nvSpPr>
          <p:cNvPr id="15366" name="Text Box 51"/>
          <p:cNvSpPr txBox="1">
            <a:spLocks noChangeArrowheads="1"/>
          </p:cNvSpPr>
          <p:nvPr/>
        </p:nvSpPr>
        <p:spPr bwMode="auto">
          <a:xfrm>
            <a:off x="4683125" y="5757887"/>
            <a:ext cx="15128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7" tIns="45654" rIns="91307" bIns="45654">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50000"/>
              </a:spcBef>
              <a:spcAft>
                <a:spcPct val="0"/>
              </a:spcAft>
              <a:buFontTx/>
              <a:buNone/>
            </a:pPr>
            <a:r>
              <a:rPr lang="nb-NO" altLang="nb-NO" sz="1400" b="1">
                <a:solidFill>
                  <a:srgbClr val="660033"/>
                </a:solidFill>
                <a:latin typeface="Arial" charset="0"/>
              </a:rPr>
              <a:t>data policy </a:t>
            </a:r>
          </a:p>
        </p:txBody>
      </p:sp>
      <p:cxnSp>
        <p:nvCxnSpPr>
          <p:cNvPr id="3" name="Rett pil 2"/>
          <p:cNvCxnSpPr/>
          <p:nvPr/>
        </p:nvCxnSpPr>
        <p:spPr>
          <a:xfrm flipV="1">
            <a:off x="5360988" y="5322912"/>
            <a:ext cx="0" cy="3317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368" name="AutoShape 48"/>
          <p:cNvSpPr>
            <a:spLocks/>
          </p:cNvSpPr>
          <p:nvPr/>
        </p:nvSpPr>
        <p:spPr bwMode="auto">
          <a:xfrm rot="5400000">
            <a:off x="3934619" y="2497931"/>
            <a:ext cx="431800" cy="7494588"/>
          </a:xfrm>
          <a:prstGeom prst="rightBrace">
            <a:avLst>
              <a:gd name="adj1" fmla="val 125032"/>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17" tIns="45659" rIns="91317" bIns="45659"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69" name="TekstSylinder 1"/>
          <p:cNvSpPr txBox="1">
            <a:spLocks noChangeArrowheads="1"/>
          </p:cNvSpPr>
          <p:nvPr/>
        </p:nvSpPr>
        <p:spPr bwMode="auto">
          <a:xfrm>
            <a:off x="1577975" y="6502424"/>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9" rIns="91317" bIns="45659">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nb-NO" altLang="nb-NO" sz="1400">
                <a:solidFill>
                  <a:srgbClr val="000000"/>
                </a:solidFill>
              </a:rPr>
              <a:t>publications</a:t>
            </a:r>
          </a:p>
        </p:txBody>
      </p:sp>
      <p:sp>
        <p:nvSpPr>
          <p:cNvPr id="15370" name="AutoShape 48"/>
          <p:cNvSpPr>
            <a:spLocks/>
          </p:cNvSpPr>
          <p:nvPr/>
        </p:nvSpPr>
        <p:spPr bwMode="auto">
          <a:xfrm rot="-5400000">
            <a:off x="6800851" y="4473599"/>
            <a:ext cx="258763" cy="4068763"/>
          </a:xfrm>
          <a:prstGeom prst="rightBrace">
            <a:avLst>
              <a:gd name="adj1" fmla="val 12469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17" tIns="45659" rIns="91317" bIns="45659"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endParaRPr lang="nb-NO" altLang="nb-NO" sz="1800">
              <a:solidFill>
                <a:srgbClr val="000000"/>
              </a:solidFill>
              <a:latin typeface="Arial" charset="0"/>
            </a:endParaRPr>
          </a:p>
        </p:txBody>
      </p:sp>
      <p:sp>
        <p:nvSpPr>
          <p:cNvPr id="15371" name="TekstSylinder 3"/>
          <p:cNvSpPr txBox="1">
            <a:spLocks noChangeArrowheads="1"/>
          </p:cNvSpPr>
          <p:nvPr/>
        </p:nvSpPr>
        <p:spPr bwMode="auto">
          <a:xfrm>
            <a:off x="5151438" y="6530999"/>
            <a:ext cx="208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7" tIns="45659" rIns="91317" bIns="45659">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nb-NO" altLang="nb-NO" sz="1400">
                <a:solidFill>
                  <a:srgbClr val="000000"/>
                </a:solidFill>
              </a:rPr>
              <a:t>services</a:t>
            </a:r>
          </a:p>
        </p:txBody>
      </p:sp>
      <p:sp>
        <p:nvSpPr>
          <p:cNvPr id="6" name="Pil høyre 5"/>
          <p:cNvSpPr/>
          <p:nvPr/>
        </p:nvSpPr>
        <p:spPr>
          <a:xfrm rot="10800000">
            <a:off x="1576390" y="908051"/>
            <a:ext cx="5970587" cy="555625"/>
          </a:xfrm>
          <a:prstGeom prst="rightArrow">
            <a:avLst/>
          </a:prstGeom>
          <a:solidFill>
            <a:schemeClr val="bg1"/>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17" tIns="45659" rIns="91317" bIns="45659" anchor="ctr"/>
          <a:lstStyle/>
          <a:p>
            <a:pPr algn="ctr">
              <a:buFont typeface="Wingdings" pitchFamily="2" charset="2"/>
              <a:buNone/>
              <a:defRPr/>
            </a:pPr>
            <a:endParaRPr lang="nb-NO">
              <a:solidFill>
                <a:prstClr val="white"/>
              </a:solidFill>
            </a:endParaRPr>
          </a:p>
        </p:txBody>
      </p:sp>
      <p:cxnSp>
        <p:nvCxnSpPr>
          <p:cNvPr id="7" name="Rett pil 6"/>
          <p:cNvCxnSpPr/>
          <p:nvPr/>
        </p:nvCxnSpPr>
        <p:spPr>
          <a:xfrm>
            <a:off x="1247799" y="2997200"/>
            <a:ext cx="721265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tt pil 9"/>
          <p:cNvCxnSpPr/>
          <p:nvPr/>
        </p:nvCxnSpPr>
        <p:spPr>
          <a:xfrm flipH="1">
            <a:off x="2438402" y="2488917"/>
            <a:ext cx="17463" cy="37563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Sylinder 10"/>
          <p:cNvSpPr txBox="1"/>
          <p:nvPr/>
        </p:nvSpPr>
        <p:spPr>
          <a:xfrm>
            <a:off x="7173526" y="2587111"/>
            <a:ext cx="2151002" cy="400110"/>
          </a:xfrm>
          <a:prstGeom prst="rect">
            <a:avLst/>
          </a:prstGeom>
          <a:noFill/>
        </p:spPr>
        <p:txBody>
          <a:bodyPr wrap="square" lIns="91326" tIns="45664" rIns="91326" bIns="45664" rtlCol="0">
            <a:spAutoFit/>
          </a:bodyPr>
          <a:lstStyle/>
          <a:p>
            <a:r>
              <a:rPr lang="nb-NO" sz="2000" b="1" dirty="0">
                <a:solidFill>
                  <a:srgbClr val="FF0000"/>
                </a:solidFill>
              </a:rPr>
              <a:t>Production </a:t>
            </a:r>
            <a:r>
              <a:rPr lang="nb-NO" sz="2000" b="1" dirty="0" err="1">
                <a:solidFill>
                  <a:srgbClr val="FF0000"/>
                </a:solidFill>
              </a:rPr>
              <a:t>chain</a:t>
            </a:r>
            <a:endParaRPr lang="nb-NO" sz="2000" b="1" dirty="0">
              <a:solidFill>
                <a:srgbClr val="FF0000"/>
              </a:solidFill>
            </a:endParaRPr>
          </a:p>
        </p:txBody>
      </p:sp>
      <p:sp>
        <p:nvSpPr>
          <p:cNvPr id="12" name="TekstSylinder 11"/>
          <p:cNvSpPr txBox="1"/>
          <p:nvPr/>
        </p:nvSpPr>
        <p:spPr>
          <a:xfrm>
            <a:off x="2455863" y="5911850"/>
            <a:ext cx="1694656" cy="373659"/>
          </a:xfrm>
          <a:prstGeom prst="rect">
            <a:avLst/>
          </a:prstGeom>
          <a:noFill/>
        </p:spPr>
        <p:txBody>
          <a:bodyPr wrap="square" lIns="91326" tIns="45664" rIns="91326" bIns="45664" rtlCol="0">
            <a:spAutoFit/>
          </a:bodyPr>
          <a:lstStyle/>
          <a:p>
            <a:r>
              <a:rPr lang="nb-NO" dirty="0" err="1" smtClean="0">
                <a:solidFill>
                  <a:srgbClr val="FF0000"/>
                </a:solidFill>
              </a:rPr>
              <a:t>Academia</a:t>
            </a:r>
            <a:endParaRPr lang="nb-NO" dirty="0">
              <a:solidFill>
                <a:srgbClr val="FF0000"/>
              </a:solidFill>
            </a:endParaRPr>
          </a:p>
        </p:txBody>
      </p:sp>
    </p:spTree>
    <p:extLst>
      <p:ext uri="{BB962C8B-B14F-4D97-AF65-F5344CB8AC3E}">
        <p14:creationId xmlns:p14="http://schemas.microsoft.com/office/powerpoint/2010/main" val="2736553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Titre 1"/>
          <p:cNvSpPr>
            <a:spLocks noGrp="1"/>
          </p:cNvSpPr>
          <p:nvPr>
            <p:ph type="ctrTitle"/>
          </p:nvPr>
        </p:nvSpPr>
        <p:spPr>
          <a:xfrm>
            <a:off x="457200" y="1178719"/>
            <a:ext cx="8229600" cy="1470025"/>
          </a:xfrm>
        </p:spPr>
        <p:txBody>
          <a:bodyPr/>
          <a:lstStyle/>
          <a:p>
            <a:r>
              <a:rPr lang="en-GB" i="1" dirty="0">
                <a:solidFill>
                  <a:schemeClr val="accent4"/>
                </a:solidFill>
                <a:latin typeface="Arial" charset="0"/>
              </a:rPr>
              <a:t>The </a:t>
            </a:r>
            <a:r>
              <a:rPr lang="en-GB" i="1" dirty="0" smtClean="0">
                <a:solidFill>
                  <a:schemeClr val="accent4"/>
                </a:solidFill>
                <a:latin typeface="Arial" charset="0"/>
              </a:rPr>
              <a:t>Sub-seasonal to Seasonal (S2S) Prediction Project </a:t>
            </a:r>
            <a:endParaRPr lang="fr-CA" sz="2400" i="1" dirty="0">
              <a:solidFill>
                <a:schemeClr val="accent4"/>
              </a:solidFill>
              <a:latin typeface="Arial" charset="0"/>
            </a:endParaRPr>
          </a:p>
        </p:txBody>
      </p:sp>
      <p:sp>
        <p:nvSpPr>
          <p:cNvPr id="15363" name="Sous-titre 2"/>
          <p:cNvSpPr>
            <a:spLocks noGrp="1"/>
          </p:cNvSpPr>
          <p:nvPr>
            <p:ph type="subTitle" idx="1"/>
          </p:nvPr>
        </p:nvSpPr>
        <p:spPr>
          <a:xfrm>
            <a:off x="-76200" y="5562600"/>
            <a:ext cx="9982200" cy="1981200"/>
          </a:xfrm>
        </p:spPr>
        <p:txBody>
          <a:bodyPr/>
          <a:lstStyle/>
          <a:p>
            <a:r>
              <a:rPr lang="en-US" dirty="0" smtClean="0">
                <a:solidFill>
                  <a:schemeClr val="tx2"/>
                </a:solidFill>
                <a:latin typeface="Arial" charset="0"/>
              </a:rPr>
              <a:t>Co-chairs:</a:t>
            </a:r>
          </a:p>
          <a:p>
            <a:r>
              <a:rPr lang="en-US" dirty="0" smtClean="0">
                <a:solidFill>
                  <a:schemeClr val="tx2"/>
                </a:solidFill>
                <a:latin typeface="Arial" charset="0"/>
              </a:rPr>
              <a:t> </a:t>
            </a:r>
            <a:r>
              <a:rPr lang="en-US" dirty="0" err="1" smtClean="0">
                <a:solidFill>
                  <a:schemeClr val="tx2"/>
                </a:solidFill>
                <a:latin typeface="Arial" charset="0"/>
              </a:rPr>
              <a:t>Frédéric</a:t>
            </a:r>
            <a:r>
              <a:rPr lang="en-US" dirty="0" smtClean="0">
                <a:solidFill>
                  <a:schemeClr val="tx2"/>
                </a:solidFill>
                <a:latin typeface="Arial" charset="0"/>
              </a:rPr>
              <a:t> </a:t>
            </a:r>
            <a:r>
              <a:rPr lang="en-US" dirty="0" err="1" smtClean="0">
                <a:solidFill>
                  <a:schemeClr val="tx2"/>
                </a:solidFill>
                <a:latin typeface="Arial" charset="0"/>
              </a:rPr>
              <a:t>Vitart</a:t>
            </a:r>
            <a:r>
              <a:rPr lang="en-US" dirty="0" smtClean="0">
                <a:solidFill>
                  <a:schemeClr val="tx2"/>
                </a:solidFill>
                <a:latin typeface="Arial" charset="0"/>
              </a:rPr>
              <a:t> (ECMWF),  Andrew Robertson (IRI)</a:t>
            </a:r>
          </a:p>
          <a:p>
            <a:r>
              <a:rPr lang="en-US" dirty="0" smtClean="0">
                <a:solidFill>
                  <a:schemeClr val="tx2"/>
                </a:solidFill>
                <a:latin typeface="Arial" charset="0"/>
              </a:rPr>
              <a:t>Project Office: </a:t>
            </a:r>
            <a:r>
              <a:rPr lang="de-DE" dirty="0" smtClean="0">
                <a:solidFill>
                  <a:schemeClr val="tx1"/>
                </a:solidFill>
              </a:rPr>
              <a:t>KMA/NIMR </a:t>
            </a:r>
            <a:endParaRPr lang="de-DE" dirty="0">
              <a:solidFill>
                <a:schemeClr val="tx1"/>
              </a:solidFill>
            </a:endParaRPr>
          </a:p>
          <a:p>
            <a:endParaRPr lang="en-US" dirty="0">
              <a:solidFill>
                <a:schemeClr val="tx2"/>
              </a:solidFill>
              <a:latin typeface="Arial" charset="0"/>
            </a:endParaRPr>
          </a:p>
          <a:p>
            <a:pPr algn="l"/>
            <a:endParaRPr lang="en-US" dirty="0">
              <a:latin typeface="Arial" charset="0"/>
            </a:endParaRPr>
          </a:p>
        </p:txBody>
      </p:sp>
      <p:sp>
        <p:nvSpPr>
          <p:cNvPr id="15364" name="Espace réservé du numéro de diapositive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charset="0"/>
                <a:ea typeface="ＭＳ Ｐゴシック" charset="0"/>
                <a:cs typeface="ＭＳ Ｐゴシック" charset="0"/>
              </a:defRPr>
            </a:lvl1pPr>
            <a:lvl2pPr marL="741582" indent="-285234" eaLnBrk="0" hangingPunct="0">
              <a:defRPr sz="2400">
                <a:solidFill>
                  <a:schemeClr val="bg1"/>
                </a:solidFill>
                <a:latin typeface="Arial" charset="0"/>
                <a:ea typeface="ＭＳ Ｐゴシック" charset="0"/>
              </a:defRPr>
            </a:lvl2pPr>
            <a:lvl3pPr marL="1140892" indent="-228174" eaLnBrk="0" hangingPunct="0">
              <a:defRPr sz="2400">
                <a:solidFill>
                  <a:schemeClr val="bg1"/>
                </a:solidFill>
                <a:latin typeface="Arial" charset="0"/>
                <a:ea typeface="ＭＳ Ｐゴシック" charset="0"/>
              </a:defRPr>
            </a:lvl3pPr>
            <a:lvl4pPr marL="1597249" indent="-228174" eaLnBrk="0" hangingPunct="0">
              <a:defRPr sz="2400">
                <a:solidFill>
                  <a:schemeClr val="bg1"/>
                </a:solidFill>
                <a:latin typeface="Arial" charset="0"/>
                <a:ea typeface="ＭＳ Ｐゴシック" charset="0"/>
              </a:defRPr>
            </a:lvl4pPr>
            <a:lvl5pPr marL="2053620" indent="-228174" eaLnBrk="0" hangingPunct="0">
              <a:defRPr sz="2400">
                <a:solidFill>
                  <a:schemeClr val="bg1"/>
                </a:solidFill>
                <a:latin typeface="Arial" charset="0"/>
                <a:ea typeface="ＭＳ Ｐゴシック" charset="0"/>
              </a:defRPr>
            </a:lvl5pPr>
            <a:lvl6pPr marL="2509974" indent="-228174" algn="ctr" eaLnBrk="0" fontAlgn="base" hangingPunct="0">
              <a:spcBef>
                <a:spcPct val="0"/>
              </a:spcBef>
              <a:spcAft>
                <a:spcPct val="0"/>
              </a:spcAft>
              <a:defRPr sz="2400">
                <a:solidFill>
                  <a:schemeClr val="bg1"/>
                </a:solidFill>
                <a:latin typeface="Arial" charset="0"/>
                <a:ea typeface="ＭＳ Ｐゴシック" charset="0"/>
              </a:defRPr>
            </a:lvl6pPr>
            <a:lvl7pPr marL="2966328" indent="-228174" algn="ctr" eaLnBrk="0" fontAlgn="base" hangingPunct="0">
              <a:spcBef>
                <a:spcPct val="0"/>
              </a:spcBef>
              <a:spcAft>
                <a:spcPct val="0"/>
              </a:spcAft>
              <a:defRPr sz="2400">
                <a:solidFill>
                  <a:schemeClr val="bg1"/>
                </a:solidFill>
                <a:latin typeface="Arial" charset="0"/>
                <a:ea typeface="ＭＳ Ｐゴシック" charset="0"/>
              </a:defRPr>
            </a:lvl7pPr>
            <a:lvl8pPr marL="3422692" indent="-228174" algn="ctr" eaLnBrk="0" fontAlgn="base" hangingPunct="0">
              <a:spcBef>
                <a:spcPct val="0"/>
              </a:spcBef>
              <a:spcAft>
                <a:spcPct val="0"/>
              </a:spcAft>
              <a:defRPr sz="2400">
                <a:solidFill>
                  <a:schemeClr val="bg1"/>
                </a:solidFill>
                <a:latin typeface="Arial" charset="0"/>
                <a:ea typeface="ＭＳ Ｐゴシック" charset="0"/>
              </a:defRPr>
            </a:lvl8pPr>
            <a:lvl9pPr marL="3879039" indent="-228174" algn="ctr"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fld id="{2F15CB4E-30AF-A742-A7B0-3E9730E2A7F9}" type="slidenum">
              <a:rPr lang="en-US" sz="1200">
                <a:solidFill>
                  <a:srgbClr val="2B3853"/>
                </a:solidFill>
                <a:latin typeface="Verdana" charset="0"/>
              </a:rPr>
              <a:pPr eaLnBrk="1" hangingPunct="1"/>
              <a:t>40</a:t>
            </a:fld>
            <a:endParaRPr lang="en-US" sz="1200">
              <a:solidFill>
                <a:srgbClr val="2B3853"/>
              </a:solidFill>
              <a:latin typeface="Verdana" charset="0"/>
            </a:endParaRPr>
          </a:p>
        </p:txBody>
      </p:sp>
      <p:sp>
        <p:nvSpPr>
          <p:cNvPr id="2" name="Rectangle 1"/>
          <p:cNvSpPr/>
          <p:nvPr/>
        </p:nvSpPr>
        <p:spPr>
          <a:xfrm>
            <a:off x="609600" y="3227249"/>
            <a:ext cx="8305800" cy="523220"/>
          </a:xfrm>
          <a:prstGeom prst="rect">
            <a:avLst/>
          </a:prstGeom>
        </p:spPr>
        <p:txBody>
          <a:bodyPr wrap="square" lIns="91269" tIns="45635" rIns="91269" bIns="45635">
            <a:spAutoFit/>
          </a:bodyPr>
          <a:lstStyle/>
          <a:p>
            <a:pPr algn="ctr" defTabSz="642222" fontAlgn="base">
              <a:spcBef>
                <a:spcPct val="0"/>
              </a:spcBef>
              <a:spcAft>
                <a:spcPct val="0"/>
              </a:spcAft>
            </a:pPr>
            <a:r>
              <a:rPr lang="en-US" sz="2800" dirty="0">
                <a:solidFill>
                  <a:srgbClr val="000000"/>
                </a:solidFill>
                <a:ea typeface="Gill Sans" charset="0"/>
                <a:cs typeface="Gill Sans" charset="0"/>
                <a:sym typeface="Arial" pitchFamily="34" charset="0"/>
              </a:rPr>
              <a:t>“Bridging the gap between weather and climate”</a:t>
            </a: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015" y="160759"/>
            <a:ext cx="19113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64785" y="142876"/>
            <a:ext cx="1854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9560020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105" name="Group 4"/>
          <p:cNvGrpSpPr>
            <a:grpSpLocks/>
          </p:cNvGrpSpPr>
          <p:nvPr/>
        </p:nvGrpSpPr>
        <p:grpSpPr bwMode="auto">
          <a:xfrm>
            <a:off x="617299" y="4232672"/>
            <a:ext cx="7072313" cy="2634258"/>
            <a:chOff x="0" y="0"/>
            <a:chExt cx="6336" cy="2360"/>
          </a:xfrm>
        </p:grpSpPr>
        <p:pic>
          <p:nvPicPr>
            <p:cNvPr id="4711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7113"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47114"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pic>
        <p:nvPicPr>
          <p:cNvPr id="4710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2"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Rectangle 8"/>
          <p:cNvSpPr>
            <a:spLocks noGrp="1" noChangeArrowheads="1"/>
          </p:cNvSpPr>
          <p:nvPr>
            <p:ph type="title"/>
          </p:nvPr>
        </p:nvSpPr>
        <p:spPr>
          <a:xfrm>
            <a:off x="1357346" y="42416"/>
            <a:ext cx="7983141" cy="1341686"/>
          </a:xfrm>
        </p:spPr>
        <p:txBody>
          <a:bodyPr rIns="81140"/>
          <a:lstStyle/>
          <a:p>
            <a:pPr marL="40114" algn="l" eaLnBrk="1" hangingPunct="1">
              <a:defRPr/>
            </a:pPr>
            <a:r>
              <a:rPr lang="fr-CH" altLang="de-DE" sz="3400" b="1" kern="1200" dirty="0">
                <a:solidFill>
                  <a:srgbClr val="003399"/>
                </a:solidFill>
                <a:latin typeface="Arial" charset="0"/>
                <a:cs typeface="Arial" charset="0"/>
                <a:sym typeface="Arial" pitchFamily="34" charset="0"/>
              </a:rPr>
              <a:t>S2S – TIGGE data base</a:t>
            </a:r>
            <a:endParaRPr lang="en-US" altLang="de-DE" sz="3400" b="1" kern="1200" dirty="0">
              <a:solidFill>
                <a:srgbClr val="003399"/>
              </a:solidFill>
              <a:latin typeface="Arial" charset="0"/>
              <a:cs typeface="Arial" charset="0"/>
              <a:sym typeface="Arial" pitchFamily="34" charset="0"/>
            </a:endParaRPr>
          </a:p>
        </p:txBody>
      </p:sp>
      <p:pic>
        <p:nvPicPr>
          <p:cNvPr id="4710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59" name="Rectangle 10"/>
          <p:cNvSpPr>
            <a:spLocks noChangeArrowheads="1"/>
          </p:cNvSpPr>
          <p:nvPr/>
        </p:nvSpPr>
        <p:spPr bwMode="auto">
          <a:xfrm>
            <a:off x="1" y="913095"/>
            <a:ext cx="184175" cy="46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274" tIns="45638" rIns="91274" bIns="45638" anchor="ctr">
            <a:spAutoFit/>
          </a:bodyPr>
          <a:lstStyle/>
          <a:p>
            <a:pPr defTabSz="642222" fontAlgn="base">
              <a:spcBef>
                <a:spcPts val="1406"/>
              </a:spcBef>
              <a:spcAft>
                <a:spcPct val="0"/>
              </a:spcAft>
              <a:defRPr/>
            </a:pPr>
            <a:endParaRPr lang="it-IT" sz="2400">
              <a:solidFill>
                <a:srgbClr val="000000"/>
              </a:solidFill>
              <a:latin typeface="Arial" charset="0"/>
              <a:ea typeface="ヒラギノ角ゴ ProN W3" charset="0"/>
              <a:cs typeface="ヒラギノ角ゴ ProN W3" charset="0"/>
              <a:sym typeface="Arial" charset="0"/>
            </a:endParaRPr>
          </a:p>
        </p:txBody>
      </p:sp>
      <p:pic>
        <p:nvPicPr>
          <p:cNvPr id="4711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258" y="1464469"/>
            <a:ext cx="8563570" cy="475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19685" y="589360"/>
            <a:ext cx="1638567" cy="72268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wwrp_logo_transparent_v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0172" y="53578"/>
            <a:ext cx="1731256" cy="66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p:cNvSpPr txBox="1">
            <a:spLocks noChangeArrowheads="1"/>
          </p:cNvSpPr>
          <p:nvPr/>
        </p:nvSpPr>
        <p:spPr bwMode="auto">
          <a:xfrm>
            <a:off x="875110" y="6427177"/>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80" tIns="32087" rIns="64180" bIns="32087">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Tree>
    <p:extLst>
      <p:ext uri="{BB962C8B-B14F-4D97-AF65-F5344CB8AC3E}">
        <p14:creationId xmlns:p14="http://schemas.microsoft.com/office/powerpoint/2010/main" val="418455871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4"/>
          <p:cNvGrpSpPr>
            <a:grpSpLocks/>
          </p:cNvGrpSpPr>
          <p:nvPr/>
        </p:nvGrpSpPr>
        <p:grpSpPr bwMode="auto">
          <a:xfrm>
            <a:off x="617299" y="4232672"/>
            <a:ext cx="7072313" cy="2634258"/>
            <a:chOff x="0" y="0"/>
            <a:chExt cx="6336" cy="2360"/>
          </a:xfrm>
        </p:grpSpPr>
        <p:pic>
          <p:nvPicPr>
            <p:cNvPr id="4916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9163"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49164"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pic>
        <p:nvPicPr>
          <p:cNvPr id="4915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2"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Rectangle 7"/>
          <p:cNvSpPr>
            <a:spLocks/>
          </p:cNvSpPr>
          <p:nvPr/>
        </p:nvSpPr>
        <p:spPr bwMode="auto">
          <a:xfrm>
            <a:off x="6929472"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70"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7173" name="Rectangle 8"/>
          <p:cNvSpPr>
            <a:spLocks noGrp="1" noChangeArrowheads="1"/>
          </p:cNvSpPr>
          <p:nvPr>
            <p:ph type="title"/>
          </p:nvPr>
        </p:nvSpPr>
        <p:spPr>
          <a:xfrm>
            <a:off x="1303734" y="42416"/>
            <a:ext cx="8036719" cy="1341686"/>
          </a:xfrm>
        </p:spPr>
        <p:txBody>
          <a:bodyPr rIns="81140"/>
          <a:lstStyle/>
          <a:p>
            <a:pPr marL="40114" algn="l" eaLnBrk="1" hangingPunct="1">
              <a:defRPr/>
            </a:pPr>
            <a:r>
              <a:rPr lang="fr-CH" sz="3400" b="1" kern="1200" dirty="0" err="1">
                <a:solidFill>
                  <a:srgbClr val="003399"/>
                </a:solidFill>
                <a:latin typeface="Arial" charset="0"/>
                <a:cs typeface="Arial" charset="0"/>
                <a:sym typeface="Arial" pitchFamily="34" charset="0"/>
              </a:rPr>
              <a:t>Sub-seasonal</a:t>
            </a:r>
            <a:r>
              <a:rPr lang="fr-CH" sz="3400" b="1" kern="1200" dirty="0">
                <a:solidFill>
                  <a:srgbClr val="003399"/>
                </a:solidFill>
                <a:latin typeface="Arial" charset="0"/>
                <a:cs typeface="Arial" charset="0"/>
                <a:sym typeface="Arial" pitchFamily="34" charset="0"/>
              </a:rPr>
              <a:t> to </a:t>
            </a:r>
            <a:r>
              <a:rPr lang="fr-CH" sz="3400" b="1" kern="1200" dirty="0" err="1">
                <a:solidFill>
                  <a:srgbClr val="003399"/>
                </a:solidFill>
                <a:latin typeface="Arial" charset="0"/>
                <a:cs typeface="Arial" charset="0"/>
                <a:sym typeface="Arial" pitchFamily="34" charset="0"/>
              </a:rPr>
              <a:t>seasonal</a:t>
            </a:r>
            <a:endParaRPr lang="en-US" sz="3400" b="1" kern="1200" dirty="0">
              <a:solidFill>
                <a:srgbClr val="003399"/>
              </a:solidFill>
              <a:latin typeface="Arial" charset="0"/>
              <a:cs typeface="Arial" charset="0"/>
              <a:sym typeface="Arial" pitchFamily="34" charset="0"/>
            </a:endParaRPr>
          </a:p>
        </p:txBody>
      </p:sp>
      <p:pic>
        <p:nvPicPr>
          <p:cNvPr id="4915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175" name="Rectangle 10"/>
          <p:cNvSpPr>
            <a:spLocks noChangeArrowheads="1"/>
          </p:cNvSpPr>
          <p:nvPr/>
        </p:nvSpPr>
        <p:spPr bwMode="auto">
          <a:xfrm>
            <a:off x="1" y="913095"/>
            <a:ext cx="184175" cy="46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274" tIns="45638" rIns="91274" bIns="45638" anchor="ctr">
            <a:spAutoFit/>
          </a:bodyPr>
          <a:lstStyle/>
          <a:p>
            <a:pPr defTabSz="642222" fontAlgn="base">
              <a:spcBef>
                <a:spcPts val="1406"/>
              </a:spcBef>
              <a:spcAft>
                <a:spcPct val="0"/>
              </a:spcAft>
              <a:defRPr/>
            </a:pPr>
            <a:endParaRPr lang="it-IT" sz="2400">
              <a:solidFill>
                <a:srgbClr val="000000"/>
              </a:solidFill>
              <a:latin typeface="Arial" charset="0"/>
              <a:ea typeface="ヒラギノ角ゴ ProN W3" charset="0"/>
              <a:cs typeface="ヒラギノ角ゴ ProN W3" charset="0"/>
              <a:sym typeface="Arial" charset="0"/>
            </a:endParaRPr>
          </a:p>
        </p:txBody>
      </p:sp>
      <p:sp>
        <p:nvSpPr>
          <p:cNvPr id="49159" name="Rectangle 10"/>
          <p:cNvSpPr>
            <a:spLocks/>
          </p:cNvSpPr>
          <p:nvPr/>
        </p:nvSpPr>
        <p:spPr bwMode="auto">
          <a:xfrm>
            <a:off x="4572000" y="5089923"/>
            <a:ext cx="4339828"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5" bIns="0"/>
          <a:lstStyle>
            <a:lvl1pPr marL="39688"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fontAlgn="base">
              <a:spcBef>
                <a:spcPts val="773"/>
              </a:spcBef>
              <a:spcAft>
                <a:spcPct val="0"/>
              </a:spcAft>
              <a:buClr>
                <a:srgbClr val="000000"/>
              </a:buClr>
              <a:buSzPct val="100000"/>
            </a:pPr>
            <a:r>
              <a:rPr lang="fr-CH" altLang="de-DE" sz="2500">
                <a:solidFill>
                  <a:srgbClr val="333399"/>
                </a:solidFill>
                <a:ea typeface="ヒラギノ明朝 ProN W3" charset="-128"/>
                <a:sym typeface="Times" charset="0"/>
              </a:rPr>
              <a:t>http://s2sprediction.net</a:t>
            </a:r>
            <a:endParaRPr lang="en-US" altLang="de-DE" sz="2500">
              <a:solidFill>
                <a:srgbClr val="333399"/>
              </a:solidFill>
              <a:ea typeface="ヒラギノ明朝 ProN W3" charset="-128"/>
              <a:sym typeface="Times" charset="0"/>
            </a:endParaRPr>
          </a:p>
        </p:txBody>
      </p:sp>
      <p:pic>
        <p:nvPicPr>
          <p:cNvPr id="4916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19" y="1928847"/>
            <a:ext cx="9144000" cy="296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Box 1"/>
          <p:cNvSpPr txBox="1">
            <a:spLocks noChangeArrowheads="1"/>
          </p:cNvSpPr>
          <p:nvPr/>
        </p:nvSpPr>
        <p:spPr bwMode="auto">
          <a:xfrm>
            <a:off x="875110" y="6427177"/>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80" tIns="32087" rIns="64180" bIns="32087">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a:solidFill>
                  <a:srgbClr val="9C9CDF"/>
                </a:solidFill>
              </a:rPr>
              <a:t>Technical Commission for Atmospheric Science</a:t>
            </a:r>
            <a:endParaRPr lang="en-US" altLang="de-DE" sz="1700" b="1">
              <a:solidFill>
                <a:srgbClr val="9C9CDF"/>
              </a:solidFill>
            </a:endParaRPr>
          </a:p>
        </p:txBody>
      </p:sp>
      <p:pic>
        <p:nvPicPr>
          <p:cNvPr id="15"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19685" y="589360"/>
            <a:ext cx="1638567" cy="72268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wwrp_logo_transparent_v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0172" y="53578"/>
            <a:ext cx="1731256" cy="66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4838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Bild 4"/>
          <p:cNvPicPr>
            <a:picLocks noChangeAspect="1"/>
          </p:cNvPicPr>
          <p:nvPr/>
        </p:nvPicPr>
        <p:blipFill rotWithShape="1">
          <a:blip r:embed="rId3">
            <a:extLst>
              <a:ext uri="{28A0092B-C50C-407E-A947-70E740481C1C}">
                <a14:useLocalDpi xmlns:a14="http://schemas.microsoft.com/office/drawing/2010/main" val="0"/>
              </a:ext>
            </a:extLst>
          </a:blip>
          <a:srcRect t="7192"/>
          <a:stretch/>
        </p:blipFill>
        <p:spPr bwMode="auto">
          <a:xfrm>
            <a:off x="-13141" y="0"/>
            <a:ext cx="920601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re 1"/>
          <p:cNvSpPr>
            <a:spLocks noGrp="1"/>
          </p:cNvSpPr>
          <p:nvPr>
            <p:ph type="ctrTitle"/>
          </p:nvPr>
        </p:nvSpPr>
        <p:spPr>
          <a:xfrm>
            <a:off x="914400" y="815976"/>
            <a:ext cx="8001000" cy="1470025"/>
          </a:xfrm>
        </p:spPr>
        <p:txBody>
          <a:bodyPr/>
          <a:lstStyle/>
          <a:p>
            <a:r>
              <a:rPr lang="en-GB" i="1" dirty="0">
                <a:solidFill>
                  <a:schemeClr val="bg1"/>
                </a:solidFill>
                <a:latin typeface="Arial" charset="0"/>
              </a:rPr>
              <a:t>The WWRP Polar Prediction </a:t>
            </a:r>
            <a:r>
              <a:rPr lang="en-GB" i="1" dirty="0" smtClean="0">
                <a:solidFill>
                  <a:schemeClr val="bg1"/>
                </a:solidFill>
                <a:latin typeface="Arial" charset="0"/>
              </a:rPr>
              <a:t>Project</a:t>
            </a:r>
            <a:br>
              <a:rPr lang="en-GB" i="1" dirty="0" smtClean="0">
                <a:solidFill>
                  <a:schemeClr val="bg1"/>
                </a:solidFill>
                <a:latin typeface="Arial" charset="0"/>
              </a:rPr>
            </a:br>
            <a:r>
              <a:rPr lang="en-GB" sz="2800" i="1" dirty="0">
                <a:solidFill>
                  <a:schemeClr val="bg1"/>
                </a:solidFill>
                <a:latin typeface="Arial" charset="0"/>
              </a:rPr>
              <a:t>(2013-2022) </a:t>
            </a:r>
            <a:endParaRPr lang="fr-CA" sz="2800" i="1" dirty="0">
              <a:solidFill>
                <a:schemeClr val="bg1"/>
              </a:solidFill>
              <a:latin typeface="Arial" charset="0"/>
            </a:endParaRPr>
          </a:p>
        </p:txBody>
      </p:sp>
      <p:sp>
        <p:nvSpPr>
          <p:cNvPr id="15364" name="Espace réservé du numéro de diapositive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charset="0"/>
                <a:ea typeface="ＭＳ Ｐゴシック" charset="0"/>
                <a:cs typeface="ＭＳ Ｐゴシック" charset="0"/>
              </a:defRPr>
            </a:lvl1pPr>
            <a:lvl2pPr marL="741544" indent="-285220" eaLnBrk="0" hangingPunct="0">
              <a:defRPr sz="2400">
                <a:solidFill>
                  <a:schemeClr val="bg1"/>
                </a:solidFill>
                <a:latin typeface="Arial" charset="0"/>
                <a:ea typeface="ＭＳ Ｐゴシック" charset="0"/>
              </a:defRPr>
            </a:lvl2pPr>
            <a:lvl3pPr marL="1140834" indent="-228162" eaLnBrk="0" hangingPunct="0">
              <a:defRPr sz="2400">
                <a:solidFill>
                  <a:schemeClr val="bg1"/>
                </a:solidFill>
                <a:latin typeface="Arial" charset="0"/>
                <a:ea typeface="ＭＳ Ｐゴシック" charset="0"/>
              </a:defRPr>
            </a:lvl3pPr>
            <a:lvl4pPr marL="1597168" indent="-228162" eaLnBrk="0" hangingPunct="0">
              <a:defRPr sz="2400">
                <a:solidFill>
                  <a:schemeClr val="bg1"/>
                </a:solidFill>
                <a:latin typeface="Arial" charset="0"/>
                <a:ea typeface="ＭＳ Ｐゴシック" charset="0"/>
              </a:defRPr>
            </a:lvl4pPr>
            <a:lvl5pPr marL="2053515" indent="-228162" eaLnBrk="0" hangingPunct="0">
              <a:defRPr sz="2400">
                <a:solidFill>
                  <a:schemeClr val="bg1"/>
                </a:solidFill>
                <a:latin typeface="Arial" charset="0"/>
                <a:ea typeface="ＭＳ Ｐゴシック" charset="0"/>
              </a:defRPr>
            </a:lvl5pPr>
            <a:lvl6pPr marL="2509846" indent="-228162" algn="ctr" eaLnBrk="0" fontAlgn="base" hangingPunct="0">
              <a:spcBef>
                <a:spcPct val="0"/>
              </a:spcBef>
              <a:spcAft>
                <a:spcPct val="0"/>
              </a:spcAft>
              <a:defRPr sz="2400">
                <a:solidFill>
                  <a:schemeClr val="bg1"/>
                </a:solidFill>
                <a:latin typeface="Arial" charset="0"/>
                <a:ea typeface="ＭＳ Ｐゴシック" charset="0"/>
              </a:defRPr>
            </a:lvl6pPr>
            <a:lvl7pPr marL="2966176" indent="-228162" algn="ctr" eaLnBrk="0" fontAlgn="base" hangingPunct="0">
              <a:spcBef>
                <a:spcPct val="0"/>
              </a:spcBef>
              <a:spcAft>
                <a:spcPct val="0"/>
              </a:spcAft>
              <a:defRPr sz="2400">
                <a:solidFill>
                  <a:schemeClr val="bg1"/>
                </a:solidFill>
                <a:latin typeface="Arial" charset="0"/>
                <a:ea typeface="ＭＳ Ｐゴシック" charset="0"/>
              </a:defRPr>
            </a:lvl7pPr>
            <a:lvl8pPr marL="3422517" indent="-228162" algn="ctr" eaLnBrk="0" fontAlgn="base" hangingPunct="0">
              <a:spcBef>
                <a:spcPct val="0"/>
              </a:spcBef>
              <a:spcAft>
                <a:spcPct val="0"/>
              </a:spcAft>
              <a:defRPr sz="2400">
                <a:solidFill>
                  <a:schemeClr val="bg1"/>
                </a:solidFill>
                <a:latin typeface="Arial" charset="0"/>
                <a:ea typeface="ＭＳ Ｐゴシック" charset="0"/>
              </a:defRPr>
            </a:lvl8pPr>
            <a:lvl9pPr marL="3878840" indent="-228162" algn="ctr"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fld id="{2F15CB4E-30AF-A742-A7B0-3E9730E2A7F9}" type="slidenum">
              <a:rPr lang="en-US" sz="1200">
                <a:solidFill>
                  <a:srgbClr val="2B3853"/>
                </a:solidFill>
                <a:latin typeface="Verdana" charset="0"/>
              </a:rPr>
              <a:pPr eaLnBrk="1" hangingPunct="1"/>
              <a:t>43</a:t>
            </a:fld>
            <a:endParaRPr lang="en-US" sz="1200">
              <a:solidFill>
                <a:srgbClr val="2B3853"/>
              </a:solidFill>
              <a:latin typeface="Verdana" charset="0"/>
            </a:endParaRPr>
          </a:p>
        </p:txBody>
      </p:sp>
      <p:sp>
        <p:nvSpPr>
          <p:cNvPr id="7" name="Inhaltsplatzhalter 2"/>
          <p:cNvSpPr txBox="1">
            <a:spLocks/>
          </p:cNvSpPr>
          <p:nvPr/>
        </p:nvSpPr>
        <p:spPr bwMode="auto">
          <a:xfrm>
            <a:off x="251521" y="5396483"/>
            <a:ext cx="8587680" cy="114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4" tIns="45633" rIns="91264" bIns="45633" numCol="1" anchor="t" anchorCtr="0" compatLnSpc="1">
            <a:prstTxWarp prst="textNoShape">
              <a:avLst/>
            </a:prstTxWarp>
          </a:bodyPr>
          <a:lstStyle>
            <a:lvl1pPr marL="0" indent="0" algn="ctr" rtl="0" eaLnBrk="0" fontAlgn="base" hangingPunct="0">
              <a:spcBef>
                <a:spcPct val="20000"/>
              </a:spcBef>
              <a:spcAft>
                <a:spcPct val="0"/>
              </a:spcAft>
              <a:buClr>
                <a:srgbClr val="0033CC"/>
              </a:buClr>
              <a:buSzPct val="130000"/>
              <a:buFont typeface="Wingdings" charset="0"/>
              <a:buNone/>
              <a:defRPr sz="2400">
                <a:solidFill>
                  <a:srgbClr val="0033CC"/>
                </a:solidFill>
                <a:latin typeface="+mn-lt"/>
                <a:ea typeface="ＭＳ Ｐゴシック" charset="0"/>
                <a:cs typeface="+mn-cs"/>
              </a:defRPr>
            </a:lvl1pPr>
            <a:lvl2pPr marL="457200" indent="0" algn="ctr" rtl="0" eaLnBrk="0" fontAlgn="base" hangingPunct="0">
              <a:spcBef>
                <a:spcPct val="20000"/>
              </a:spcBef>
              <a:spcAft>
                <a:spcPct val="0"/>
              </a:spcAft>
              <a:buClr>
                <a:srgbClr val="0033CC"/>
              </a:buClr>
              <a:buFont typeface="Wingdings" charset="0"/>
              <a:buNone/>
              <a:defRPr sz="2400">
                <a:solidFill>
                  <a:srgbClr val="0033CC"/>
                </a:solidFill>
                <a:latin typeface="+mn-lt"/>
                <a:ea typeface="Times New Roman" charset="0"/>
                <a:cs typeface="+mn-cs"/>
              </a:defRPr>
            </a:lvl2pPr>
            <a:lvl3pPr marL="914400" indent="0" algn="ctr" rtl="0" eaLnBrk="0" fontAlgn="base" hangingPunct="0">
              <a:spcBef>
                <a:spcPct val="20000"/>
              </a:spcBef>
              <a:spcAft>
                <a:spcPct val="0"/>
              </a:spcAft>
              <a:buClr>
                <a:srgbClr val="FF0000"/>
              </a:buClr>
              <a:buFont typeface="Wingdings" charset="0"/>
              <a:buNone/>
              <a:defRPr>
                <a:solidFill>
                  <a:srgbClr val="43577F"/>
                </a:solidFill>
                <a:latin typeface="+mn-lt"/>
                <a:ea typeface="Times New Roman" charset="0"/>
                <a:cs typeface="+mn-cs"/>
              </a:defRPr>
            </a:lvl3pPr>
            <a:lvl4pPr marL="1371600" indent="0" algn="ctr" rtl="0" eaLnBrk="0" fontAlgn="base" hangingPunct="0">
              <a:spcBef>
                <a:spcPct val="20000"/>
              </a:spcBef>
              <a:spcAft>
                <a:spcPct val="0"/>
              </a:spcAft>
              <a:buClr>
                <a:srgbClr val="FF0000"/>
              </a:buClr>
              <a:buFont typeface="Wingdings" charset="0"/>
              <a:buNone/>
              <a:defRPr sz="1600">
                <a:solidFill>
                  <a:srgbClr val="43577F"/>
                </a:solidFill>
                <a:latin typeface="+mn-lt"/>
                <a:ea typeface="Times New Roman" charset="0"/>
                <a:cs typeface="+mn-cs"/>
              </a:defRPr>
            </a:lvl4pPr>
            <a:lvl5pPr marL="1828800" indent="0" algn="ctr" rtl="0" eaLnBrk="0" fontAlgn="base" hangingPunct="0">
              <a:spcBef>
                <a:spcPct val="20000"/>
              </a:spcBef>
              <a:spcAft>
                <a:spcPct val="0"/>
              </a:spcAft>
              <a:buClr>
                <a:srgbClr val="FF0000"/>
              </a:buClr>
              <a:buFont typeface="Wingdings" charset="0"/>
              <a:buNone/>
              <a:defRPr sz="1600">
                <a:solidFill>
                  <a:srgbClr val="43577F"/>
                </a:solidFill>
                <a:latin typeface="+mn-lt"/>
                <a:ea typeface="Times New Roman" charset="0"/>
                <a:cs typeface="+mn-cs"/>
              </a:defRPr>
            </a:lvl5pPr>
            <a:lvl6pPr marL="2286000" indent="0" algn="ctr" rtl="0" fontAlgn="base">
              <a:spcBef>
                <a:spcPct val="20000"/>
              </a:spcBef>
              <a:spcAft>
                <a:spcPct val="0"/>
              </a:spcAft>
              <a:buClr>
                <a:srgbClr val="FF0000"/>
              </a:buClr>
              <a:buFont typeface="Wingdings" pitchFamily="2" charset="2"/>
              <a:buNone/>
              <a:defRPr sz="1600">
                <a:solidFill>
                  <a:srgbClr val="43577F"/>
                </a:solidFill>
                <a:latin typeface="+mn-lt"/>
                <a:cs typeface="+mn-cs"/>
              </a:defRPr>
            </a:lvl6pPr>
            <a:lvl7pPr marL="2743200" indent="0" algn="ctr" rtl="0" fontAlgn="base">
              <a:spcBef>
                <a:spcPct val="20000"/>
              </a:spcBef>
              <a:spcAft>
                <a:spcPct val="0"/>
              </a:spcAft>
              <a:buClr>
                <a:srgbClr val="FF0000"/>
              </a:buClr>
              <a:buFont typeface="Wingdings" pitchFamily="2" charset="2"/>
              <a:buNone/>
              <a:defRPr sz="1600">
                <a:solidFill>
                  <a:srgbClr val="43577F"/>
                </a:solidFill>
                <a:latin typeface="+mn-lt"/>
                <a:cs typeface="+mn-cs"/>
              </a:defRPr>
            </a:lvl7pPr>
            <a:lvl8pPr marL="3200400" indent="0" algn="ctr" rtl="0" fontAlgn="base">
              <a:spcBef>
                <a:spcPct val="20000"/>
              </a:spcBef>
              <a:spcAft>
                <a:spcPct val="0"/>
              </a:spcAft>
              <a:buClr>
                <a:srgbClr val="FF0000"/>
              </a:buClr>
              <a:buFont typeface="Wingdings" pitchFamily="2" charset="2"/>
              <a:buNone/>
              <a:defRPr sz="1600">
                <a:solidFill>
                  <a:srgbClr val="43577F"/>
                </a:solidFill>
                <a:latin typeface="+mn-lt"/>
                <a:cs typeface="+mn-cs"/>
              </a:defRPr>
            </a:lvl8pPr>
            <a:lvl9pPr marL="3657600" indent="0" algn="ctr" rtl="0" fontAlgn="base">
              <a:spcBef>
                <a:spcPct val="20000"/>
              </a:spcBef>
              <a:spcAft>
                <a:spcPct val="0"/>
              </a:spcAft>
              <a:buClr>
                <a:srgbClr val="FF0000"/>
              </a:buClr>
              <a:buFont typeface="Wingdings" pitchFamily="2" charset="2"/>
              <a:buNone/>
              <a:defRPr sz="1600">
                <a:solidFill>
                  <a:srgbClr val="43577F"/>
                </a:solidFill>
                <a:latin typeface="+mn-lt"/>
                <a:cs typeface="+mn-cs"/>
              </a:defRPr>
            </a:lvl9pPr>
          </a:lstStyle>
          <a:p>
            <a:pPr defTabSz="642222"/>
            <a:r>
              <a:rPr lang="de-DE" i="1" dirty="0" smtClean="0">
                <a:solidFill>
                  <a:prstClr val="white"/>
                </a:solidFill>
                <a:latin typeface="Arial" charset="0"/>
                <a:sym typeface="Arial" pitchFamily="34" charset="0"/>
              </a:rPr>
              <a:t>Promote </a:t>
            </a:r>
            <a:r>
              <a:rPr lang="de-DE" i="1" dirty="0" err="1" smtClean="0">
                <a:solidFill>
                  <a:prstClr val="white"/>
                </a:solidFill>
                <a:latin typeface="Arial" charset="0"/>
                <a:sym typeface="Arial" pitchFamily="34" charset="0"/>
              </a:rPr>
              <a:t>cooperative</a:t>
            </a:r>
            <a:r>
              <a:rPr lang="de-DE" i="1" dirty="0" smtClean="0">
                <a:solidFill>
                  <a:prstClr val="white"/>
                </a:solidFill>
                <a:latin typeface="Arial" charset="0"/>
                <a:sym typeface="Arial" pitchFamily="34" charset="0"/>
              </a:rPr>
              <a:t> international </a:t>
            </a:r>
            <a:r>
              <a:rPr lang="de-DE" i="1" dirty="0" err="1" smtClean="0">
                <a:solidFill>
                  <a:prstClr val="white"/>
                </a:solidFill>
                <a:latin typeface="Arial" charset="0"/>
                <a:sym typeface="Arial" pitchFamily="34" charset="0"/>
              </a:rPr>
              <a:t>research</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enabling</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development</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of</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improved</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weather</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and</a:t>
            </a:r>
            <a:r>
              <a:rPr lang="de-DE" i="1" dirty="0" smtClean="0">
                <a:solidFill>
                  <a:prstClr val="white"/>
                </a:solidFill>
                <a:latin typeface="Arial" charset="0"/>
                <a:sym typeface="Arial" pitchFamily="34" charset="0"/>
              </a:rPr>
              <a:t> environmental </a:t>
            </a:r>
            <a:r>
              <a:rPr lang="de-DE" i="1" dirty="0" err="1" smtClean="0">
                <a:solidFill>
                  <a:prstClr val="white"/>
                </a:solidFill>
                <a:latin typeface="Arial" charset="0"/>
                <a:sym typeface="Arial" pitchFamily="34" charset="0"/>
              </a:rPr>
              <a:t>prediction</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services</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for</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the</a:t>
            </a:r>
            <a:r>
              <a:rPr lang="de-DE" i="1" dirty="0" smtClean="0">
                <a:solidFill>
                  <a:prstClr val="white"/>
                </a:solidFill>
                <a:latin typeface="Arial" charset="0"/>
                <a:sym typeface="Arial" pitchFamily="34" charset="0"/>
              </a:rPr>
              <a:t> polar </a:t>
            </a:r>
            <a:r>
              <a:rPr lang="de-DE" i="1" dirty="0" err="1" smtClean="0">
                <a:solidFill>
                  <a:prstClr val="white"/>
                </a:solidFill>
                <a:latin typeface="Arial" charset="0"/>
                <a:sym typeface="Arial" pitchFamily="34" charset="0"/>
              </a:rPr>
              <a:t>regions</a:t>
            </a:r>
            <a:r>
              <a:rPr lang="de-DE" i="1" dirty="0" smtClean="0">
                <a:solidFill>
                  <a:prstClr val="white"/>
                </a:solidFill>
                <a:latin typeface="Arial" charset="0"/>
                <a:sym typeface="Arial" pitchFamily="34" charset="0"/>
              </a:rPr>
              <a:t>, </a:t>
            </a:r>
          </a:p>
          <a:p>
            <a:pPr defTabSz="642222"/>
            <a:r>
              <a:rPr lang="de-DE" i="1" dirty="0" smtClean="0">
                <a:solidFill>
                  <a:prstClr val="white"/>
                </a:solidFill>
                <a:latin typeface="Arial" charset="0"/>
                <a:sym typeface="Arial" pitchFamily="34" charset="0"/>
              </a:rPr>
              <a:t>on time </a:t>
            </a:r>
            <a:r>
              <a:rPr lang="de-DE" i="1" dirty="0" err="1" smtClean="0">
                <a:solidFill>
                  <a:prstClr val="white"/>
                </a:solidFill>
                <a:latin typeface="Arial" charset="0"/>
                <a:sym typeface="Arial" pitchFamily="34" charset="0"/>
              </a:rPr>
              <a:t>scales</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from</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hourly</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to</a:t>
            </a:r>
            <a:r>
              <a:rPr lang="de-DE" i="1" dirty="0" smtClean="0">
                <a:solidFill>
                  <a:prstClr val="white"/>
                </a:solidFill>
                <a:latin typeface="Arial" charset="0"/>
                <a:sym typeface="Arial" pitchFamily="34" charset="0"/>
              </a:rPr>
              <a:t> </a:t>
            </a:r>
            <a:r>
              <a:rPr lang="de-DE" i="1" dirty="0" err="1" smtClean="0">
                <a:solidFill>
                  <a:prstClr val="white"/>
                </a:solidFill>
                <a:latin typeface="Arial" charset="0"/>
                <a:sym typeface="Arial" pitchFamily="34" charset="0"/>
              </a:rPr>
              <a:t>seasonal</a:t>
            </a:r>
            <a:endParaRPr lang="de-DE" i="1" dirty="0" smtClean="0">
              <a:solidFill>
                <a:prstClr val="white"/>
              </a:solidFill>
              <a:latin typeface="Arial" charset="0"/>
              <a:sym typeface="Arial" pitchFamily="34" charset="0"/>
            </a:endParaRPr>
          </a:p>
        </p:txBody>
      </p:sp>
      <p:sp>
        <p:nvSpPr>
          <p:cNvPr id="6" name="Inhaltsplatzhalter 2"/>
          <p:cNvSpPr txBox="1">
            <a:spLocks/>
          </p:cNvSpPr>
          <p:nvPr/>
        </p:nvSpPr>
        <p:spPr bwMode="auto">
          <a:xfrm>
            <a:off x="1426841" y="4509120"/>
            <a:ext cx="609748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4" tIns="45633" rIns="91264" bIns="45633" numCol="1" anchor="t" anchorCtr="0" compatLnSpc="1">
            <a:prstTxWarp prst="textNoShape">
              <a:avLst/>
            </a:prstTxWarp>
          </a:bodyPr>
          <a:lstStyle>
            <a:lvl1pPr marL="0" indent="0" algn="ctr" rtl="0" eaLnBrk="0" fontAlgn="base" hangingPunct="0">
              <a:spcBef>
                <a:spcPct val="20000"/>
              </a:spcBef>
              <a:spcAft>
                <a:spcPct val="0"/>
              </a:spcAft>
              <a:buClr>
                <a:srgbClr val="0033CC"/>
              </a:buClr>
              <a:buSzPct val="130000"/>
              <a:buFont typeface="Wingdings" charset="0"/>
              <a:buNone/>
              <a:defRPr sz="2400">
                <a:solidFill>
                  <a:srgbClr val="0033CC"/>
                </a:solidFill>
                <a:latin typeface="+mn-lt"/>
                <a:ea typeface="ＭＳ Ｐゴシック" charset="0"/>
                <a:cs typeface="+mn-cs"/>
              </a:defRPr>
            </a:lvl1pPr>
            <a:lvl2pPr marL="457200" indent="0" algn="ctr" rtl="0" eaLnBrk="0" fontAlgn="base" hangingPunct="0">
              <a:spcBef>
                <a:spcPct val="20000"/>
              </a:spcBef>
              <a:spcAft>
                <a:spcPct val="0"/>
              </a:spcAft>
              <a:buClr>
                <a:srgbClr val="0033CC"/>
              </a:buClr>
              <a:buFont typeface="Wingdings" charset="0"/>
              <a:buNone/>
              <a:defRPr sz="2400">
                <a:solidFill>
                  <a:srgbClr val="0033CC"/>
                </a:solidFill>
                <a:latin typeface="+mn-lt"/>
                <a:ea typeface="Times New Roman" charset="0"/>
                <a:cs typeface="+mn-cs"/>
              </a:defRPr>
            </a:lvl2pPr>
            <a:lvl3pPr marL="914400" indent="0" algn="ctr" rtl="0" eaLnBrk="0" fontAlgn="base" hangingPunct="0">
              <a:spcBef>
                <a:spcPct val="20000"/>
              </a:spcBef>
              <a:spcAft>
                <a:spcPct val="0"/>
              </a:spcAft>
              <a:buClr>
                <a:srgbClr val="FF0000"/>
              </a:buClr>
              <a:buFont typeface="Wingdings" charset="0"/>
              <a:buNone/>
              <a:defRPr>
                <a:solidFill>
                  <a:srgbClr val="43577F"/>
                </a:solidFill>
                <a:latin typeface="+mn-lt"/>
                <a:ea typeface="Times New Roman" charset="0"/>
                <a:cs typeface="+mn-cs"/>
              </a:defRPr>
            </a:lvl3pPr>
            <a:lvl4pPr marL="1371600" indent="0" algn="ctr" rtl="0" eaLnBrk="0" fontAlgn="base" hangingPunct="0">
              <a:spcBef>
                <a:spcPct val="20000"/>
              </a:spcBef>
              <a:spcAft>
                <a:spcPct val="0"/>
              </a:spcAft>
              <a:buClr>
                <a:srgbClr val="FF0000"/>
              </a:buClr>
              <a:buFont typeface="Wingdings" charset="0"/>
              <a:buNone/>
              <a:defRPr sz="1600">
                <a:solidFill>
                  <a:srgbClr val="43577F"/>
                </a:solidFill>
                <a:latin typeface="+mn-lt"/>
                <a:ea typeface="Times New Roman" charset="0"/>
                <a:cs typeface="+mn-cs"/>
              </a:defRPr>
            </a:lvl4pPr>
            <a:lvl5pPr marL="1828800" indent="0" algn="ctr" rtl="0" eaLnBrk="0" fontAlgn="base" hangingPunct="0">
              <a:spcBef>
                <a:spcPct val="20000"/>
              </a:spcBef>
              <a:spcAft>
                <a:spcPct val="0"/>
              </a:spcAft>
              <a:buClr>
                <a:srgbClr val="FF0000"/>
              </a:buClr>
              <a:buFont typeface="Wingdings" charset="0"/>
              <a:buNone/>
              <a:defRPr sz="1600">
                <a:solidFill>
                  <a:srgbClr val="43577F"/>
                </a:solidFill>
                <a:latin typeface="+mn-lt"/>
                <a:ea typeface="Times New Roman" charset="0"/>
                <a:cs typeface="+mn-cs"/>
              </a:defRPr>
            </a:lvl5pPr>
            <a:lvl6pPr marL="2286000" indent="0" algn="ctr" rtl="0" fontAlgn="base">
              <a:spcBef>
                <a:spcPct val="20000"/>
              </a:spcBef>
              <a:spcAft>
                <a:spcPct val="0"/>
              </a:spcAft>
              <a:buClr>
                <a:srgbClr val="FF0000"/>
              </a:buClr>
              <a:buFont typeface="Wingdings" pitchFamily="2" charset="2"/>
              <a:buNone/>
              <a:defRPr sz="1600">
                <a:solidFill>
                  <a:srgbClr val="43577F"/>
                </a:solidFill>
                <a:latin typeface="+mn-lt"/>
                <a:cs typeface="+mn-cs"/>
              </a:defRPr>
            </a:lvl6pPr>
            <a:lvl7pPr marL="2743200" indent="0" algn="ctr" rtl="0" fontAlgn="base">
              <a:spcBef>
                <a:spcPct val="20000"/>
              </a:spcBef>
              <a:spcAft>
                <a:spcPct val="0"/>
              </a:spcAft>
              <a:buClr>
                <a:srgbClr val="FF0000"/>
              </a:buClr>
              <a:buFont typeface="Wingdings" pitchFamily="2" charset="2"/>
              <a:buNone/>
              <a:defRPr sz="1600">
                <a:solidFill>
                  <a:srgbClr val="43577F"/>
                </a:solidFill>
                <a:latin typeface="+mn-lt"/>
                <a:cs typeface="+mn-cs"/>
              </a:defRPr>
            </a:lvl7pPr>
            <a:lvl8pPr marL="3200400" indent="0" algn="ctr" rtl="0" fontAlgn="base">
              <a:spcBef>
                <a:spcPct val="20000"/>
              </a:spcBef>
              <a:spcAft>
                <a:spcPct val="0"/>
              </a:spcAft>
              <a:buClr>
                <a:srgbClr val="FF0000"/>
              </a:buClr>
              <a:buFont typeface="Wingdings" pitchFamily="2" charset="2"/>
              <a:buNone/>
              <a:defRPr sz="1600">
                <a:solidFill>
                  <a:srgbClr val="43577F"/>
                </a:solidFill>
                <a:latin typeface="+mn-lt"/>
                <a:cs typeface="+mn-cs"/>
              </a:defRPr>
            </a:lvl8pPr>
            <a:lvl9pPr marL="3657600" indent="0" algn="ctr" rtl="0" fontAlgn="base">
              <a:spcBef>
                <a:spcPct val="20000"/>
              </a:spcBef>
              <a:spcAft>
                <a:spcPct val="0"/>
              </a:spcAft>
              <a:buClr>
                <a:srgbClr val="FF0000"/>
              </a:buClr>
              <a:buFont typeface="Wingdings" pitchFamily="2" charset="2"/>
              <a:buNone/>
              <a:defRPr sz="1600">
                <a:solidFill>
                  <a:srgbClr val="43577F"/>
                </a:solidFill>
                <a:latin typeface="+mn-lt"/>
                <a:cs typeface="+mn-cs"/>
              </a:defRPr>
            </a:lvl9pPr>
          </a:lstStyle>
          <a:p>
            <a:pPr defTabSz="642222"/>
            <a:r>
              <a:rPr lang="de-DE" i="1" dirty="0" err="1" smtClean="0">
                <a:solidFill>
                  <a:prstClr val="white"/>
                </a:solidFill>
                <a:latin typeface="Arial" charset="0"/>
                <a:sym typeface="Arial" pitchFamily="34" charset="0"/>
              </a:rPr>
              <a:t>Chair</a:t>
            </a:r>
            <a:r>
              <a:rPr lang="de-DE" i="1" dirty="0" smtClean="0">
                <a:solidFill>
                  <a:prstClr val="white"/>
                </a:solidFill>
                <a:latin typeface="Arial" charset="0"/>
                <a:sym typeface="Arial" pitchFamily="34" charset="0"/>
              </a:rPr>
              <a:t>: Thomas Jung, AWI </a:t>
            </a:r>
          </a:p>
          <a:p>
            <a:pPr defTabSz="642222"/>
            <a:r>
              <a:rPr lang="de-DE" i="1" dirty="0" smtClean="0">
                <a:solidFill>
                  <a:prstClr val="white"/>
                </a:solidFill>
                <a:latin typeface="Arial" charset="0"/>
                <a:sym typeface="Arial" pitchFamily="34" charset="0"/>
              </a:rPr>
              <a:t>Project Office: Alfred Wegener Institute, Germany</a:t>
            </a:r>
          </a:p>
        </p:txBody>
      </p:sp>
    </p:spTree>
    <p:extLst>
      <p:ext uri="{BB962C8B-B14F-4D97-AF65-F5344CB8AC3E}">
        <p14:creationId xmlns:p14="http://schemas.microsoft.com/office/powerpoint/2010/main" val="4073432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300"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77" tIns="32085" rIns="64177" bIns="32085"/>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eaLnBrk="1" fontAlgn="base" hangingPunct="1">
              <a:spcBef>
                <a:spcPct val="0"/>
              </a:spcBef>
              <a:spcAft>
                <a:spcPct val="0"/>
              </a:spcAft>
            </a:pPr>
            <a:fld id="{7D22B160-9BB1-4184-B405-7C25C33B87B4}" type="slidenum">
              <a:rPr lang="en-US" altLang="de-DE" sz="1300">
                <a:latin typeface="Times" charset="0"/>
                <a:sym typeface="Times" charset="0"/>
              </a:rPr>
              <a:pPr algn="ctr" defTabSz="642222" eaLnBrk="1" fontAlgn="base" hangingPunct="1">
                <a:spcBef>
                  <a:spcPct val="0"/>
                </a:spcBef>
                <a:spcAft>
                  <a:spcPct val="0"/>
                </a:spcAft>
              </a:pPr>
              <a:t>44</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1"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6"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68"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36"/>
          <a:lstStyle/>
          <a:p>
            <a:pPr marL="40112" algn="l" eaLnBrk="1" hangingPunct="1">
              <a:defRPr/>
            </a:pPr>
            <a:r>
              <a:rPr lang="en-US" sz="3400" b="1" dirty="0">
                <a:solidFill>
                  <a:srgbClr val="003399"/>
                </a:solidFill>
                <a:latin typeface="Arial" charset="0"/>
                <a:cs typeface="Arial" charset="0"/>
              </a:rPr>
              <a:t>PPP – selected activities</a:t>
            </a:r>
            <a:endParaRPr lang="en-US" sz="3400" b="1" dirty="0">
              <a:solidFill>
                <a:srgbClr val="003399"/>
              </a:solidFill>
              <a:latin typeface="Arial" charset="0"/>
              <a:ea typeface="ヒラギノ角ゴ ProN W6" charset="0"/>
              <a:cs typeface="Arial" charset="0"/>
            </a:endParaRP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32" name="Picture 6" descr="wwrp_logo_transparent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665"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a:off x="875110" y="6427178"/>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7" tIns="32085" rIns="64177" bIns="32085">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
        <p:nvSpPr>
          <p:cNvPr id="18" name="Rectangle 9"/>
          <p:cNvSpPr>
            <a:spLocks/>
          </p:cNvSpPr>
          <p:nvPr/>
        </p:nvSpPr>
        <p:spPr bwMode="auto">
          <a:xfrm>
            <a:off x="178595" y="1614041"/>
            <a:ext cx="8706445" cy="40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2"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marL="428956" indent="-401095" defTabSz="642222" fontAlgn="base">
              <a:spcBef>
                <a:spcPts val="422"/>
              </a:spcBef>
              <a:spcAft>
                <a:spcPct val="0"/>
              </a:spcAft>
              <a:buSzPct val="90000"/>
              <a:buFont typeface="Times" charset="0"/>
              <a:buChar char="•"/>
            </a:pPr>
            <a:r>
              <a:rPr lang="en-GB" sz="2200" dirty="0">
                <a:solidFill>
                  <a:srgbClr val="376092"/>
                </a:solidFill>
                <a:cs typeface="Arial" pitchFamily="34" charset="0"/>
              </a:rPr>
              <a:t>New mailing list for polar prediction (jointly with WCRP) </a:t>
            </a:r>
          </a:p>
          <a:p>
            <a:pPr marL="428956" indent="-401095" defTabSz="642222" fontAlgn="base">
              <a:spcBef>
                <a:spcPts val="422"/>
              </a:spcBef>
              <a:spcAft>
                <a:spcPct val="0"/>
              </a:spcAft>
              <a:buSzPct val="90000"/>
              <a:buFont typeface="Times" charset="0"/>
              <a:buChar char="•"/>
            </a:pPr>
            <a:r>
              <a:rPr lang="en-GB" sz="2200" dirty="0">
                <a:solidFill>
                  <a:srgbClr val="376092"/>
                </a:solidFill>
                <a:cs typeface="Arial" pitchFamily="34" charset="0"/>
              </a:rPr>
              <a:t>YOPP Implementation Plan 1.0</a:t>
            </a:r>
          </a:p>
          <a:p>
            <a:pPr marL="428956" indent="-401095" defTabSz="642222" fontAlgn="base">
              <a:spcBef>
                <a:spcPts val="422"/>
              </a:spcBef>
              <a:spcAft>
                <a:spcPct val="0"/>
              </a:spcAft>
              <a:buSzPct val="90000"/>
              <a:buFont typeface="Times" charset="0"/>
              <a:buChar char="•"/>
            </a:pPr>
            <a:r>
              <a:rPr lang="en-GB" sz="2200" dirty="0">
                <a:solidFill>
                  <a:srgbClr val="376092"/>
                </a:solidFill>
                <a:cs typeface="Arial" pitchFamily="34" charset="0"/>
              </a:rPr>
              <a:t>Workshop on polar-lower latitude linkages and their role in weather and climate prediction, Barcelona, 10-12 December 2014</a:t>
            </a:r>
          </a:p>
          <a:p>
            <a:pPr marL="428956" indent="-401095" defTabSz="642222" fontAlgn="base">
              <a:spcBef>
                <a:spcPts val="422"/>
              </a:spcBef>
              <a:spcAft>
                <a:spcPct val="0"/>
              </a:spcAft>
              <a:buSzPct val="90000"/>
              <a:buFont typeface="Times" charset="0"/>
              <a:buChar char="•"/>
            </a:pPr>
            <a:r>
              <a:rPr lang="en-GB" sz="2200" dirty="0">
                <a:solidFill>
                  <a:srgbClr val="376092"/>
                </a:solidFill>
                <a:cs typeface="Arial" pitchFamily="34" charset="0"/>
              </a:rPr>
              <a:t>WWRP/WCRP/Bolin Centre Polar Prediction School 5-16 April 2016</a:t>
            </a:r>
          </a:p>
          <a:p>
            <a:pPr marL="428956" indent="-401095" defTabSz="642222" fontAlgn="base">
              <a:spcBef>
                <a:spcPts val="422"/>
              </a:spcBef>
              <a:spcAft>
                <a:spcPct val="0"/>
              </a:spcAft>
              <a:buSzPct val="90000"/>
              <a:buFont typeface="Times" charset="0"/>
              <a:buChar char="•"/>
            </a:pPr>
            <a:r>
              <a:rPr lang="en-GB" sz="2200" dirty="0">
                <a:solidFill>
                  <a:srgbClr val="376092"/>
                </a:solidFill>
                <a:cs typeface="Arial" pitchFamily="34" charset="0"/>
              </a:rPr>
              <a:t>YOPP briefing of the Interagency Arctic Research Policy Committee (IARPC) </a:t>
            </a:r>
          </a:p>
          <a:p>
            <a:pPr marL="428956" indent="-401095" defTabSz="642222" fontAlgn="base">
              <a:spcBef>
                <a:spcPts val="422"/>
              </a:spcBef>
              <a:spcAft>
                <a:spcPct val="0"/>
              </a:spcAft>
              <a:buSzPct val="90000"/>
              <a:buFont typeface="Times" charset="0"/>
              <a:buChar char="•"/>
            </a:pPr>
            <a:r>
              <a:rPr lang="en-GB" sz="2200" dirty="0">
                <a:solidFill>
                  <a:srgbClr val="376092"/>
                </a:solidFill>
                <a:cs typeface="Arial" pitchFamily="34" charset="0"/>
              </a:rPr>
              <a:t>Strong engagement with funding agencies</a:t>
            </a:r>
          </a:p>
          <a:p>
            <a:pPr marL="428956" indent="-401095" defTabSz="642222" eaLnBrk="1" fontAlgn="base" hangingPunct="1">
              <a:spcBef>
                <a:spcPts val="422"/>
              </a:spcBef>
              <a:spcAft>
                <a:spcPct val="0"/>
              </a:spcAft>
              <a:buFont typeface="Times" charset="0"/>
              <a:buChar char="•"/>
            </a:pPr>
            <a:endParaRPr lang="en-US" altLang="de-DE" sz="2200" dirty="0">
              <a:solidFill>
                <a:srgbClr val="376092"/>
              </a:solidFill>
              <a:cs typeface="Arial" pitchFamily="34" charset="0"/>
            </a:endParaRPr>
          </a:p>
          <a:p>
            <a:pPr marL="428956" indent="-401095" defTabSz="642222" eaLnBrk="1" fontAlgn="base" hangingPunct="1">
              <a:spcBef>
                <a:spcPts val="422"/>
              </a:spcBef>
              <a:spcAft>
                <a:spcPct val="0"/>
              </a:spcAft>
              <a:buFont typeface="Times" charset="0"/>
              <a:buChar char="•"/>
            </a:pPr>
            <a:endParaRPr lang="en-US" altLang="de-DE" sz="2200" dirty="0">
              <a:solidFill>
                <a:srgbClr val="376092"/>
              </a:solidFill>
              <a:cs typeface="Arial" pitchFamily="34" charset="0"/>
            </a:endParaRPr>
          </a:p>
        </p:txBody>
      </p:sp>
    </p:spTree>
    <p:extLst>
      <p:ext uri="{BB962C8B-B14F-4D97-AF65-F5344CB8AC3E}">
        <p14:creationId xmlns:p14="http://schemas.microsoft.com/office/powerpoint/2010/main" val="141903621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300"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77" tIns="32085" rIns="64177" bIns="32085"/>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eaLnBrk="1" fontAlgn="base" hangingPunct="1">
              <a:spcBef>
                <a:spcPct val="0"/>
              </a:spcBef>
              <a:spcAft>
                <a:spcPct val="0"/>
              </a:spcAft>
            </a:pPr>
            <a:fld id="{7D22B160-9BB1-4184-B405-7C25C33B87B4}" type="slidenum">
              <a:rPr lang="en-US" altLang="de-DE" sz="1300">
                <a:latin typeface="Times" charset="0"/>
                <a:sym typeface="Times" charset="0"/>
              </a:rPr>
              <a:pPr algn="ctr" defTabSz="642222" eaLnBrk="1" fontAlgn="base" hangingPunct="1">
                <a:spcBef>
                  <a:spcPct val="0"/>
                </a:spcBef>
                <a:spcAft>
                  <a:spcPct val="0"/>
                </a:spcAft>
              </a:pPr>
              <a:t>45</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1"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6"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68"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36"/>
          <a:lstStyle/>
          <a:p>
            <a:pPr marL="40112" algn="l" eaLnBrk="1" hangingPunct="1">
              <a:defRPr/>
            </a:pPr>
            <a:r>
              <a:rPr lang="en-US" sz="3400" b="1" dirty="0">
                <a:solidFill>
                  <a:srgbClr val="003399"/>
                </a:solidFill>
                <a:latin typeface="Arial" charset="0"/>
                <a:cs typeface="Arial" charset="0"/>
              </a:rPr>
              <a:t>YOPP Summit</a:t>
            </a:r>
            <a:endParaRPr lang="en-US" sz="3400" b="1" dirty="0">
              <a:solidFill>
                <a:srgbClr val="003399"/>
              </a:solidFill>
              <a:latin typeface="Arial" charset="0"/>
              <a:ea typeface="ヒラギノ角ゴ ProN W6" charset="0"/>
              <a:cs typeface="Arial" charset="0"/>
            </a:endParaRP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32" name="Picture 6" descr="wwrp_logo_transparent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665"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a:off x="875110" y="6427178"/>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7" tIns="32085" rIns="64177" bIns="32085">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
        <p:nvSpPr>
          <p:cNvPr id="18" name="Rectangle 9"/>
          <p:cNvSpPr>
            <a:spLocks/>
          </p:cNvSpPr>
          <p:nvPr/>
        </p:nvSpPr>
        <p:spPr bwMode="auto">
          <a:xfrm>
            <a:off x="526850" y="1446610"/>
            <a:ext cx="838497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2"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marL="27864" indent="0" defTabSz="642222" eaLnBrk="1" fontAlgn="base" hangingPunct="1">
              <a:spcBef>
                <a:spcPts val="422"/>
              </a:spcBef>
              <a:spcAft>
                <a:spcPct val="0"/>
              </a:spcAft>
            </a:pPr>
            <a:r>
              <a:rPr lang="en-US" altLang="de-DE" sz="2200" b="1" dirty="0">
                <a:solidFill>
                  <a:srgbClr val="376092"/>
                </a:solidFill>
                <a:cs typeface="Arial" pitchFamily="34" charset="0"/>
              </a:rPr>
              <a:t>When:</a:t>
            </a:r>
            <a:r>
              <a:rPr lang="en-US" altLang="de-DE" sz="2200" dirty="0">
                <a:solidFill>
                  <a:srgbClr val="376092"/>
                </a:solidFill>
                <a:cs typeface="Arial" pitchFamily="34" charset="0"/>
              </a:rPr>
              <a:t> 13-15 July 2015</a:t>
            </a:r>
          </a:p>
          <a:p>
            <a:pPr marL="27864" indent="0" defTabSz="642222" eaLnBrk="1" fontAlgn="base" hangingPunct="1">
              <a:spcBef>
                <a:spcPts val="422"/>
              </a:spcBef>
              <a:spcAft>
                <a:spcPct val="0"/>
              </a:spcAft>
            </a:pPr>
            <a:r>
              <a:rPr lang="en-US" altLang="de-DE" sz="2200" b="1" dirty="0">
                <a:solidFill>
                  <a:srgbClr val="376092"/>
                </a:solidFill>
                <a:cs typeface="Arial" pitchFamily="34" charset="0"/>
              </a:rPr>
              <a:t>Where:</a:t>
            </a:r>
            <a:r>
              <a:rPr lang="en-US" altLang="de-DE" sz="2200" dirty="0">
                <a:solidFill>
                  <a:srgbClr val="376092"/>
                </a:solidFill>
                <a:cs typeface="Arial" pitchFamily="34" charset="0"/>
              </a:rPr>
              <a:t> WMO, Geneva, Switzerland</a:t>
            </a:r>
          </a:p>
          <a:p>
            <a:pPr marL="27864" indent="0" defTabSz="642222" eaLnBrk="1" fontAlgn="base" hangingPunct="1">
              <a:spcBef>
                <a:spcPts val="422"/>
              </a:spcBef>
              <a:spcAft>
                <a:spcPct val="0"/>
              </a:spcAft>
            </a:pPr>
            <a:r>
              <a:rPr lang="en-US" altLang="de-DE" sz="2200" b="1" dirty="0">
                <a:solidFill>
                  <a:srgbClr val="376092"/>
                </a:solidFill>
                <a:cs typeface="Arial" pitchFamily="34" charset="0"/>
              </a:rPr>
              <a:t>Attendance:</a:t>
            </a:r>
            <a:r>
              <a:rPr lang="en-US" altLang="de-DE" sz="2200" dirty="0">
                <a:solidFill>
                  <a:srgbClr val="376092"/>
                </a:solidFill>
                <a:cs typeface="Arial" pitchFamily="34" charset="0"/>
              </a:rPr>
              <a:t> ≈ 180 people</a:t>
            </a:r>
          </a:p>
          <a:p>
            <a:pPr marL="27864" indent="0" defTabSz="642222" eaLnBrk="1" fontAlgn="base" hangingPunct="1">
              <a:spcBef>
                <a:spcPts val="422"/>
              </a:spcBef>
              <a:spcAft>
                <a:spcPct val="0"/>
              </a:spcAft>
            </a:pPr>
            <a:r>
              <a:rPr lang="en-US" altLang="de-DE" sz="2200" b="1" dirty="0">
                <a:solidFill>
                  <a:srgbClr val="376092"/>
                </a:solidFill>
                <a:cs typeface="Arial" pitchFamily="34" charset="0"/>
              </a:rPr>
              <a:t>Purpose:</a:t>
            </a:r>
          </a:p>
          <a:p>
            <a:pPr lvl="1"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give an overview of the present level of planning, </a:t>
            </a:r>
          </a:p>
          <a:p>
            <a:pPr lvl="1"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identify stakeholder expectations and requirements,</a:t>
            </a:r>
          </a:p>
          <a:p>
            <a:pPr lvl="1"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develop priorities,</a:t>
            </a:r>
          </a:p>
          <a:p>
            <a:pPr lvl="1"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define intensive observing periods, </a:t>
            </a:r>
          </a:p>
          <a:p>
            <a:pPr lvl="1"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agree on the YOPP data legacy, </a:t>
            </a:r>
          </a:p>
          <a:p>
            <a:pPr lvl="1"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coordinate planned activities, and</a:t>
            </a:r>
          </a:p>
          <a:p>
            <a:pPr lvl="1" defTabSz="642222" eaLnBrk="1" fontAlgn="base" hangingPunct="1">
              <a:spcBef>
                <a:spcPts val="422"/>
              </a:spcBef>
              <a:spcAft>
                <a:spcPct val="0"/>
              </a:spcAft>
              <a:buFont typeface="Times" charset="0"/>
              <a:buChar char="•"/>
            </a:pPr>
            <a:r>
              <a:rPr lang="en-US" altLang="de-DE" sz="2200" dirty="0">
                <a:solidFill>
                  <a:srgbClr val="376092"/>
                </a:solidFill>
                <a:cs typeface="Arial" pitchFamily="34" charset="0"/>
              </a:rPr>
              <a:t>gather formal commitments from parties interested in YOPP</a:t>
            </a:r>
          </a:p>
          <a:p>
            <a:pPr defTabSz="642222" eaLnBrk="1" fontAlgn="base" hangingPunct="1">
              <a:spcBef>
                <a:spcPts val="422"/>
              </a:spcBef>
              <a:spcAft>
                <a:spcPct val="0"/>
              </a:spcAft>
              <a:buFont typeface="Times" charset="0"/>
              <a:buChar char="•"/>
            </a:pPr>
            <a:endParaRPr lang="en-US" altLang="de-DE" sz="2500" dirty="0">
              <a:solidFill>
                <a:srgbClr val="1166B3"/>
              </a:solidFill>
              <a:cs typeface="Arial" pitchFamily="34" charset="0"/>
            </a:endParaRPr>
          </a:p>
          <a:p>
            <a:pPr marL="27846" indent="0" defTabSz="642222" eaLnBrk="1" fontAlgn="base" hangingPunct="1">
              <a:spcBef>
                <a:spcPts val="422"/>
              </a:spcBef>
              <a:spcAft>
                <a:spcPct val="0"/>
              </a:spcAft>
            </a:pPr>
            <a:endParaRPr lang="en-US" altLang="de-DE" sz="2500" dirty="0">
              <a:solidFill>
                <a:srgbClr val="1166B3"/>
              </a:solidFill>
              <a:cs typeface="Arial" pitchFamily="34" charset="0"/>
            </a:endParaRPr>
          </a:p>
        </p:txBody>
      </p:sp>
    </p:spTree>
    <p:extLst>
      <p:ext uri="{BB962C8B-B14F-4D97-AF65-F5344CB8AC3E}">
        <p14:creationId xmlns:p14="http://schemas.microsoft.com/office/powerpoint/2010/main" val="397726161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300"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77" tIns="32085" rIns="64177" bIns="32085"/>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55" eaLnBrk="1" fontAlgn="base" hangingPunct="1">
              <a:spcBef>
                <a:spcPct val="0"/>
              </a:spcBef>
              <a:spcAft>
                <a:spcPct val="0"/>
              </a:spcAft>
            </a:pPr>
            <a:fld id="{7D22B160-9BB1-4184-B405-7C25C33B87B4}" type="slidenum">
              <a:rPr lang="en-US" altLang="de-DE" sz="1300">
                <a:latin typeface="Times" charset="0"/>
                <a:sym typeface="Times" charset="0"/>
              </a:rPr>
              <a:pPr algn="ctr" defTabSz="642255" eaLnBrk="1" fontAlgn="base" hangingPunct="1">
                <a:spcBef>
                  <a:spcPct val="0"/>
                </a:spcBef>
                <a:spcAft>
                  <a:spcPct val="0"/>
                </a:spcAft>
              </a:pPr>
              <a:t>46</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1"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6"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68"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55"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36"/>
          <a:lstStyle/>
          <a:p>
            <a:pPr marL="40112" algn="l" eaLnBrk="1" hangingPunct="1">
              <a:defRPr/>
            </a:pPr>
            <a:r>
              <a:rPr lang="en-GB" altLang="de-DE" sz="3400" b="1" dirty="0">
                <a:solidFill>
                  <a:srgbClr val="FF0000"/>
                </a:solidFill>
              </a:rPr>
              <a:t>H</a:t>
            </a:r>
            <a:r>
              <a:rPr lang="en-GB" altLang="de-DE" sz="3400" b="1" dirty="0">
                <a:solidFill>
                  <a:srgbClr val="1F497D"/>
                </a:solidFill>
              </a:rPr>
              <a:t>igh </a:t>
            </a:r>
            <a:r>
              <a:rPr lang="en-GB" altLang="de-DE" sz="3400" b="1" dirty="0">
                <a:solidFill>
                  <a:srgbClr val="FF0000"/>
                </a:solidFill>
              </a:rPr>
              <a:t>I</a:t>
            </a:r>
            <a:r>
              <a:rPr lang="en-GB" altLang="de-DE" sz="3400" b="1" dirty="0">
                <a:solidFill>
                  <a:srgbClr val="1F497D"/>
                </a:solidFill>
              </a:rPr>
              <a:t>mpact </a:t>
            </a:r>
            <a:r>
              <a:rPr lang="en-GB" altLang="de-DE" sz="3400" b="1" dirty="0">
                <a:solidFill>
                  <a:srgbClr val="FF0000"/>
                </a:solidFill>
              </a:rPr>
              <a:t>Weather</a:t>
            </a:r>
            <a:r>
              <a:rPr lang="en-GB" altLang="de-DE" sz="3400" b="1" dirty="0">
                <a:solidFill>
                  <a:srgbClr val="1F497D"/>
                </a:solidFill>
              </a:rPr>
              <a:t> Project</a:t>
            </a:r>
            <a:endParaRPr lang="en-US" sz="3400" b="1" dirty="0">
              <a:solidFill>
                <a:srgbClr val="003399"/>
              </a:solidFill>
              <a:latin typeface="Arial" charset="0"/>
              <a:ea typeface="ヒラギノ角ゴ ProN W6" charset="0"/>
              <a:cs typeface="Arial" charset="0"/>
            </a:endParaRP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32" name="Picture 6" descr="wwrp_logo_transparent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665"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a:off x="875110" y="6427178"/>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7" tIns="32085" rIns="64177" bIns="32085">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
        <p:nvSpPr>
          <p:cNvPr id="18" name="Rectangle 9"/>
          <p:cNvSpPr>
            <a:spLocks/>
          </p:cNvSpPr>
          <p:nvPr/>
        </p:nvSpPr>
        <p:spPr bwMode="auto">
          <a:xfrm>
            <a:off x="178595" y="1446610"/>
            <a:ext cx="8706445" cy="40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2"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422"/>
              </a:spcBef>
              <a:spcAft>
                <a:spcPct val="0"/>
              </a:spcAft>
              <a:buFont typeface="Times" charset="0"/>
              <a:buChar char="•"/>
            </a:pPr>
            <a:r>
              <a:rPr lang="en-US" altLang="de-DE" sz="2200" dirty="0">
                <a:solidFill>
                  <a:srgbClr val="376092"/>
                </a:solidFill>
                <a:cs typeface="Arial" panose="020B0604020202020204" pitchFamily="34" charset="0"/>
              </a:rPr>
              <a:t>Increasing resilience to Urban Flood, Wildfire, Urban Heat Waves and Air Pollution, </a:t>
            </a:r>
            <a:r>
              <a:rPr lang="en-US" altLang="de-DE" sz="2200" dirty="0" err="1">
                <a:solidFill>
                  <a:srgbClr val="376092"/>
                </a:solidFill>
                <a:cs typeface="Arial" panose="020B0604020202020204" pitchFamily="34" charset="0"/>
              </a:rPr>
              <a:t>Localised</a:t>
            </a:r>
            <a:r>
              <a:rPr lang="en-US" altLang="de-DE" sz="2200" dirty="0">
                <a:solidFill>
                  <a:srgbClr val="376092"/>
                </a:solidFill>
                <a:cs typeface="Arial" panose="020B0604020202020204" pitchFamily="34" charset="0"/>
              </a:rPr>
              <a:t> extreme wind, </a:t>
            </a:r>
            <a:r>
              <a:rPr lang="en-US" altLang="de-DE" sz="2200">
                <a:solidFill>
                  <a:srgbClr val="376092"/>
                </a:solidFill>
                <a:cs typeface="Arial" panose="020B0604020202020204" pitchFamily="34" charset="0"/>
              </a:rPr>
              <a:t>Disruptive Winter </a:t>
            </a:r>
            <a:r>
              <a:rPr lang="en-US" altLang="de-DE" sz="2200" dirty="0">
                <a:solidFill>
                  <a:srgbClr val="376092"/>
                </a:solidFill>
                <a:cs typeface="Arial" panose="020B0604020202020204" pitchFamily="34" charset="0"/>
              </a:rPr>
              <a:t>W</a:t>
            </a:r>
            <a:r>
              <a:rPr lang="en-US" altLang="de-DE" sz="2200">
                <a:solidFill>
                  <a:srgbClr val="376092"/>
                </a:solidFill>
                <a:cs typeface="Arial" panose="020B0604020202020204" pitchFamily="34" charset="0"/>
              </a:rPr>
              <a:t>eather </a:t>
            </a:r>
            <a:r>
              <a:rPr lang="en-US" sz="2200" dirty="0">
                <a:solidFill>
                  <a:srgbClr val="376092"/>
                </a:solidFill>
                <a:cs typeface="Arial" panose="020B0604020202020204" pitchFamily="34" charset="0"/>
              </a:rPr>
              <a:t>through improving forecasts for timescales of minutes to two weeks and enhancing their communication and utility in social, economic and environmental applications</a:t>
            </a:r>
            <a:endParaRPr lang="en-US" altLang="de-DE" sz="2200" dirty="0">
              <a:solidFill>
                <a:srgbClr val="376092"/>
              </a:solidFill>
              <a:cs typeface="Arial" panose="020B0604020202020204" pitchFamily="34" charset="0"/>
            </a:endParaRPr>
          </a:p>
          <a:p>
            <a:pPr defTabSz="642255" eaLnBrk="1" fontAlgn="base" hangingPunct="1">
              <a:spcBef>
                <a:spcPts val="422"/>
              </a:spcBef>
              <a:spcAft>
                <a:spcPct val="0"/>
              </a:spcAft>
              <a:buFont typeface="Times" charset="0"/>
              <a:buChar char="•"/>
            </a:pPr>
            <a:r>
              <a:rPr lang="en-US" altLang="de-DE" sz="2200" dirty="0">
                <a:solidFill>
                  <a:srgbClr val="376092"/>
                </a:solidFill>
                <a:cs typeface="Arial" panose="020B0604020202020204" pitchFamily="34" charset="0"/>
              </a:rPr>
              <a:t>Implementation Plan (2015-2024) approved by WWRP SSC</a:t>
            </a:r>
          </a:p>
          <a:p>
            <a:pPr defTabSz="642255" eaLnBrk="1" fontAlgn="base" hangingPunct="1">
              <a:spcBef>
                <a:spcPts val="422"/>
              </a:spcBef>
              <a:spcAft>
                <a:spcPct val="0"/>
              </a:spcAft>
              <a:buFont typeface="Times" charset="0"/>
              <a:buChar char="•"/>
            </a:pPr>
            <a:r>
              <a:rPr lang="en-US" altLang="de-DE" sz="2200" dirty="0">
                <a:solidFill>
                  <a:srgbClr val="376092"/>
                </a:solidFill>
                <a:cs typeface="Arial" panose="020B0604020202020204" pitchFamily="34" charset="0"/>
              </a:rPr>
              <a:t>Links to WCRP through quantifying vulnerability and risk assessment, and </a:t>
            </a:r>
            <a:r>
              <a:rPr lang="en-GB" altLang="de-DE" sz="2200" dirty="0">
                <a:solidFill>
                  <a:srgbClr val="376092"/>
                </a:solidFill>
                <a:cs typeface="Arial" panose="020B0604020202020204" pitchFamily="34" charset="0"/>
              </a:rPr>
              <a:t>for response to High Impact Weather in a changing climate.</a:t>
            </a:r>
          </a:p>
          <a:p>
            <a:pPr defTabSz="642255" eaLnBrk="1" fontAlgn="base" hangingPunct="1">
              <a:spcBef>
                <a:spcPts val="422"/>
              </a:spcBef>
              <a:spcAft>
                <a:spcPct val="0"/>
              </a:spcAft>
              <a:buFont typeface="Times" charset="0"/>
              <a:buChar char="•"/>
            </a:pPr>
            <a:r>
              <a:rPr lang="en-GB" altLang="de-DE" sz="2200" dirty="0">
                <a:solidFill>
                  <a:srgbClr val="1F497D"/>
                </a:solidFill>
                <a:cs typeface="Arial" panose="020B0604020202020204" pitchFamily="34" charset="0"/>
              </a:rPr>
              <a:t>Chair: Brian Golding, </a:t>
            </a:r>
            <a:r>
              <a:rPr lang="en-GB" altLang="de-DE" sz="2200" dirty="0" err="1">
                <a:solidFill>
                  <a:srgbClr val="1F497D"/>
                </a:solidFill>
                <a:cs typeface="Arial" panose="020B0604020202020204" pitchFamily="34" charset="0"/>
              </a:rPr>
              <a:t>MetOffice</a:t>
            </a:r>
            <a:endParaRPr lang="en-US" altLang="de-DE" sz="2200" dirty="0">
              <a:solidFill>
                <a:srgbClr val="376092"/>
              </a:solidFill>
              <a:cs typeface="Arial" panose="020B0604020202020204" pitchFamily="34" charset="0"/>
            </a:endParaRPr>
          </a:p>
          <a:p>
            <a:pPr defTabSz="642255" eaLnBrk="1" fontAlgn="base" hangingPunct="1">
              <a:spcBef>
                <a:spcPts val="422"/>
              </a:spcBef>
              <a:spcAft>
                <a:spcPct val="0"/>
              </a:spcAft>
              <a:buFont typeface="Times" charset="0"/>
              <a:buChar char="•"/>
            </a:pPr>
            <a:endParaRPr lang="en-GB" altLang="de-DE" sz="2200" dirty="0">
              <a:solidFill>
                <a:srgbClr val="376092"/>
              </a:solidFill>
              <a:cs typeface="Arial" panose="020B0604020202020204" pitchFamily="34" charset="0"/>
            </a:endParaRPr>
          </a:p>
          <a:p>
            <a:pPr defTabSz="642255" eaLnBrk="1" fontAlgn="base" hangingPunct="1">
              <a:spcBef>
                <a:spcPts val="422"/>
              </a:spcBef>
              <a:spcAft>
                <a:spcPct val="0"/>
              </a:spcAft>
              <a:buFont typeface="Times" charset="0"/>
              <a:buChar char="•"/>
            </a:pPr>
            <a:endParaRPr lang="en-US" altLang="de-DE" sz="2500" b="1" dirty="0">
              <a:solidFill>
                <a:srgbClr val="1166B3"/>
              </a:solidFill>
              <a:cs typeface="Arial" pitchFamily="34" charset="0"/>
            </a:endParaRPr>
          </a:p>
          <a:p>
            <a:pPr defTabSz="642255" eaLnBrk="1" fontAlgn="base" hangingPunct="1">
              <a:spcBef>
                <a:spcPts val="422"/>
              </a:spcBef>
              <a:spcAft>
                <a:spcPct val="0"/>
              </a:spcAft>
              <a:buFont typeface="Times" charset="0"/>
              <a:buChar char="•"/>
            </a:pPr>
            <a:endParaRPr lang="en-US" altLang="de-DE" sz="2500" b="1" dirty="0">
              <a:solidFill>
                <a:srgbClr val="1166B3"/>
              </a:solidFill>
              <a:cs typeface="Arial" pitchFamily="34" charset="0"/>
            </a:endParaRPr>
          </a:p>
          <a:p>
            <a:pPr marL="27846" indent="0" defTabSz="642255" eaLnBrk="1" fontAlgn="base" hangingPunct="1">
              <a:spcBef>
                <a:spcPts val="422"/>
              </a:spcBef>
              <a:spcAft>
                <a:spcPct val="0"/>
              </a:spcAft>
            </a:pPr>
            <a:endParaRPr lang="en-US" altLang="de-DE" sz="2500" b="1" dirty="0">
              <a:solidFill>
                <a:srgbClr val="1166B3"/>
              </a:solidFill>
              <a:cs typeface="Arial" pitchFamily="34" charset="0"/>
            </a:endParaRPr>
          </a:p>
        </p:txBody>
      </p:sp>
      <p:sp>
        <p:nvSpPr>
          <p:cNvPr id="15" name="Rechteck 4"/>
          <p:cNvSpPr>
            <a:spLocks noChangeArrowheads="1"/>
          </p:cNvSpPr>
          <p:nvPr/>
        </p:nvSpPr>
        <p:spPr bwMode="auto">
          <a:xfrm>
            <a:off x="2264600" y="6149095"/>
            <a:ext cx="5093493"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87" tIns="32090" rIns="64187" bIns="32090">
            <a:spAutoFit/>
          </a:bodyPr>
          <a:lstStyle>
            <a:lvl1pPr eaLnBrk="0" hangingPunct="0">
              <a:spcBef>
                <a:spcPts val="800"/>
              </a:spcBef>
              <a:tabLst>
                <a:tab pos="569913" algn="l"/>
                <a:tab pos="1484313" algn="l"/>
                <a:tab pos="2398713" algn="l"/>
                <a:tab pos="3313113" algn="l"/>
                <a:tab pos="4227513" algn="l"/>
                <a:tab pos="5141913" algn="l"/>
                <a:tab pos="6056313" algn="l"/>
                <a:tab pos="6970713" algn="l"/>
                <a:tab pos="7885113" algn="l"/>
                <a:tab pos="8799513" algn="l"/>
                <a:tab pos="9713913" algn="l"/>
              </a:tabLst>
              <a:defRPr sz="3200">
                <a:solidFill>
                  <a:srgbClr val="000000"/>
                </a:solidFill>
                <a:latin typeface="Calibri"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42255" eaLnBrk="1" fontAlgn="base" hangingPunct="1">
              <a:spcBef>
                <a:spcPct val="0"/>
              </a:spcBef>
              <a:spcAft>
                <a:spcPct val="0"/>
              </a:spcAft>
            </a:pPr>
            <a:r>
              <a:rPr lang="de-DE" altLang="de-DE" sz="700" dirty="0">
                <a:ea typeface="ヒラギノ角ゴ ProN W3" charset="-128"/>
                <a:sym typeface="Arial" pitchFamily="34" charset="0"/>
              </a:rPr>
              <a:t> Christof </a:t>
            </a:r>
            <a:r>
              <a:rPr lang="de-DE" altLang="de-DE" sz="700" dirty="0" err="1">
                <a:ea typeface="ヒラギノ角ゴ ProN W3" charset="-128"/>
                <a:sym typeface="Arial" pitchFamily="34" charset="0"/>
              </a:rPr>
              <a:t>Stache</a:t>
            </a:r>
            <a:r>
              <a:rPr lang="de-DE" altLang="de-DE" sz="700" dirty="0">
                <a:ea typeface="ヒラギノ角ゴ ProN W3" charset="-128"/>
                <a:sym typeface="Arial" pitchFamily="34" charset="0"/>
              </a:rPr>
              <a:t>/AFP/Getty Images; Marina </a:t>
            </a:r>
            <a:r>
              <a:rPr lang="de-DE" altLang="de-DE" sz="700" dirty="0" err="1">
                <a:ea typeface="ヒラギノ角ゴ ProN W3" charset="-128"/>
                <a:sym typeface="Arial" pitchFamily="34" charset="0"/>
              </a:rPr>
              <a:t>Shemesh</a:t>
            </a:r>
            <a:r>
              <a:rPr lang="de-DE" altLang="de-DE" sz="700" dirty="0">
                <a:ea typeface="ヒラギノ角ゴ ProN W3" charset="-128"/>
                <a:sym typeface="Arial" pitchFamily="34" charset="0"/>
              </a:rPr>
              <a:t> /publicdomainpictures.net; Alexandros Vlachos/EPA; NOAA NWS; NOAA NWS</a:t>
            </a:r>
            <a:endParaRPr lang="en-GB" altLang="de-DE" sz="700" dirty="0">
              <a:ea typeface="ヒラギノ角ゴ ProN W3" charset="-128"/>
              <a:sym typeface="Arial" pitchFamily="34" charset="0"/>
            </a:endParaRPr>
          </a:p>
        </p:txBody>
      </p:sp>
      <p:pic>
        <p:nvPicPr>
          <p:cNvPr id="16" name="Picture 2"/>
          <p:cNvPicPr>
            <a:picLocks noChangeAspect="1"/>
          </p:cNvPicPr>
          <p:nvPr/>
        </p:nvPicPr>
        <p:blipFill rotWithShape="1">
          <a:blip r:embed="rId7">
            <a:extLst>
              <a:ext uri="{28A0092B-C50C-407E-A947-70E740481C1C}">
                <a14:useLocalDpi xmlns:a14="http://schemas.microsoft.com/office/drawing/2010/main" val="0"/>
              </a:ext>
            </a:extLst>
          </a:blip>
          <a:srcRect b="25884"/>
          <a:stretch/>
        </p:blipFill>
        <p:spPr bwMode="auto">
          <a:xfrm>
            <a:off x="714376" y="5057785"/>
            <a:ext cx="7942337" cy="110828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04291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617298" y="4232672"/>
            <a:ext cx="7072313" cy="2634258"/>
            <a:chOff x="0" y="0"/>
            <a:chExt cx="6336" cy="2360"/>
          </a:xfrm>
        </p:grpSpPr>
        <p:pic>
          <p:nvPicPr>
            <p:cNvPr id="2868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68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2868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sp>
        <p:nvSpPr>
          <p:cNvPr id="5123"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84" tIns="32088" rIns="64184" bIns="32088"/>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eaLnBrk="1" fontAlgn="base" hangingPunct="1">
              <a:spcBef>
                <a:spcPct val="0"/>
              </a:spcBef>
              <a:spcAft>
                <a:spcPct val="0"/>
              </a:spcAft>
            </a:pPr>
            <a:fld id="{71D7C34B-83AF-440F-89FE-F5C8D646E2D4}" type="slidenum">
              <a:rPr lang="en-US" altLang="de-DE" sz="1300">
                <a:latin typeface="Times" charset="0"/>
                <a:sym typeface="Times" charset="0"/>
              </a:rPr>
              <a:pPr algn="ctr" defTabSz="642222" eaLnBrk="1" fontAlgn="base" hangingPunct="1">
                <a:spcBef>
                  <a:spcPct val="0"/>
                </a:spcBef>
                <a:spcAft>
                  <a:spcPct val="0"/>
                </a:spcAft>
              </a:pPr>
              <a:t>47</a:t>
            </a:fld>
            <a:endParaRPr lang="en-US" altLang="de-DE" sz="1300">
              <a:latin typeface="Times" charset="0"/>
              <a:sym typeface="Times" charset="0"/>
            </a:endParaRPr>
          </a:p>
        </p:txBody>
      </p:sp>
      <p:pic>
        <p:nvPicPr>
          <p:cNvPr id="2867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3"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6" name="Rectangle 7"/>
          <p:cNvSpPr>
            <a:spLocks/>
          </p:cNvSpPr>
          <p:nvPr/>
        </p:nvSpPr>
        <p:spPr bwMode="auto">
          <a:xfrm>
            <a:off x="6554424"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72"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5126" name="Rectangle 8"/>
          <p:cNvSpPr>
            <a:spLocks noGrp="1" noChangeArrowheads="1"/>
          </p:cNvSpPr>
          <p:nvPr>
            <p:ph type="title"/>
          </p:nvPr>
        </p:nvSpPr>
        <p:spPr>
          <a:xfrm>
            <a:off x="821531" y="-2232"/>
            <a:ext cx="8170664" cy="1341686"/>
          </a:xfrm>
        </p:spPr>
        <p:txBody>
          <a:bodyPr rIns="81144"/>
          <a:lstStyle/>
          <a:p>
            <a:pPr marL="40116" eaLnBrk="1" hangingPunct="1">
              <a:defRPr/>
            </a:pPr>
            <a:r>
              <a:rPr lang="fr-CH" sz="3400" b="1" dirty="0" err="1">
                <a:solidFill>
                  <a:srgbClr val="003399"/>
                </a:solidFill>
                <a:latin typeface="Arial" charset="0"/>
                <a:cs typeface="Arial" charset="0"/>
              </a:rPr>
              <a:t>Societal</a:t>
            </a:r>
            <a:r>
              <a:rPr lang="fr-CH" sz="3400" b="1" dirty="0">
                <a:solidFill>
                  <a:srgbClr val="003399"/>
                </a:solidFill>
                <a:latin typeface="Arial" charset="0"/>
                <a:cs typeface="Arial" charset="0"/>
              </a:rPr>
              <a:t> challenges: a 10y vision</a:t>
            </a:r>
            <a:endParaRPr lang="en-US" sz="3400" b="1" dirty="0">
              <a:solidFill>
                <a:srgbClr val="003399"/>
              </a:solidFill>
              <a:latin typeface="Arial" charset="0"/>
              <a:cs typeface="Arial" charset="0"/>
            </a:endParaRPr>
          </a:p>
        </p:txBody>
      </p:sp>
      <p:sp>
        <p:nvSpPr>
          <p:cNvPr id="28678" name="Rectangle 9"/>
          <p:cNvSpPr>
            <a:spLocks/>
          </p:cNvSpPr>
          <p:nvPr/>
        </p:nvSpPr>
        <p:spPr bwMode="auto">
          <a:xfrm>
            <a:off x="178595" y="1446610"/>
            <a:ext cx="8706445" cy="40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8"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422"/>
              </a:spcBef>
              <a:spcAft>
                <a:spcPct val="0"/>
              </a:spcAft>
              <a:buFont typeface="Times" charset="0"/>
              <a:buChar char="•"/>
            </a:pPr>
            <a:r>
              <a:rPr lang="en-US" altLang="de-DE" sz="2500" b="1" dirty="0">
                <a:solidFill>
                  <a:srgbClr val="376092"/>
                </a:solidFill>
                <a:cs typeface="Arial" pitchFamily="34" charset="0"/>
              </a:rPr>
              <a:t>High Impact Weather and its socio-economic effects in the context of global change</a:t>
            </a:r>
          </a:p>
          <a:p>
            <a:pPr defTabSz="642222" eaLnBrk="1" fontAlgn="base" hangingPunct="1">
              <a:spcBef>
                <a:spcPts val="422"/>
              </a:spcBef>
              <a:spcAft>
                <a:spcPct val="0"/>
              </a:spcAft>
              <a:buFont typeface="Times" charset="0"/>
              <a:buChar char="•"/>
            </a:pPr>
            <a:r>
              <a:rPr lang="en-US" altLang="de-DE" sz="2500" b="1" dirty="0">
                <a:solidFill>
                  <a:srgbClr val="376092"/>
                </a:solidFill>
                <a:cs typeface="Arial" pitchFamily="34" charset="0"/>
              </a:rPr>
              <a:t>Water: Modelling and predicting the water cycle for improved Disaster Risk Reduction and resource management</a:t>
            </a:r>
          </a:p>
          <a:p>
            <a:pPr defTabSz="642222" eaLnBrk="1" fontAlgn="base" hangingPunct="1">
              <a:spcBef>
                <a:spcPts val="422"/>
              </a:spcBef>
              <a:spcAft>
                <a:spcPct val="0"/>
              </a:spcAft>
              <a:buFont typeface="Times" charset="0"/>
              <a:buChar char="•"/>
            </a:pPr>
            <a:r>
              <a:rPr lang="en-US" altLang="de-DE" sz="2500" b="1" dirty="0">
                <a:solidFill>
                  <a:srgbClr val="376092"/>
                </a:solidFill>
                <a:cs typeface="Arial" pitchFamily="34" charset="0"/>
              </a:rPr>
              <a:t>Urbanization: Research and services for megacities and large urban complexes</a:t>
            </a:r>
          </a:p>
          <a:p>
            <a:pPr defTabSz="642222" eaLnBrk="1" fontAlgn="base" hangingPunct="1">
              <a:spcBef>
                <a:spcPts val="422"/>
              </a:spcBef>
              <a:spcAft>
                <a:spcPct val="0"/>
              </a:spcAft>
              <a:buFont typeface="Times" charset="0"/>
              <a:buChar char="•"/>
            </a:pPr>
            <a:r>
              <a:rPr lang="en-US" altLang="de-DE" sz="2500" b="1" dirty="0">
                <a:solidFill>
                  <a:srgbClr val="376092"/>
                </a:solidFill>
                <a:cs typeface="Arial" pitchFamily="34" charset="0"/>
              </a:rPr>
              <a:t>Evolving Technologies: Their impact on science and its use</a:t>
            </a:r>
          </a:p>
        </p:txBody>
      </p:sp>
      <p:pic>
        <p:nvPicPr>
          <p:cNvPr id="2867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680" name="TextBox 1"/>
          <p:cNvSpPr txBox="1">
            <a:spLocks noChangeArrowheads="1"/>
          </p:cNvSpPr>
          <p:nvPr/>
        </p:nvSpPr>
        <p:spPr bwMode="auto">
          <a:xfrm>
            <a:off x="875110" y="5625737"/>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84" tIns="32088" rIns="64184" bIns="3208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pic>
        <p:nvPicPr>
          <p:cNvPr id="2868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4822032"/>
            <a:ext cx="2114104" cy="143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30176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bwMode="auto">
          <a:xfrm>
            <a:off x="178601" y="1875235"/>
            <a:ext cx="8758125" cy="4360422"/>
          </a:xfrm>
          <a:prstGeom prst="rect">
            <a:avLst/>
          </a:prstGeom>
          <a:solidFill>
            <a:schemeClr val="bg1"/>
          </a:solidFill>
          <a:ln w="19050">
            <a:solidFill>
              <a:srgbClr val="003399"/>
            </a:solidFill>
          </a:ln>
          <a:effectLst/>
          <a:extLst/>
        </p:spPr>
        <p:txBody>
          <a:bodyPr vert="horz" wrap="square" lIns="64197" tIns="32095" rIns="64197" bIns="32095" numCol="1" spcCol="0" rtlCol="0" anchor="t" anchorCtr="0" compatLnSpc="1">
            <a:prstTxWarp prst="textNoShape">
              <a:avLst/>
            </a:prstTxWarp>
          </a:bodyPr>
          <a:lstStyle/>
          <a:p>
            <a:pPr defTabSz="641958" fontAlgn="base">
              <a:spcBef>
                <a:spcPts val="1406"/>
              </a:spcBef>
              <a:spcAft>
                <a:spcPct val="0"/>
              </a:spcAft>
            </a:pPr>
            <a:endParaRPr lang="de-DE" sz="2400">
              <a:ln>
                <a:solidFill>
                  <a:srgbClr val="1166B3"/>
                </a:solidFill>
              </a:ln>
              <a:solidFill>
                <a:srgbClr val="1166B3"/>
              </a:solidFill>
              <a:sym typeface="Arial" charset="0"/>
            </a:endParaRPr>
          </a:p>
        </p:txBody>
      </p:sp>
      <p:sp>
        <p:nvSpPr>
          <p:cNvPr id="3076" name="Rectangle 3"/>
          <p:cNvSpPr>
            <a:spLocks noGrp="1" noChangeArrowheads="1"/>
          </p:cNvSpPr>
          <p:nvPr>
            <p:ph type="title"/>
          </p:nvPr>
        </p:nvSpPr>
        <p:spPr>
          <a:xfrm>
            <a:off x="306958" y="1928812"/>
            <a:ext cx="8822531" cy="803672"/>
          </a:xfrm>
        </p:spPr>
        <p:txBody>
          <a:bodyPr rIns="285284"/>
          <a:lstStyle/>
          <a:p>
            <a:pPr algn="ctr" eaLnBrk="1" hangingPunct="1">
              <a:defRPr/>
            </a:pPr>
            <a:r>
              <a:rPr lang="fr-CH" altLang="de-DE" sz="2200" b="1" dirty="0" err="1">
                <a:solidFill>
                  <a:srgbClr val="003399"/>
                </a:solidFill>
              </a:rPr>
              <a:t>Technical</a:t>
            </a:r>
            <a:r>
              <a:rPr lang="fr-CH" altLang="de-DE" sz="2200" b="1" dirty="0">
                <a:solidFill>
                  <a:srgbClr val="003399"/>
                </a:solidFill>
              </a:rPr>
              <a:t> Commission for </a:t>
            </a:r>
            <a:r>
              <a:rPr lang="fr-CH" altLang="de-DE" sz="2200" b="1" dirty="0" err="1">
                <a:solidFill>
                  <a:srgbClr val="003399"/>
                </a:solidFill>
              </a:rPr>
              <a:t>Atmospheric</a:t>
            </a:r>
            <a:r>
              <a:rPr lang="fr-CH" altLang="de-DE" sz="2200" b="1" dirty="0">
                <a:solidFill>
                  <a:srgbClr val="003399"/>
                </a:solidFill>
              </a:rPr>
              <a:t> Science</a:t>
            </a:r>
            <a:r>
              <a:rPr lang="en-US" sz="3400" b="1" dirty="0">
                <a:solidFill>
                  <a:srgbClr val="003399"/>
                </a:solidFill>
                <a:latin typeface="Arial" charset="0"/>
                <a:cs typeface="Arial" charset="0"/>
                <a:sym typeface="Arial" charset="0"/>
              </a:rPr>
              <a:t/>
            </a:r>
            <a:br>
              <a:rPr lang="en-US" sz="3400" b="1" dirty="0">
                <a:solidFill>
                  <a:srgbClr val="003399"/>
                </a:solidFill>
                <a:latin typeface="Arial" charset="0"/>
                <a:cs typeface="Arial" charset="0"/>
                <a:sym typeface="Arial" charset="0"/>
              </a:rPr>
            </a:br>
            <a:r>
              <a:rPr lang="en-US" sz="3400" b="1" dirty="0">
                <a:solidFill>
                  <a:srgbClr val="003399"/>
                </a:solidFill>
                <a:latin typeface="Arial" charset="0"/>
                <a:cs typeface="Arial" charset="0"/>
                <a:sym typeface="Arial" charset="0"/>
              </a:rPr>
              <a:t>World Weather Research </a:t>
            </a:r>
            <a:r>
              <a:rPr lang="en-US" sz="3400" b="1" dirty="0" err="1">
                <a:solidFill>
                  <a:srgbClr val="003399"/>
                </a:solidFill>
                <a:latin typeface="Arial" charset="0"/>
                <a:cs typeface="Arial" charset="0"/>
                <a:sym typeface="Arial" charset="0"/>
              </a:rPr>
              <a:t>Programme</a:t>
            </a:r>
            <a:endParaRPr lang="en-US" sz="3400" b="1" dirty="0">
              <a:solidFill>
                <a:srgbClr val="003399"/>
              </a:solidFill>
              <a:latin typeface="Arial" charset="0"/>
              <a:cs typeface="Arial" charset="0"/>
              <a:sym typeface="Arial" charset="0"/>
            </a:endParaRPr>
          </a:p>
        </p:txBody>
      </p:sp>
      <p:sp>
        <p:nvSpPr>
          <p:cNvPr id="26627" name="Rectangle 5"/>
          <p:cNvSpPr>
            <a:spLocks/>
          </p:cNvSpPr>
          <p:nvPr/>
        </p:nvSpPr>
        <p:spPr bwMode="auto">
          <a:xfrm>
            <a:off x="1853463" y="2786063"/>
            <a:ext cx="5436004" cy="7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051" bIns="0">
            <a:spAutoFit/>
          </a:bodyPr>
          <a:lstStyle>
            <a:lvl1pPr marL="382588"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eaLnBrk="1" fontAlgn="base" hangingPunct="1">
              <a:spcBef>
                <a:spcPts val="141"/>
              </a:spcBef>
              <a:spcAft>
                <a:spcPct val="0"/>
              </a:spcAft>
            </a:pPr>
            <a:r>
              <a:rPr lang="en-US" altLang="de-DE" sz="2500" b="1" dirty="0">
                <a:solidFill>
                  <a:srgbClr val="376092"/>
                </a:solidFill>
                <a:cs typeface="Arial" pitchFamily="34" charset="0"/>
              </a:rPr>
              <a:t>Sarah Jones, Chair WWRP SSC</a:t>
            </a:r>
          </a:p>
          <a:p>
            <a:pPr algn="ctr" defTabSz="642222" eaLnBrk="1" fontAlgn="base" hangingPunct="1">
              <a:spcBef>
                <a:spcPts val="141"/>
              </a:spcBef>
              <a:spcAft>
                <a:spcPct val="0"/>
              </a:spcAft>
            </a:pPr>
            <a:r>
              <a:rPr lang="en-US" altLang="de-DE" sz="2500" b="1" dirty="0">
                <a:solidFill>
                  <a:srgbClr val="376092"/>
                </a:solidFill>
                <a:cs typeface="Arial" pitchFamily="34" charset="0"/>
              </a:rPr>
              <a:t>Paolo M Ruti, </a:t>
            </a:r>
            <a:r>
              <a:rPr lang="de-DE" sz="2500" b="1" dirty="0">
                <a:solidFill>
                  <a:srgbClr val="376092"/>
                </a:solidFill>
                <a:cs typeface="Arial" pitchFamily="34" charset="0"/>
              </a:rPr>
              <a:t>Chief WWRD,</a:t>
            </a:r>
            <a:r>
              <a:rPr lang="en-US" altLang="de-DE" sz="2500" b="1" dirty="0">
                <a:solidFill>
                  <a:srgbClr val="376092"/>
                </a:solidFill>
                <a:cs typeface="Arial" pitchFamily="34" charset="0"/>
              </a:rPr>
              <a:t>WMO</a:t>
            </a:r>
          </a:p>
        </p:txBody>
      </p:sp>
      <p:pic>
        <p:nvPicPr>
          <p:cNvPr id="5" name="Bild 4"/>
          <p:cNvPicPr>
            <a:picLocks noChangeAspect="1"/>
          </p:cNvPicPr>
          <p:nvPr/>
        </p:nvPicPr>
        <p:blipFill rotWithShape="1">
          <a:blip r:embed="rId4" cstate="print">
            <a:extLst>
              <a:ext uri="{28A0092B-C50C-407E-A947-70E740481C1C}">
                <a14:useLocalDpi xmlns:a14="http://schemas.microsoft.com/office/drawing/2010/main" val="0"/>
              </a:ext>
            </a:extLst>
          </a:blip>
          <a:srcRect t="7192"/>
          <a:stretch/>
        </p:blipFill>
        <p:spPr bwMode="auto">
          <a:xfrm>
            <a:off x="308310" y="3643313"/>
            <a:ext cx="1911502" cy="142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7313" y="3643313"/>
            <a:ext cx="1898625" cy="1423970"/>
          </a:xfrm>
          <a:prstGeom prst="rect">
            <a:avLst/>
          </a:prstGeom>
        </p:spPr>
      </p:pic>
      <p:sp>
        <p:nvSpPr>
          <p:cNvPr id="11" name="Rechteck 4"/>
          <p:cNvSpPr>
            <a:spLocks noChangeArrowheads="1"/>
          </p:cNvSpPr>
          <p:nvPr/>
        </p:nvSpPr>
        <p:spPr bwMode="auto">
          <a:xfrm>
            <a:off x="2321749" y="6076587"/>
            <a:ext cx="4982765"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97" tIns="32095" rIns="64197" bIns="32095">
            <a:spAutoFit/>
          </a:bodyPr>
          <a:lstStyle>
            <a:lvl1pPr eaLnBrk="0" hangingPunct="0">
              <a:spcBef>
                <a:spcPts val="800"/>
              </a:spcBef>
              <a:tabLst>
                <a:tab pos="569913" algn="l"/>
                <a:tab pos="1484313" algn="l"/>
                <a:tab pos="2398713" algn="l"/>
                <a:tab pos="3313113" algn="l"/>
                <a:tab pos="4227513" algn="l"/>
                <a:tab pos="5141913" algn="l"/>
                <a:tab pos="6056313" algn="l"/>
                <a:tab pos="6970713" algn="l"/>
                <a:tab pos="7885113" algn="l"/>
                <a:tab pos="8799513" algn="l"/>
                <a:tab pos="9713913" algn="l"/>
              </a:tabLst>
              <a:defRPr sz="3200">
                <a:solidFill>
                  <a:srgbClr val="000000"/>
                </a:solidFill>
                <a:latin typeface="Calibri"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42222" eaLnBrk="1" fontAlgn="base" hangingPunct="1">
              <a:spcBef>
                <a:spcPct val="0"/>
              </a:spcBef>
              <a:spcAft>
                <a:spcPct val="0"/>
              </a:spcAft>
            </a:pPr>
            <a:r>
              <a:rPr lang="de-DE" altLang="de-DE" sz="700" dirty="0">
                <a:sym typeface="Arial" pitchFamily="34" charset="0"/>
              </a:rPr>
              <a:t> Christof </a:t>
            </a:r>
            <a:r>
              <a:rPr lang="de-DE" altLang="de-DE" sz="700" dirty="0" err="1">
                <a:sym typeface="Arial" pitchFamily="34" charset="0"/>
              </a:rPr>
              <a:t>Stache</a:t>
            </a:r>
            <a:r>
              <a:rPr lang="de-DE" altLang="de-DE" sz="700" dirty="0">
                <a:sym typeface="Arial" pitchFamily="34" charset="0"/>
              </a:rPr>
              <a:t>/AFP/Getty Images; Marina </a:t>
            </a:r>
            <a:r>
              <a:rPr lang="de-DE" altLang="de-DE" sz="700" dirty="0" err="1">
                <a:sym typeface="Arial" pitchFamily="34" charset="0"/>
              </a:rPr>
              <a:t>Shemesh</a:t>
            </a:r>
            <a:r>
              <a:rPr lang="de-DE" altLang="de-DE" sz="700" dirty="0">
                <a:sym typeface="Arial" pitchFamily="34" charset="0"/>
              </a:rPr>
              <a:t> /publicdomainpictures.net; Alexandros Vlachos/EPA; NOAA NWS; NOAA NWS</a:t>
            </a:r>
            <a:endParaRPr lang="en-GB" altLang="de-DE" sz="700" dirty="0">
              <a:sym typeface="Arial" pitchFamily="34" charset="0"/>
            </a:endParaRPr>
          </a:p>
        </p:txBody>
      </p:sp>
      <p:pic>
        <p:nvPicPr>
          <p:cNvPr id="17" name="Picture 2"/>
          <p:cNvPicPr>
            <a:picLocks noChangeAspect="1"/>
          </p:cNvPicPr>
          <p:nvPr/>
        </p:nvPicPr>
        <p:blipFill rotWithShape="1">
          <a:blip r:embed="rId6">
            <a:extLst>
              <a:ext uri="{28A0092B-C50C-407E-A947-70E740481C1C}">
                <a14:useLocalDpi xmlns:a14="http://schemas.microsoft.com/office/drawing/2010/main" val="0"/>
              </a:ext>
            </a:extLst>
          </a:blip>
          <a:srcRect b="25884"/>
          <a:stretch/>
        </p:blipFill>
        <p:spPr bwMode="auto">
          <a:xfrm>
            <a:off x="1035844" y="5067305"/>
            <a:ext cx="7233047" cy="100931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descr="wwrp_logo_transparent_v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6386" y="3911203"/>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56348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298"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84" tIns="32088" rIns="64184" bIns="32088"/>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eaLnBrk="1" fontAlgn="base" hangingPunct="1">
              <a:spcBef>
                <a:spcPct val="0"/>
              </a:spcBef>
              <a:spcAft>
                <a:spcPct val="0"/>
              </a:spcAft>
            </a:pPr>
            <a:fld id="{7D22B160-9BB1-4184-B405-7C25C33B87B4}" type="slidenum">
              <a:rPr lang="en-US" altLang="de-DE" sz="1300">
                <a:latin typeface="Times" charset="0"/>
                <a:sym typeface="Times" charset="0"/>
              </a:rPr>
              <a:pPr algn="ctr" defTabSz="642222" eaLnBrk="1" fontAlgn="base" hangingPunct="1">
                <a:spcBef>
                  <a:spcPct val="0"/>
                </a:spcBef>
                <a:spcAft>
                  <a:spcPct val="0"/>
                </a:spcAft>
              </a:pPr>
              <a:t>49</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79"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4"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72"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44"/>
          <a:lstStyle/>
          <a:p>
            <a:pPr marL="40116" algn="l" eaLnBrk="1" hangingPunct="1">
              <a:defRPr/>
            </a:pPr>
            <a:r>
              <a:rPr lang="en-US" sz="3400" b="1" dirty="0">
                <a:solidFill>
                  <a:srgbClr val="003399"/>
                </a:solidFill>
                <a:latin typeface="Arial" charset="0"/>
                <a:cs typeface="Arial" charset="0"/>
              </a:rPr>
              <a:t>WWOSC: World Weather </a:t>
            </a:r>
            <a:br>
              <a:rPr lang="en-US" sz="3400" b="1" dirty="0">
                <a:solidFill>
                  <a:srgbClr val="003399"/>
                </a:solidFill>
                <a:latin typeface="Arial" charset="0"/>
                <a:cs typeface="Arial" charset="0"/>
              </a:rPr>
            </a:br>
            <a:r>
              <a:rPr lang="en-US" sz="3400" b="1" dirty="0">
                <a:solidFill>
                  <a:srgbClr val="003399"/>
                </a:solidFill>
                <a:latin typeface="Arial" charset="0"/>
                <a:cs typeface="Arial" charset="0"/>
              </a:rPr>
              <a:t>Open Science Conference </a:t>
            </a:r>
            <a:endParaRPr lang="en-US" sz="3400" b="1" dirty="0">
              <a:solidFill>
                <a:srgbClr val="003399"/>
              </a:solidFill>
              <a:latin typeface="Arial" charset="0"/>
              <a:ea typeface="ヒラギノ角ゴ ProN W6" charset="0"/>
              <a:cs typeface="Arial" charset="0"/>
            </a:endParaRP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32" name="Picture 6" descr="wwrp_logo_transparent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663"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a:off x="875110" y="6427176"/>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84" tIns="32088" rIns="64184" bIns="3208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
        <p:nvSpPr>
          <p:cNvPr id="18" name="Rectangle 9"/>
          <p:cNvSpPr>
            <a:spLocks/>
          </p:cNvSpPr>
          <p:nvPr/>
        </p:nvSpPr>
        <p:spPr bwMode="auto">
          <a:xfrm>
            <a:off x="142319" y="1614041"/>
            <a:ext cx="6536530" cy="40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8"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fontAlgn="base">
              <a:spcBef>
                <a:spcPts val="1406"/>
              </a:spcBef>
              <a:spcAft>
                <a:spcPct val="0"/>
              </a:spcAft>
            </a:pPr>
            <a:r>
              <a:rPr lang="en-US" sz="2500" b="1" dirty="0">
                <a:solidFill>
                  <a:srgbClr val="1F497D"/>
                </a:solidFill>
              </a:rPr>
              <a:t>Seamless Prediction of the Earth System: from minutes to months.</a:t>
            </a:r>
          </a:p>
          <a:p>
            <a:pPr algn="ctr" defTabSz="642222" fontAlgn="base">
              <a:spcBef>
                <a:spcPts val="1406"/>
              </a:spcBef>
              <a:spcAft>
                <a:spcPct val="0"/>
              </a:spcAft>
            </a:pPr>
            <a:r>
              <a:rPr lang="en-US" sz="2200" dirty="0">
                <a:solidFill>
                  <a:srgbClr val="1F497D"/>
                </a:solidFill>
              </a:rPr>
              <a:t>16 –21 August 2014, Montréal, Canada</a:t>
            </a:r>
          </a:p>
          <a:p>
            <a:pPr algn="ctr" defTabSz="642222" fontAlgn="base">
              <a:spcBef>
                <a:spcPts val="1687"/>
              </a:spcBef>
              <a:spcAft>
                <a:spcPct val="0"/>
              </a:spcAft>
            </a:pPr>
            <a:r>
              <a:rPr lang="en-US" sz="2200" dirty="0">
                <a:solidFill>
                  <a:srgbClr val="1F497D"/>
                </a:solidFill>
              </a:rPr>
              <a:t>Science Program</a:t>
            </a:r>
          </a:p>
          <a:p>
            <a:pPr algn="ctr" defTabSz="642222" fontAlgn="base">
              <a:spcBef>
                <a:spcPts val="844"/>
              </a:spcBef>
              <a:spcAft>
                <a:spcPct val="0"/>
              </a:spcAft>
            </a:pPr>
            <a:r>
              <a:rPr lang="fr-FR" sz="2200" dirty="0">
                <a:solidFill>
                  <a:srgbClr val="1F497D"/>
                </a:solidFill>
              </a:rPr>
              <a:t>User, Application &amp; Social Science Program</a:t>
            </a:r>
          </a:p>
          <a:p>
            <a:pPr algn="ctr" defTabSz="642222" fontAlgn="base">
              <a:spcBef>
                <a:spcPts val="844"/>
              </a:spcBef>
              <a:spcAft>
                <a:spcPct val="0"/>
              </a:spcAft>
            </a:pPr>
            <a:r>
              <a:rPr lang="fr-FR" sz="2200" dirty="0" err="1">
                <a:solidFill>
                  <a:srgbClr val="1F497D"/>
                </a:solidFill>
              </a:rPr>
              <a:t>Early</a:t>
            </a:r>
            <a:r>
              <a:rPr lang="fr-FR" sz="2200" dirty="0">
                <a:solidFill>
                  <a:srgbClr val="1F497D"/>
                </a:solidFill>
              </a:rPr>
              <a:t> </a:t>
            </a:r>
            <a:r>
              <a:rPr lang="fr-FR" sz="2200" dirty="0" err="1">
                <a:solidFill>
                  <a:srgbClr val="1F497D"/>
                </a:solidFill>
              </a:rPr>
              <a:t>Career</a:t>
            </a:r>
            <a:r>
              <a:rPr lang="fr-FR" sz="2200" dirty="0">
                <a:solidFill>
                  <a:srgbClr val="1F497D"/>
                </a:solidFill>
              </a:rPr>
              <a:t> </a:t>
            </a:r>
            <a:r>
              <a:rPr lang="fr-FR" sz="2200" dirty="0" err="1">
                <a:solidFill>
                  <a:srgbClr val="1F497D"/>
                </a:solidFill>
              </a:rPr>
              <a:t>Scientist</a:t>
            </a:r>
            <a:r>
              <a:rPr lang="fr-FR" sz="2200" dirty="0">
                <a:solidFill>
                  <a:srgbClr val="1F497D"/>
                </a:solidFill>
              </a:rPr>
              <a:t> Program</a:t>
            </a:r>
          </a:p>
          <a:p>
            <a:pPr algn="ctr" defTabSz="642222" fontAlgn="base">
              <a:spcBef>
                <a:spcPts val="844"/>
              </a:spcBef>
              <a:spcAft>
                <a:spcPct val="0"/>
              </a:spcAft>
            </a:pPr>
            <a:r>
              <a:rPr lang="fr-FR" sz="2200" dirty="0">
                <a:solidFill>
                  <a:srgbClr val="1F497D"/>
                </a:solidFill>
              </a:rPr>
              <a:t>Panels on </a:t>
            </a:r>
            <a:r>
              <a:rPr lang="fr-FR" sz="2200" i="1" dirty="0">
                <a:solidFill>
                  <a:srgbClr val="1F497D"/>
                </a:solidFill>
              </a:rPr>
              <a:t>Future of the </a:t>
            </a:r>
            <a:r>
              <a:rPr lang="fr-FR" sz="2200" i="1" dirty="0" err="1">
                <a:solidFill>
                  <a:srgbClr val="1F497D"/>
                </a:solidFill>
              </a:rPr>
              <a:t>Weather</a:t>
            </a:r>
            <a:r>
              <a:rPr lang="fr-FR" sz="2200" i="1" dirty="0">
                <a:solidFill>
                  <a:srgbClr val="1F497D"/>
                </a:solidFill>
              </a:rPr>
              <a:t> Enterprise</a:t>
            </a:r>
          </a:p>
          <a:p>
            <a:pPr algn="ctr" defTabSz="642222" fontAlgn="base">
              <a:spcBef>
                <a:spcPts val="1406"/>
              </a:spcBef>
              <a:spcAft>
                <a:spcPct val="0"/>
              </a:spcAft>
            </a:pPr>
            <a:r>
              <a:rPr lang="fr-FR" sz="2200" b="1" dirty="0">
                <a:solidFill>
                  <a:srgbClr val="1F497D"/>
                </a:solidFill>
              </a:rPr>
              <a:t>Book </a:t>
            </a:r>
            <a:r>
              <a:rPr lang="fr-FR" sz="2200" b="1" dirty="0" err="1">
                <a:solidFill>
                  <a:srgbClr val="1F497D"/>
                </a:solidFill>
              </a:rPr>
              <a:t>will</a:t>
            </a:r>
            <a:r>
              <a:rPr lang="fr-FR" sz="2200" b="1" dirty="0">
                <a:solidFill>
                  <a:srgbClr val="1F497D"/>
                </a:solidFill>
              </a:rPr>
              <a:t> </a:t>
            </a:r>
            <a:r>
              <a:rPr lang="fr-FR" sz="2200" b="1" dirty="0" err="1">
                <a:solidFill>
                  <a:srgbClr val="1F497D"/>
                </a:solidFill>
              </a:rPr>
              <a:t>be</a:t>
            </a:r>
            <a:r>
              <a:rPr lang="fr-FR" sz="2200" b="1" dirty="0">
                <a:solidFill>
                  <a:srgbClr val="1F497D"/>
                </a:solidFill>
              </a:rPr>
              <a:t> </a:t>
            </a:r>
            <a:r>
              <a:rPr lang="fr-FR" sz="2200" b="1" dirty="0" err="1">
                <a:solidFill>
                  <a:srgbClr val="1F497D"/>
                </a:solidFill>
              </a:rPr>
              <a:t>published</a:t>
            </a:r>
            <a:r>
              <a:rPr lang="fr-FR" sz="2200" b="1" dirty="0">
                <a:solidFill>
                  <a:srgbClr val="1F497D"/>
                </a:solidFill>
              </a:rPr>
              <a:t> </a:t>
            </a:r>
            <a:r>
              <a:rPr lang="fr-FR" sz="2200" b="1" dirty="0" err="1">
                <a:solidFill>
                  <a:srgbClr val="1F497D"/>
                </a:solidFill>
              </a:rPr>
              <a:t>this</a:t>
            </a:r>
            <a:r>
              <a:rPr lang="fr-FR" sz="2200" b="1" dirty="0">
                <a:solidFill>
                  <a:srgbClr val="1F497D"/>
                </a:solidFill>
              </a:rPr>
              <a:t> </a:t>
            </a:r>
            <a:r>
              <a:rPr lang="fr-FR" sz="2200" b="1" dirty="0" err="1">
                <a:solidFill>
                  <a:srgbClr val="1F497D"/>
                </a:solidFill>
              </a:rPr>
              <a:t>year</a:t>
            </a:r>
            <a:r>
              <a:rPr lang="fr-FR" sz="2200" b="1" dirty="0">
                <a:solidFill>
                  <a:srgbClr val="1F497D"/>
                </a:solidFill>
              </a:rPr>
              <a:t> </a:t>
            </a:r>
            <a:r>
              <a:rPr lang="en-US" sz="2200" b="1" dirty="0">
                <a:solidFill>
                  <a:srgbClr val="1F497D"/>
                </a:solidFill>
              </a:rPr>
              <a:t>providing a reference of current state and future challenges of World Weather Science</a:t>
            </a:r>
            <a:endParaRPr lang="fr-FR" sz="2200" b="1" dirty="0">
              <a:solidFill>
                <a:srgbClr val="1F497D"/>
              </a:solidFill>
            </a:endParaRPr>
          </a:p>
          <a:p>
            <a:pPr algn="ctr" defTabSz="642222" fontAlgn="base">
              <a:spcBef>
                <a:spcPts val="1406"/>
              </a:spcBef>
              <a:spcAft>
                <a:spcPct val="0"/>
              </a:spcAft>
            </a:pPr>
            <a:endParaRPr lang="en-US" sz="2200" b="1" dirty="0">
              <a:solidFill>
                <a:srgbClr val="1F497D"/>
              </a:solidFill>
            </a:endParaRPr>
          </a:p>
          <a:p>
            <a:pPr defTabSz="642222" fontAlgn="base">
              <a:spcBef>
                <a:spcPts val="1406"/>
              </a:spcBef>
              <a:spcAft>
                <a:spcPct val="0"/>
              </a:spcAft>
            </a:pPr>
            <a:endParaRPr lang="en-US" sz="2500" i="1" dirty="0"/>
          </a:p>
          <a:p>
            <a:pPr defTabSz="642222" fontAlgn="base">
              <a:spcBef>
                <a:spcPts val="1406"/>
              </a:spcBef>
              <a:spcAft>
                <a:spcPct val="0"/>
              </a:spcAft>
            </a:pPr>
            <a:endParaRPr lang="en-US" sz="2500" i="1" dirty="0"/>
          </a:p>
          <a:p>
            <a:pPr defTabSz="642222" fontAlgn="base">
              <a:spcBef>
                <a:spcPts val="1406"/>
              </a:spcBef>
              <a:spcAft>
                <a:spcPct val="0"/>
              </a:spcAft>
            </a:pPr>
            <a:endParaRPr lang="en-US" sz="2500" b="1" dirty="0"/>
          </a:p>
          <a:p>
            <a:pPr marL="27867" indent="0" defTabSz="642222" eaLnBrk="1" fontAlgn="base" hangingPunct="1">
              <a:spcBef>
                <a:spcPts val="422"/>
              </a:spcBef>
              <a:spcAft>
                <a:spcPct val="0"/>
              </a:spcAft>
            </a:pPr>
            <a:endParaRPr lang="en-US" altLang="de-DE" sz="2500" b="1" dirty="0">
              <a:solidFill>
                <a:srgbClr val="1166B3"/>
              </a:solidFill>
              <a:cs typeface="Arial" pitchFamily="34" charset="0"/>
            </a:endParaRPr>
          </a:p>
          <a:p>
            <a:pPr marL="27850" indent="0" defTabSz="642222" eaLnBrk="1" fontAlgn="base" hangingPunct="1">
              <a:spcBef>
                <a:spcPts val="422"/>
              </a:spcBef>
              <a:spcAft>
                <a:spcPct val="0"/>
              </a:spcAft>
            </a:pPr>
            <a:endParaRPr lang="en-US" altLang="de-DE" sz="2500" b="1" dirty="0">
              <a:solidFill>
                <a:srgbClr val="1166B3"/>
              </a:solidFill>
              <a:cs typeface="Arial" pitchFamily="34" charset="0"/>
            </a:endParaRPr>
          </a:p>
        </p:txBody>
      </p:sp>
      <p:pic>
        <p:nvPicPr>
          <p:cNvPr id="14" name="Image 3" descr="montreal-free-things.jpg"/>
          <p:cNvPicPr>
            <a:picLocks noChangeAspect="1"/>
          </p:cNvPicPr>
          <p:nvPr/>
        </p:nvPicPr>
        <p:blipFill>
          <a:blip r:embed="rId7" cstate="print"/>
          <a:stretch>
            <a:fillRect/>
          </a:stretch>
        </p:blipFill>
        <p:spPr>
          <a:xfrm>
            <a:off x="6894663" y="1541206"/>
            <a:ext cx="1963619" cy="1298436"/>
          </a:xfrm>
          <a:prstGeom prst="rect">
            <a:avLst/>
          </a:prstGeom>
        </p:spPr>
      </p:pic>
      <p:pic>
        <p:nvPicPr>
          <p:cNvPr id="20"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4663" y="3063178"/>
            <a:ext cx="1990401" cy="1330251"/>
          </a:xfrm>
          <a:prstGeom prst="rect">
            <a:avLst/>
          </a:prstGeom>
        </p:spPr>
      </p:pic>
      <p:pic>
        <p:nvPicPr>
          <p:cNvPr id="21"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4639" y="4710545"/>
            <a:ext cx="2010650" cy="1343784"/>
          </a:xfrm>
          <a:prstGeom prst="rect">
            <a:avLst/>
          </a:prstGeom>
        </p:spPr>
      </p:pic>
    </p:spTree>
    <p:extLst>
      <p:ext uri="{BB962C8B-B14F-4D97-AF65-F5344CB8AC3E}">
        <p14:creationId xmlns:p14="http://schemas.microsoft.com/office/powerpoint/2010/main" val="235820248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pil 4"/>
          <p:cNvCxnSpPr/>
          <p:nvPr/>
        </p:nvCxnSpPr>
        <p:spPr>
          <a:xfrm flipV="1">
            <a:off x="1187624" y="3461459"/>
            <a:ext cx="7164796" cy="2967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7" name="TekstSylinder 6"/>
          <p:cNvSpPr txBox="1"/>
          <p:nvPr/>
        </p:nvSpPr>
        <p:spPr>
          <a:xfrm>
            <a:off x="1" y="20052"/>
            <a:ext cx="9236860" cy="954107"/>
          </a:xfrm>
          <a:prstGeom prst="rect">
            <a:avLst/>
          </a:prstGeom>
          <a:noFill/>
          <a:ln w="6350">
            <a:solidFill>
              <a:schemeClr val="tx1"/>
            </a:solidFill>
          </a:ln>
        </p:spPr>
        <p:txBody>
          <a:bodyPr wrap="square" lIns="91326" tIns="45664" rIns="91326" bIns="45664" rtlCol="0">
            <a:spAutoFit/>
          </a:bodyPr>
          <a:lstStyle/>
          <a:p>
            <a:pPr algn="ctr"/>
            <a:r>
              <a:rPr lang="nb-NO" sz="2800" dirty="0">
                <a:solidFill>
                  <a:prstClr val="black"/>
                </a:solidFill>
              </a:rPr>
              <a:t>NWP and </a:t>
            </a:r>
            <a:r>
              <a:rPr lang="nb-NO" sz="2800" dirty="0" err="1">
                <a:solidFill>
                  <a:prstClr val="black"/>
                </a:solidFill>
              </a:rPr>
              <a:t>Climate</a:t>
            </a:r>
            <a:r>
              <a:rPr lang="nb-NO" sz="2800" dirty="0">
                <a:solidFill>
                  <a:prstClr val="black"/>
                </a:solidFill>
              </a:rPr>
              <a:t> Services’  Production </a:t>
            </a:r>
            <a:r>
              <a:rPr lang="nb-NO" sz="2800" dirty="0" err="1">
                <a:solidFill>
                  <a:prstClr val="black"/>
                </a:solidFill>
              </a:rPr>
              <a:t>chain</a:t>
            </a:r>
            <a:r>
              <a:rPr lang="nb-NO" sz="2800" dirty="0">
                <a:solidFill>
                  <a:prstClr val="black"/>
                </a:solidFill>
              </a:rPr>
              <a:t> driven by R&amp;D and </a:t>
            </a:r>
            <a:r>
              <a:rPr lang="nb-NO" sz="2800" dirty="0" err="1">
                <a:solidFill>
                  <a:prstClr val="black"/>
                </a:solidFill>
              </a:rPr>
              <a:t>users</a:t>
            </a:r>
            <a:r>
              <a:rPr lang="nb-NO" sz="2800" dirty="0">
                <a:solidFill>
                  <a:prstClr val="black"/>
                </a:solidFill>
              </a:rPr>
              <a:t> - </a:t>
            </a:r>
            <a:r>
              <a:rPr lang="nb-NO" sz="2800" dirty="0" err="1">
                <a:solidFill>
                  <a:prstClr val="black"/>
                </a:solidFill>
              </a:rPr>
              <a:t>Merging</a:t>
            </a:r>
            <a:r>
              <a:rPr lang="nb-NO" sz="2800" dirty="0">
                <a:solidFill>
                  <a:prstClr val="black"/>
                </a:solidFill>
              </a:rPr>
              <a:t> </a:t>
            </a:r>
            <a:r>
              <a:rPr lang="nb-NO" sz="2800" dirty="0" err="1">
                <a:solidFill>
                  <a:prstClr val="black"/>
                </a:solidFill>
              </a:rPr>
              <a:t>of</a:t>
            </a:r>
            <a:r>
              <a:rPr lang="nb-NO" sz="2800" dirty="0">
                <a:solidFill>
                  <a:prstClr val="black"/>
                </a:solidFill>
              </a:rPr>
              <a:t> R&amp;D and </a:t>
            </a:r>
            <a:r>
              <a:rPr lang="nb-NO" sz="2800" dirty="0" err="1">
                <a:solidFill>
                  <a:prstClr val="black"/>
                </a:solidFill>
              </a:rPr>
              <a:t>forecasters</a:t>
            </a:r>
            <a:r>
              <a:rPr lang="nb-NO" sz="2800" dirty="0">
                <a:solidFill>
                  <a:prstClr val="black"/>
                </a:solidFill>
              </a:rPr>
              <a:t>’ </a:t>
            </a:r>
            <a:r>
              <a:rPr lang="nb-NO" sz="2800" dirty="0" err="1">
                <a:solidFill>
                  <a:prstClr val="black"/>
                </a:solidFill>
              </a:rPr>
              <a:t>cultures</a:t>
            </a:r>
            <a:endParaRPr lang="nb-NO" sz="2800" dirty="0">
              <a:solidFill>
                <a:prstClr val="black"/>
              </a:solidFill>
            </a:endParaRPr>
          </a:p>
        </p:txBody>
      </p:sp>
      <p:cxnSp>
        <p:nvCxnSpPr>
          <p:cNvPr id="9" name="Rett linje 8"/>
          <p:cNvCxnSpPr/>
          <p:nvPr/>
        </p:nvCxnSpPr>
        <p:spPr>
          <a:xfrm>
            <a:off x="1331640" y="2564905"/>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3" name="TekstSylinder 12"/>
          <p:cNvSpPr txBox="1"/>
          <p:nvPr/>
        </p:nvSpPr>
        <p:spPr>
          <a:xfrm>
            <a:off x="611560" y="1772816"/>
            <a:ext cx="1368152" cy="1569660"/>
          </a:xfrm>
          <a:prstGeom prst="rect">
            <a:avLst/>
          </a:prstGeom>
          <a:noFill/>
          <a:ln w="28575">
            <a:solidFill>
              <a:schemeClr val="tx2"/>
            </a:solidFill>
          </a:ln>
        </p:spPr>
        <p:txBody>
          <a:bodyPr wrap="square" lIns="91326" tIns="45664" rIns="91326" bIns="45664" rtlCol="0">
            <a:spAutoFit/>
          </a:bodyPr>
          <a:lstStyle/>
          <a:p>
            <a:r>
              <a:rPr lang="nb-NO" sz="1200" dirty="0" err="1">
                <a:solidFill>
                  <a:prstClr val="black"/>
                </a:solidFill>
              </a:rPr>
              <a:t>Process</a:t>
            </a:r>
            <a:r>
              <a:rPr lang="nb-NO" sz="1200" dirty="0">
                <a:solidFill>
                  <a:prstClr val="black"/>
                </a:solidFill>
              </a:rPr>
              <a:t> </a:t>
            </a:r>
            <a:r>
              <a:rPr lang="nb-NO" sz="1200" dirty="0" err="1" smtClean="0">
                <a:solidFill>
                  <a:prstClr val="black"/>
                </a:solidFill>
              </a:rPr>
              <a:t>description</a:t>
            </a:r>
            <a:endParaRPr lang="nb-NO" sz="1200" dirty="0">
              <a:solidFill>
                <a:prstClr val="black"/>
              </a:solidFill>
            </a:endParaRPr>
          </a:p>
          <a:p>
            <a:r>
              <a:rPr lang="nb-NO" sz="1200" dirty="0">
                <a:solidFill>
                  <a:prstClr val="black"/>
                </a:solidFill>
              </a:rPr>
              <a:t>Dynamics</a:t>
            </a:r>
          </a:p>
          <a:p>
            <a:r>
              <a:rPr lang="nb-NO" sz="1200" dirty="0" err="1">
                <a:solidFill>
                  <a:prstClr val="black"/>
                </a:solidFill>
              </a:rPr>
              <a:t>Physics</a:t>
            </a:r>
            <a:r>
              <a:rPr lang="nb-NO" sz="1200" dirty="0">
                <a:solidFill>
                  <a:prstClr val="black"/>
                </a:solidFill>
              </a:rPr>
              <a:t>, </a:t>
            </a:r>
            <a:r>
              <a:rPr lang="nb-NO" sz="1200" dirty="0" err="1">
                <a:solidFill>
                  <a:prstClr val="black"/>
                </a:solidFill>
              </a:rPr>
              <a:t>snow</a:t>
            </a:r>
            <a:r>
              <a:rPr lang="nb-NO" sz="1200" dirty="0">
                <a:solidFill>
                  <a:prstClr val="black"/>
                </a:solidFill>
              </a:rPr>
              <a:t>, </a:t>
            </a:r>
            <a:r>
              <a:rPr lang="nb-NO" sz="1200" dirty="0" err="1">
                <a:solidFill>
                  <a:prstClr val="black"/>
                </a:solidFill>
              </a:rPr>
              <a:t>ice</a:t>
            </a:r>
            <a:r>
              <a:rPr lang="nb-NO" sz="1200" dirty="0">
                <a:solidFill>
                  <a:prstClr val="black"/>
                </a:solidFill>
              </a:rPr>
              <a:t>,</a:t>
            </a:r>
          </a:p>
          <a:p>
            <a:r>
              <a:rPr lang="nb-NO" sz="1200" dirty="0" err="1">
                <a:solidFill>
                  <a:prstClr val="black"/>
                </a:solidFill>
              </a:rPr>
              <a:t>Chemistry</a:t>
            </a:r>
            <a:endParaRPr lang="nb-NO" sz="1200" dirty="0">
              <a:solidFill>
                <a:prstClr val="black"/>
              </a:solidFill>
            </a:endParaRPr>
          </a:p>
          <a:p>
            <a:r>
              <a:rPr lang="nb-NO" sz="1200" dirty="0" err="1" smtClean="0">
                <a:solidFill>
                  <a:prstClr val="black"/>
                </a:solidFill>
              </a:rPr>
              <a:t>Predictability</a:t>
            </a:r>
            <a:endParaRPr lang="nb-NO" sz="1200" dirty="0">
              <a:solidFill>
                <a:prstClr val="black"/>
              </a:solidFill>
            </a:endParaRPr>
          </a:p>
          <a:p>
            <a:r>
              <a:rPr lang="nb-NO" sz="1200" dirty="0">
                <a:solidFill>
                  <a:prstClr val="black"/>
                </a:solidFill>
              </a:rPr>
              <a:t>Earth System Model </a:t>
            </a:r>
            <a:r>
              <a:rPr lang="nb-NO" sz="1200" dirty="0" err="1">
                <a:solidFill>
                  <a:prstClr val="black"/>
                </a:solidFill>
              </a:rPr>
              <a:t>formulation</a:t>
            </a:r>
            <a:endParaRPr lang="nb-NO" sz="1200" dirty="0">
              <a:solidFill>
                <a:prstClr val="black"/>
              </a:solidFill>
            </a:endParaRPr>
          </a:p>
        </p:txBody>
      </p:sp>
      <p:sp>
        <p:nvSpPr>
          <p:cNvPr id="15" name="TekstSylinder 14"/>
          <p:cNvSpPr txBox="1"/>
          <p:nvPr/>
        </p:nvSpPr>
        <p:spPr>
          <a:xfrm>
            <a:off x="558189" y="4538654"/>
            <a:ext cx="1440160" cy="1384995"/>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Research Councils,</a:t>
            </a:r>
          </a:p>
          <a:p>
            <a:r>
              <a:rPr lang="nb-NO" sz="1200" dirty="0" err="1">
                <a:solidFill>
                  <a:prstClr val="black"/>
                </a:solidFill>
              </a:rPr>
              <a:t>Hirlam</a:t>
            </a:r>
            <a:r>
              <a:rPr lang="nb-NO" sz="1200" dirty="0">
                <a:solidFill>
                  <a:prstClr val="black"/>
                </a:solidFill>
              </a:rPr>
              <a:t> B, base grant, H2020, </a:t>
            </a:r>
            <a:r>
              <a:rPr lang="nb-NO" sz="1200" dirty="0" err="1">
                <a:solidFill>
                  <a:prstClr val="black"/>
                </a:solidFill>
              </a:rPr>
              <a:t>with</a:t>
            </a:r>
            <a:r>
              <a:rPr lang="nb-NO" sz="1200" dirty="0">
                <a:solidFill>
                  <a:prstClr val="black"/>
                </a:solidFill>
              </a:rPr>
              <a:t> </a:t>
            </a:r>
            <a:r>
              <a:rPr lang="nb-NO" sz="1200" dirty="0" err="1">
                <a:solidFill>
                  <a:prstClr val="black"/>
                </a:solidFill>
              </a:rPr>
              <a:t>industry</a:t>
            </a:r>
            <a:r>
              <a:rPr lang="nb-NO" sz="1200" dirty="0">
                <a:solidFill>
                  <a:prstClr val="black"/>
                </a:solidFill>
              </a:rPr>
              <a:t> and </a:t>
            </a:r>
            <a:r>
              <a:rPr lang="nb-NO" sz="1200" dirty="0" err="1">
                <a:solidFill>
                  <a:prstClr val="black"/>
                </a:solidFill>
              </a:rPr>
              <a:t>academia</a:t>
            </a:r>
            <a:r>
              <a:rPr lang="nb-NO" sz="1200" dirty="0">
                <a:solidFill>
                  <a:prstClr val="black"/>
                </a:solidFill>
              </a:rPr>
              <a:t>  </a:t>
            </a:r>
            <a:r>
              <a:rPr lang="nb-NO" sz="1200" dirty="0" err="1">
                <a:solidFill>
                  <a:prstClr val="black"/>
                </a:solidFill>
              </a:rPr>
              <a:t>nationally</a:t>
            </a:r>
            <a:r>
              <a:rPr lang="nb-NO" sz="1200" dirty="0">
                <a:solidFill>
                  <a:prstClr val="black"/>
                </a:solidFill>
              </a:rPr>
              <a:t> and </a:t>
            </a:r>
            <a:r>
              <a:rPr lang="nb-NO" sz="1200" dirty="0" err="1">
                <a:solidFill>
                  <a:prstClr val="black"/>
                </a:solidFill>
              </a:rPr>
              <a:t>internationally</a:t>
            </a:r>
            <a:endParaRPr lang="nb-NO" sz="1200" dirty="0">
              <a:solidFill>
                <a:prstClr val="black"/>
              </a:solidFill>
            </a:endParaRPr>
          </a:p>
        </p:txBody>
      </p:sp>
      <p:cxnSp>
        <p:nvCxnSpPr>
          <p:cNvPr id="16" name="Rett linje 15"/>
          <p:cNvCxnSpPr/>
          <p:nvPr/>
        </p:nvCxnSpPr>
        <p:spPr>
          <a:xfrm>
            <a:off x="2555776"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a:off x="6300193" y="2476068"/>
            <a:ext cx="38963" cy="2527471"/>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5436094" y="1459922"/>
            <a:ext cx="1476164" cy="3416320"/>
          </a:xfrm>
          <a:prstGeom prst="rect">
            <a:avLst/>
          </a:prstGeom>
          <a:noFill/>
          <a:ln w="28575">
            <a:solidFill>
              <a:schemeClr val="tx2"/>
            </a:solidFill>
          </a:ln>
        </p:spPr>
        <p:txBody>
          <a:bodyPr wrap="square" lIns="91326" tIns="45664" rIns="91326" bIns="45664" rtlCol="0">
            <a:spAutoFit/>
          </a:bodyPr>
          <a:lstStyle/>
          <a:p>
            <a:r>
              <a:rPr lang="nb-NO" sz="1200" b="1" dirty="0" err="1">
                <a:solidFill>
                  <a:prstClr val="black"/>
                </a:solidFill>
              </a:rPr>
              <a:t>Postprocessing</a:t>
            </a:r>
            <a:r>
              <a:rPr lang="nb-NO" sz="1200" dirty="0">
                <a:solidFill>
                  <a:prstClr val="black"/>
                </a:solidFill>
              </a:rPr>
              <a:t> for </a:t>
            </a:r>
          </a:p>
          <a:p>
            <a:r>
              <a:rPr lang="nb-NO" sz="1200" dirty="0">
                <a:solidFill>
                  <a:prstClr val="black"/>
                </a:solidFill>
              </a:rPr>
              <a:t>General </a:t>
            </a:r>
            <a:r>
              <a:rPr lang="nb-NO" sz="1200" dirty="0" err="1">
                <a:solidFill>
                  <a:prstClr val="black"/>
                </a:solidFill>
              </a:rPr>
              <a:t>public</a:t>
            </a:r>
            <a:endParaRPr lang="nb-NO" sz="1200" dirty="0">
              <a:solidFill>
                <a:prstClr val="black"/>
              </a:solidFill>
            </a:endParaRPr>
          </a:p>
          <a:p>
            <a:r>
              <a:rPr lang="nb-NO" sz="1200" dirty="0" err="1">
                <a:solidFill>
                  <a:prstClr val="black"/>
                </a:solidFill>
              </a:rPr>
              <a:t>Aviation</a:t>
            </a:r>
            <a:endParaRPr lang="nb-NO" sz="1200" dirty="0">
              <a:solidFill>
                <a:prstClr val="black"/>
              </a:solidFill>
            </a:endParaRPr>
          </a:p>
          <a:p>
            <a:r>
              <a:rPr lang="nb-NO" sz="1200" dirty="0">
                <a:solidFill>
                  <a:prstClr val="black"/>
                </a:solidFill>
              </a:rPr>
              <a:t>Energy </a:t>
            </a:r>
            <a:r>
              <a:rPr lang="nb-NO" sz="1200" dirty="0" err="1">
                <a:solidFill>
                  <a:prstClr val="black"/>
                </a:solidFill>
              </a:rPr>
              <a:t>sector</a:t>
            </a:r>
            <a:endParaRPr lang="nb-NO" sz="1200" dirty="0">
              <a:solidFill>
                <a:prstClr val="black"/>
              </a:solidFill>
            </a:endParaRPr>
          </a:p>
          <a:p>
            <a:r>
              <a:rPr lang="nb-NO" sz="1200" dirty="0" err="1">
                <a:solidFill>
                  <a:prstClr val="black"/>
                </a:solidFill>
              </a:rPr>
              <a:t>Flooding</a:t>
            </a:r>
            <a:r>
              <a:rPr lang="nb-NO" sz="1200" dirty="0">
                <a:solidFill>
                  <a:prstClr val="black"/>
                </a:solidFill>
              </a:rPr>
              <a:t>, land slides, </a:t>
            </a:r>
            <a:r>
              <a:rPr lang="nb-NO" sz="1200" dirty="0" err="1">
                <a:solidFill>
                  <a:prstClr val="black"/>
                </a:solidFill>
              </a:rPr>
              <a:t>avalanches</a:t>
            </a:r>
            <a:endParaRPr lang="nb-NO" sz="1200" dirty="0">
              <a:solidFill>
                <a:prstClr val="black"/>
              </a:solidFill>
            </a:endParaRPr>
          </a:p>
          <a:p>
            <a:r>
              <a:rPr lang="nb-NO" sz="1200" dirty="0">
                <a:solidFill>
                  <a:prstClr val="black"/>
                </a:solidFill>
              </a:rPr>
              <a:t>Air </a:t>
            </a:r>
            <a:r>
              <a:rPr lang="nb-NO" sz="1200" dirty="0" err="1">
                <a:solidFill>
                  <a:prstClr val="black"/>
                </a:solidFill>
              </a:rPr>
              <a:t>Quality</a:t>
            </a:r>
            <a:endParaRPr lang="nb-NO" sz="1200" dirty="0">
              <a:solidFill>
                <a:prstClr val="black"/>
              </a:solidFill>
            </a:endParaRPr>
          </a:p>
          <a:p>
            <a:r>
              <a:rPr lang="nb-NO" sz="1200" dirty="0">
                <a:solidFill>
                  <a:prstClr val="black"/>
                </a:solidFill>
              </a:rPr>
              <a:t>Shipping</a:t>
            </a:r>
          </a:p>
          <a:p>
            <a:r>
              <a:rPr lang="nb-NO" sz="1200" dirty="0">
                <a:solidFill>
                  <a:prstClr val="black"/>
                </a:solidFill>
              </a:rPr>
              <a:t>Road </a:t>
            </a:r>
            <a:r>
              <a:rPr lang="nb-NO" sz="1200" dirty="0" err="1">
                <a:solidFill>
                  <a:prstClr val="black"/>
                </a:solidFill>
              </a:rPr>
              <a:t>weather</a:t>
            </a:r>
            <a:r>
              <a:rPr lang="nb-NO" sz="1200" dirty="0">
                <a:solidFill>
                  <a:prstClr val="black"/>
                </a:solidFill>
              </a:rPr>
              <a:t>, </a:t>
            </a:r>
            <a:r>
              <a:rPr lang="nb-NO" sz="1200" dirty="0" err="1">
                <a:solidFill>
                  <a:prstClr val="black"/>
                </a:solidFill>
              </a:rPr>
              <a:t>train</a:t>
            </a:r>
            <a:r>
              <a:rPr lang="nb-NO" sz="1200" dirty="0">
                <a:solidFill>
                  <a:prstClr val="black"/>
                </a:solidFill>
              </a:rPr>
              <a:t> </a:t>
            </a:r>
            <a:r>
              <a:rPr lang="nb-NO" sz="1200" dirty="0" err="1">
                <a:solidFill>
                  <a:prstClr val="black"/>
                </a:solidFill>
              </a:rPr>
              <a:t>weather</a:t>
            </a:r>
            <a:endParaRPr lang="nb-NO" sz="1200" dirty="0">
              <a:solidFill>
                <a:prstClr val="black"/>
              </a:solidFill>
            </a:endParaRPr>
          </a:p>
          <a:p>
            <a:r>
              <a:rPr lang="nb-NO" sz="1200" dirty="0">
                <a:solidFill>
                  <a:prstClr val="black"/>
                </a:solidFill>
              </a:rPr>
              <a:t>Offshore</a:t>
            </a:r>
          </a:p>
          <a:p>
            <a:r>
              <a:rPr lang="nb-NO" sz="1200" dirty="0">
                <a:solidFill>
                  <a:prstClr val="black"/>
                </a:solidFill>
              </a:rPr>
              <a:t>Marine </a:t>
            </a:r>
            <a:r>
              <a:rPr lang="nb-NO" sz="1200" dirty="0" err="1">
                <a:solidFill>
                  <a:prstClr val="black"/>
                </a:solidFill>
              </a:rPr>
              <a:t>resources</a:t>
            </a:r>
            <a:endParaRPr lang="nb-NO" sz="1200" dirty="0">
              <a:solidFill>
                <a:prstClr val="black"/>
              </a:solidFill>
            </a:endParaRPr>
          </a:p>
          <a:p>
            <a:r>
              <a:rPr lang="nb-NO" sz="1200" dirty="0" err="1">
                <a:solidFill>
                  <a:prstClr val="black"/>
                </a:solidFill>
              </a:rPr>
              <a:t>Wave</a:t>
            </a:r>
            <a:r>
              <a:rPr lang="nb-NO" sz="1200" dirty="0">
                <a:solidFill>
                  <a:prstClr val="black"/>
                </a:solidFill>
              </a:rPr>
              <a:t> </a:t>
            </a:r>
            <a:r>
              <a:rPr lang="nb-NO" sz="1200" dirty="0" err="1">
                <a:solidFill>
                  <a:prstClr val="black"/>
                </a:solidFill>
              </a:rPr>
              <a:t>forecasting</a:t>
            </a:r>
            <a:endParaRPr lang="nb-NO" sz="1200" dirty="0">
              <a:solidFill>
                <a:prstClr val="black"/>
              </a:solidFill>
            </a:endParaRPr>
          </a:p>
          <a:p>
            <a:r>
              <a:rPr lang="nb-NO" sz="1200" dirty="0" err="1">
                <a:solidFill>
                  <a:prstClr val="black"/>
                </a:solidFill>
              </a:rPr>
              <a:t>Agriculture</a:t>
            </a:r>
            <a:endParaRPr lang="nb-NO" sz="1200" dirty="0">
              <a:solidFill>
                <a:prstClr val="black"/>
              </a:solidFill>
            </a:endParaRPr>
          </a:p>
          <a:p>
            <a:r>
              <a:rPr lang="nb-NO" sz="1200" dirty="0" err="1">
                <a:solidFill>
                  <a:prstClr val="black"/>
                </a:solidFill>
              </a:rPr>
              <a:t>Tourism</a:t>
            </a:r>
            <a:endParaRPr lang="nb-NO" sz="1200" dirty="0">
              <a:solidFill>
                <a:prstClr val="black"/>
              </a:solidFill>
            </a:endParaRPr>
          </a:p>
          <a:p>
            <a:r>
              <a:rPr lang="nb-NO" sz="1200" dirty="0" err="1">
                <a:solidFill>
                  <a:prstClr val="black"/>
                </a:solidFill>
              </a:rPr>
              <a:t>Emergency</a:t>
            </a:r>
            <a:r>
              <a:rPr lang="nb-NO" sz="1200" dirty="0">
                <a:solidFill>
                  <a:prstClr val="black"/>
                </a:solidFill>
              </a:rPr>
              <a:t> </a:t>
            </a:r>
            <a:r>
              <a:rPr lang="nb-NO" sz="1200" dirty="0" err="1">
                <a:solidFill>
                  <a:prstClr val="black"/>
                </a:solidFill>
              </a:rPr>
              <a:t>preparedness</a:t>
            </a:r>
            <a:endParaRPr lang="nb-NO" sz="1200" dirty="0">
              <a:solidFill>
                <a:prstClr val="black"/>
              </a:solidFill>
            </a:endParaRPr>
          </a:p>
          <a:p>
            <a:r>
              <a:rPr lang="nb-NO" sz="1200" dirty="0" err="1">
                <a:solidFill>
                  <a:prstClr val="black"/>
                </a:solidFill>
              </a:rPr>
              <a:t>HiW</a:t>
            </a:r>
            <a:r>
              <a:rPr lang="nb-NO" sz="1200" dirty="0">
                <a:solidFill>
                  <a:prstClr val="black"/>
                </a:solidFill>
              </a:rPr>
              <a:t> </a:t>
            </a:r>
            <a:r>
              <a:rPr lang="nb-NO" sz="1200" dirty="0" err="1">
                <a:solidFill>
                  <a:prstClr val="black"/>
                </a:solidFill>
              </a:rPr>
              <a:t>incl</a:t>
            </a:r>
            <a:r>
              <a:rPr lang="nb-NO" sz="1200" dirty="0">
                <a:solidFill>
                  <a:prstClr val="black"/>
                </a:solidFill>
              </a:rPr>
              <a:t> PL</a:t>
            </a:r>
          </a:p>
        </p:txBody>
      </p:sp>
      <p:sp>
        <p:nvSpPr>
          <p:cNvPr id="19" name="TekstSylinder 18"/>
          <p:cNvSpPr txBox="1"/>
          <p:nvPr/>
        </p:nvSpPr>
        <p:spPr>
          <a:xfrm>
            <a:off x="2123728" y="2095983"/>
            <a:ext cx="936104" cy="461665"/>
          </a:xfrm>
          <a:prstGeom prst="rect">
            <a:avLst/>
          </a:prstGeom>
          <a:noFill/>
          <a:ln w="28575">
            <a:solidFill>
              <a:schemeClr val="tx2"/>
            </a:solidFill>
          </a:ln>
        </p:spPr>
        <p:txBody>
          <a:bodyPr wrap="square" lIns="91326" tIns="45664" rIns="91326" bIns="45664" rtlCol="0">
            <a:spAutoFit/>
          </a:bodyPr>
          <a:lstStyle/>
          <a:p>
            <a:r>
              <a:rPr lang="nb-NO" sz="1200" dirty="0" err="1">
                <a:solidFill>
                  <a:prstClr val="black"/>
                </a:solidFill>
              </a:rPr>
              <a:t>Dataassi-milation</a:t>
            </a:r>
            <a:endParaRPr lang="nb-NO" sz="1200" dirty="0">
              <a:solidFill>
                <a:prstClr val="black"/>
              </a:solidFill>
            </a:endParaRPr>
          </a:p>
        </p:txBody>
      </p:sp>
      <p:sp>
        <p:nvSpPr>
          <p:cNvPr id="20" name="TekstSylinder 19"/>
          <p:cNvSpPr txBox="1"/>
          <p:nvPr/>
        </p:nvSpPr>
        <p:spPr>
          <a:xfrm>
            <a:off x="2123728" y="4725168"/>
            <a:ext cx="1224136" cy="1200329"/>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Hirlam</a:t>
            </a:r>
            <a:r>
              <a:rPr lang="nb-NO" sz="1200" dirty="0">
                <a:solidFill>
                  <a:prstClr val="black"/>
                </a:solidFill>
              </a:rPr>
              <a:t> B</a:t>
            </a:r>
          </a:p>
          <a:p>
            <a:r>
              <a:rPr lang="nb-NO" sz="1200" dirty="0" err="1">
                <a:solidFill>
                  <a:prstClr val="black"/>
                </a:solidFill>
              </a:rPr>
              <a:t>MetCoOp</a:t>
            </a:r>
            <a:r>
              <a:rPr lang="nb-NO" sz="1200" dirty="0">
                <a:solidFill>
                  <a:prstClr val="black"/>
                </a:solidFill>
              </a:rPr>
              <a:t>, Research Council, </a:t>
            </a:r>
            <a:r>
              <a:rPr lang="nb-NO" sz="1200" dirty="0" err="1">
                <a:solidFill>
                  <a:prstClr val="black"/>
                </a:solidFill>
              </a:rPr>
              <a:t>national</a:t>
            </a:r>
            <a:r>
              <a:rPr lang="nb-NO" sz="1200" dirty="0">
                <a:solidFill>
                  <a:prstClr val="black"/>
                </a:solidFill>
              </a:rPr>
              <a:t> and </a:t>
            </a:r>
            <a:r>
              <a:rPr lang="nb-NO" sz="1200" dirty="0" err="1">
                <a:solidFill>
                  <a:prstClr val="black"/>
                </a:solidFill>
              </a:rPr>
              <a:t>international</a:t>
            </a:r>
            <a:r>
              <a:rPr lang="nb-NO" sz="1200" dirty="0">
                <a:solidFill>
                  <a:prstClr val="black"/>
                </a:solidFill>
              </a:rPr>
              <a:t> </a:t>
            </a:r>
          </a:p>
        </p:txBody>
      </p:sp>
      <p:cxnSp>
        <p:nvCxnSpPr>
          <p:cNvPr id="21" name="Rett linje 20"/>
          <p:cNvCxnSpPr/>
          <p:nvPr/>
        </p:nvCxnSpPr>
        <p:spPr>
          <a:xfrm>
            <a:off x="4211960"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2" name="TekstSylinder 21"/>
          <p:cNvSpPr txBox="1"/>
          <p:nvPr/>
        </p:nvSpPr>
        <p:spPr>
          <a:xfrm>
            <a:off x="3707905" y="2199045"/>
            <a:ext cx="1008112" cy="276999"/>
          </a:xfrm>
          <a:prstGeom prst="rect">
            <a:avLst/>
          </a:prstGeom>
          <a:noFill/>
          <a:ln w="28575">
            <a:solidFill>
              <a:schemeClr val="tx2"/>
            </a:solidFill>
          </a:ln>
        </p:spPr>
        <p:txBody>
          <a:bodyPr wrap="square" lIns="91326" tIns="45664" rIns="91326" bIns="45664" rtlCol="0">
            <a:spAutoFit/>
          </a:bodyPr>
          <a:lstStyle/>
          <a:p>
            <a:r>
              <a:rPr lang="nb-NO" sz="1200" dirty="0">
                <a:solidFill>
                  <a:prstClr val="black"/>
                </a:solidFill>
              </a:rPr>
              <a:t>EPS</a:t>
            </a:r>
          </a:p>
        </p:txBody>
      </p:sp>
      <p:sp>
        <p:nvSpPr>
          <p:cNvPr id="24" name="TekstSylinder 23"/>
          <p:cNvSpPr txBox="1"/>
          <p:nvPr/>
        </p:nvSpPr>
        <p:spPr>
          <a:xfrm>
            <a:off x="0" y="3383653"/>
            <a:ext cx="1187624" cy="830997"/>
          </a:xfrm>
          <a:prstGeom prst="rect">
            <a:avLst/>
          </a:prstGeom>
          <a:noFill/>
          <a:ln w="28575">
            <a:solidFill>
              <a:srgbClr val="00B050"/>
            </a:solidFill>
          </a:ln>
        </p:spPr>
        <p:txBody>
          <a:bodyPr wrap="square" lIns="91326" tIns="45664" rIns="91326" bIns="45664" rtlCol="0">
            <a:spAutoFit/>
          </a:bodyPr>
          <a:lstStyle/>
          <a:p>
            <a:r>
              <a:rPr lang="nb-NO" sz="1200" dirty="0" err="1">
                <a:solidFill>
                  <a:prstClr val="black"/>
                </a:solidFill>
              </a:rPr>
              <a:t>Observations</a:t>
            </a:r>
            <a:r>
              <a:rPr lang="nb-NO" sz="1200" dirty="0">
                <a:solidFill>
                  <a:prstClr val="black"/>
                </a:solidFill>
              </a:rPr>
              <a:t>,</a:t>
            </a:r>
          </a:p>
          <a:p>
            <a:r>
              <a:rPr lang="nb-NO" sz="1200" dirty="0" err="1">
                <a:solidFill>
                  <a:prstClr val="black"/>
                </a:solidFill>
              </a:rPr>
              <a:t>Emisson</a:t>
            </a:r>
            <a:r>
              <a:rPr lang="nb-NO" sz="1200" dirty="0">
                <a:solidFill>
                  <a:prstClr val="black"/>
                </a:solidFill>
              </a:rPr>
              <a:t> </a:t>
            </a:r>
            <a:r>
              <a:rPr lang="nb-NO" sz="1200" dirty="0" err="1">
                <a:solidFill>
                  <a:prstClr val="black"/>
                </a:solidFill>
              </a:rPr>
              <a:t>fluxes</a:t>
            </a:r>
            <a:r>
              <a:rPr lang="nb-NO" sz="1200" dirty="0">
                <a:solidFill>
                  <a:prstClr val="black"/>
                </a:solidFill>
              </a:rPr>
              <a:t>,</a:t>
            </a:r>
          </a:p>
          <a:p>
            <a:r>
              <a:rPr lang="nb-NO" sz="1200" dirty="0" err="1">
                <a:solidFill>
                  <a:prstClr val="black"/>
                </a:solidFill>
              </a:rPr>
              <a:t>Other</a:t>
            </a:r>
            <a:r>
              <a:rPr lang="nb-NO" sz="1200" dirty="0">
                <a:solidFill>
                  <a:prstClr val="black"/>
                </a:solidFill>
              </a:rPr>
              <a:t> </a:t>
            </a:r>
            <a:r>
              <a:rPr lang="nb-NO" sz="1200" dirty="0" err="1">
                <a:solidFill>
                  <a:prstClr val="black"/>
                </a:solidFill>
              </a:rPr>
              <a:t>boundary</a:t>
            </a:r>
            <a:r>
              <a:rPr lang="nb-NO" sz="1200" dirty="0">
                <a:solidFill>
                  <a:prstClr val="black"/>
                </a:solidFill>
              </a:rPr>
              <a:t> </a:t>
            </a:r>
            <a:r>
              <a:rPr lang="nb-NO" sz="1200" dirty="0" err="1">
                <a:solidFill>
                  <a:prstClr val="black"/>
                </a:solidFill>
              </a:rPr>
              <a:t>conditions</a:t>
            </a:r>
            <a:endParaRPr lang="nb-NO" sz="1200" dirty="0">
              <a:solidFill>
                <a:prstClr val="black"/>
              </a:solidFill>
            </a:endParaRPr>
          </a:p>
        </p:txBody>
      </p:sp>
      <p:sp>
        <p:nvSpPr>
          <p:cNvPr id="25" name="TekstSylinder 24"/>
          <p:cNvSpPr txBox="1"/>
          <p:nvPr/>
        </p:nvSpPr>
        <p:spPr>
          <a:xfrm>
            <a:off x="3563888" y="4725145"/>
            <a:ext cx="1152128" cy="1015663"/>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Hirlam</a:t>
            </a:r>
            <a:r>
              <a:rPr lang="nb-NO" sz="1200" dirty="0">
                <a:solidFill>
                  <a:prstClr val="black"/>
                </a:solidFill>
              </a:rPr>
              <a:t> B, Research Council, </a:t>
            </a:r>
            <a:r>
              <a:rPr lang="nb-NO" sz="1200" dirty="0" err="1">
                <a:solidFill>
                  <a:prstClr val="black"/>
                </a:solidFill>
              </a:rPr>
              <a:t>national</a:t>
            </a:r>
            <a:r>
              <a:rPr lang="nb-NO" sz="1200" dirty="0">
                <a:solidFill>
                  <a:prstClr val="black"/>
                </a:solidFill>
              </a:rPr>
              <a:t> and </a:t>
            </a:r>
            <a:r>
              <a:rPr lang="nb-NO" sz="1200" dirty="0" err="1">
                <a:solidFill>
                  <a:prstClr val="black"/>
                </a:solidFill>
              </a:rPr>
              <a:t>international</a:t>
            </a:r>
            <a:r>
              <a:rPr lang="nb-NO" sz="1200" dirty="0">
                <a:solidFill>
                  <a:prstClr val="black"/>
                </a:solidFill>
              </a:rPr>
              <a:t> </a:t>
            </a:r>
          </a:p>
        </p:txBody>
      </p:sp>
      <p:sp>
        <p:nvSpPr>
          <p:cNvPr id="26" name="TekstSylinder 25"/>
          <p:cNvSpPr txBox="1"/>
          <p:nvPr/>
        </p:nvSpPr>
        <p:spPr>
          <a:xfrm>
            <a:off x="5436118" y="5056900"/>
            <a:ext cx="1593771" cy="646331"/>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Government</a:t>
            </a:r>
            <a:r>
              <a:rPr lang="nb-NO" sz="1200" dirty="0">
                <a:solidFill>
                  <a:prstClr val="black"/>
                </a:solidFill>
              </a:rPr>
              <a:t>, </a:t>
            </a:r>
            <a:r>
              <a:rPr lang="nb-NO" sz="1200" dirty="0" err="1">
                <a:solidFill>
                  <a:prstClr val="black"/>
                </a:solidFill>
              </a:rPr>
              <a:t>societal</a:t>
            </a:r>
            <a:r>
              <a:rPr lang="nb-NO" sz="1200" dirty="0">
                <a:solidFill>
                  <a:prstClr val="black"/>
                </a:solidFill>
              </a:rPr>
              <a:t> </a:t>
            </a:r>
            <a:r>
              <a:rPr lang="nb-NO" sz="1200" dirty="0" err="1">
                <a:solidFill>
                  <a:prstClr val="black"/>
                </a:solidFill>
              </a:rPr>
              <a:t>sectors</a:t>
            </a:r>
            <a:r>
              <a:rPr lang="nb-NO" sz="1200" dirty="0">
                <a:solidFill>
                  <a:prstClr val="black"/>
                </a:solidFill>
              </a:rPr>
              <a:t> and </a:t>
            </a:r>
            <a:r>
              <a:rPr lang="nb-NO" sz="1200" dirty="0" err="1">
                <a:solidFill>
                  <a:prstClr val="black"/>
                </a:solidFill>
              </a:rPr>
              <a:t>large</a:t>
            </a:r>
            <a:r>
              <a:rPr lang="nb-NO" sz="1200" dirty="0">
                <a:solidFill>
                  <a:prstClr val="black"/>
                </a:solidFill>
              </a:rPr>
              <a:t> </a:t>
            </a:r>
            <a:r>
              <a:rPr lang="nb-NO" sz="1200" dirty="0" err="1">
                <a:solidFill>
                  <a:prstClr val="black"/>
                </a:solidFill>
              </a:rPr>
              <a:t>industries</a:t>
            </a:r>
            <a:r>
              <a:rPr lang="nb-NO" sz="1200" dirty="0">
                <a:solidFill>
                  <a:prstClr val="black"/>
                </a:solidFill>
              </a:rPr>
              <a:t>, </a:t>
            </a:r>
            <a:r>
              <a:rPr lang="nb-NO" sz="1200" dirty="0" err="1">
                <a:solidFill>
                  <a:prstClr val="black"/>
                </a:solidFill>
              </a:rPr>
              <a:t>businesses</a:t>
            </a:r>
            <a:endParaRPr lang="nb-NO" sz="1200" dirty="0">
              <a:solidFill>
                <a:prstClr val="black"/>
              </a:solidFill>
            </a:endParaRPr>
          </a:p>
        </p:txBody>
      </p:sp>
      <p:cxnSp>
        <p:nvCxnSpPr>
          <p:cNvPr id="27" name="Rett linje 26"/>
          <p:cNvCxnSpPr/>
          <p:nvPr/>
        </p:nvCxnSpPr>
        <p:spPr>
          <a:xfrm>
            <a:off x="7668344"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8" name="TekstSylinder 27"/>
          <p:cNvSpPr txBox="1"/>
          <p:nvPr/>
        </p:nvSpPr>
        <p:spPr>
          <a:xfrm>
            <a:off x="7164288" y="2003648"/>
            <a:ext cx="1188132" cy="276999"/>
          </a:xfrm>
          <a:prstGeom prst="rect">
            <a:avLst/>
          </a:prstGeom>
          <a:noFill/>
          <a:ln w="28575">
            <a:solidFill>
              <a:schemeClr val="tx2"/>
            </a:solidFill>
          </a:ln>
        </p:spPr>
        <p:txBody>
          <a:bodyPr wrap="square" lIns="91326" tIns="45664" rIns="91326" bIns="45664" rtlCol="0">
            <a:spAutoFit/>
          </a:bodyPr>
          <a:lstStyle/>
          <a:p>
            <a:r>
              <a:rPr lang="nb-NO" sz="1200" dirty="0" err="1">
                <a:solidFill>
                  <a:prstClr val="black"/>
                </a:solidFill>
              </a:rPr>
              <a:t>Verification</a:t>
            </a:r>
            <a:endParaRPr lang="nb-NO" sz="1200" dirty="0">
              <a:solidFill>
                <a:prstClr val="black"/>
              </a:solidFill>
            </a:endParaRPr>
          </a:p>
        </p:txBody>
      </p:sp>
      <p:sp>
        <p:nvSpPr>
          <p:cNvPr id="29" name="TekstSylinder 28"/>
          <p:cNvSpPr txBox="1"/>
          <p:nvPr/>
        </p:nvSpPr>
        <p:spPr>
          <a:xfrm>
            <a:off x="7236296" y="4581129"/>
            <a:ext cx="1116124" cy="830997"/>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Hirlam</a:t>
            </a:r>
            <a:r>
              <a:rPr lang="nb-NO" sz="1200" dirty="0">
                <a:solidFill>
                  <a:prstClr val="black"/>
                </a:solidFill>
              </a:rPr>
              <a:t> B, WMO,</a:t>
            </a:r>
          </a:p>
          <a:p>
            <a:r>
              <a:rPr lang="nb-NO" sz="1200" dirty="0">
                <a:solidFill>
                  <a:prstClr val="black"/>
                </a:solidFill>
              </a:rPr>
              <a:t>All </a:t>
            </a:r>
            <a:r>
              <a:rPr lang="nb-NO" sz="1200" dirty="0" err="1">
                <a:solidFill>
                  <a:prstClr val="black"/>
                </a:solidFill>
              </a:rPr>
              <a:t>specialised</a:t>
            </a:r>
            <a:r>
              <a:rPr lang="nb-NO" sz="1200" dirty="0">
                <a:solidFill>
                  <a:prstClr val="black"/>
                </a:solidFill>
              </a:rPr>
              <a:t> </a:t>
            </a:r>
            <a:r>
              <a:rPr lang="nb-NO" sz="1200" dirty="0" err="1">
                <a:solidFill>
                  <a:prstClr val="black"/>
                </a:solidFill>
              </a:rPr>
              <a:t>users</a:t>
            </a:r>
            <a:endParaRPr lang="nb-NO" sz="1200" dirty="0">
              <a:solidFill>
                <a:prstClr val="black"/>
              </a:solidFill>
            </a:endParaRPr>
          </a:p>
        </p:txBody>
      </p:sp>
      <p:sp>
        <p:nvSpPr>
          <p:cNvPr id="30" name="TekstSylinder 29"/>
          <p:cNvSpPr txBox="1"/>
          <p:nvPr/>
        </p:nvSpPr>
        <p:spPr>
          <a:xfrm>
            <a:off x="8444773" y="3183642"/>
            <a:ext cx="792088" cy="373659"/>
          </a:xfrm>
          <a:prstGeom prst="rect">
            <a:avLst/>
          </a:prstGeom>
          <a:noFill/>
        </p:spPr>
        <p:txBody>
          <a:bodyPr wrap="square" lIns="91326" tIns="45664" rIns="91326" bIns="45664" rtlCol="0">
            <a:spAutoFit/>
          </a:bodyPr>
          <a:lstStyle/>
          <a:p>
            <a:r>
              <a:rPr lang="nb-NO" dirty="0">
                <a:solidFill>
                  <a:prstClr val="black"/>
                </a:solidFill>
              </a:rPr>
              <a:t>Users</a:t>
            </a:r>
          </a:p>
        </p:txBody>
      </p:sp>
      <p:cxnSp>
        <p:nvCxnSpPr>
          <p:cNvPr id="32" name="Rett pil 31"/>
          <p:cNvCxnSpPr/>
          <p:nvPr/>
        </p:nvCxnSpPr>
        <p:spPr>
          <a:xfrm flipH="1">
            <a:off x="467544" y="1247840"/>
            <a:ext cx="777686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3" name="TekstSylinder 32"/>
          <p:cNvSpPr txBox="1"/>
          <p:nvPr/>
        </p:nvSpPr>
        <p:spPr>
          <a:xfrm>
            <a:off x="1712024" y="6093307"/>
            <a:ext cx="7431975" cy="369219"/>
          </a:xfrm>
          <a:prstGeom prst="rect">
            <a:avLst/>
          </a:prstGeom>
          <a:noFill/>
          <a:ln w="3175">
            <a:solidFill>
              <a:schemeClr val="tx1"/>
            </a:solidFill>
          </a:ln>
        </p:spPr>
        <p:txBody>
          <a:bodyPr wrap="square" lIns="91326" tIns="45664" rIns="91326" bIns="45664" rtlCol="0">
            <a:spAutoFit/>
          </a:bodyPr>
          <a:lstStyle/>
          <a:p>
            <a:r>
              <a:rPr lang="nb-NO" dirty="0">
                <a:solidFill>
                  <a:prstClr val="black"/>
                </a:solidFill>
              </a:rPr>
              <a:t>R&amp;D, IT </a:t>
            </a:r>
            <a:r>
              <a:rPr lang="nb-NO" dirty="0" err="1">
                <a:solidFill>
                  <a:prstClr val="black"/>
                </a:solidFill>
              </a:rPr>
              <a:t>geoscience</a:t>
            </a:r>
            <a:r>
              <a:rPr lang="nb-NO" dirty="0">
                <a:solidFill>
                  <a:prstClr val="black"/>
                </a:solidFill>
              </a:rPr>
              <a:t> </a:t>
            </a:r>
            <a:r>
              <a:rPr lang="nb-NO" dirty="0" err="1">
                <a:solidFill>
                  <a:prstClr val="black"/>
                </a:solidFill>
              </a:rPr>
              <a:t>focus</a:t>
            </a:r>
            <a:r>
              <a:rPr lang="nb-NO" dirty="0">
                <a:solidFill>
                  <a:prstClr val="black"/>
                </a:solidFill>
              </a:rPr>
              <a:t>, </a:t>
            </a:r>
            <a:r>
              <a:rPr lang="nb-NO" dirty="0" err="1">
                <a:solidFill>
                  <a:prstClr val="black"/>
                </a:solidFill>
              </a:rPr>
              <a:t>user</a:t>
            </a:r>
            <a:r>
              <a:rPr lang="nb-NO" dirty="0">
                <a:solidFill>
                  <a:prstClr val="black"/>
                </a:solidFill>
              </a:rPr>
              <a:t> </a:t>
            </a:r>
            <a:r>
              <a:rPr lang="nb-NO" dirty="0" err="1">
                <a:solidFill>
                  <a:prstClr val="black"/>
                </a:solidFill>
              </a:rPr>
              <a:t>competence</a:t>
            </a:r>
            <a:r>
              <a:rPr lang="nb-NO" dirty="0">
                <a:solidFill>
                  <a:prstClr val="black"/>
                </a:solidFill>
              </a:rPr>
              <a:t>, </a:t>
            </a:r>
            <a:r>
              <a:rPr lang="nb-NO" dirty="0" err="1">
                <a:solidFill>
                  <a:prstClr val="black"/>
                </a:solidFill>
              </a:rPr>
              <a:t>communication</a:t>
            </a:r>
            <a:r>
              <a:rPr lang="nb-NO" dirty="0">
                <a:solidFill>
                  <a:prstClr val="black"/>
                </a:solidFill>
              </a:rPr>
              <a:t> skills, data policy</a:t>
            </a:r>
          </a:p>
        </p:txBody>
      </p:sp>
      <p:sp>
        <p:nvSpPr>
          <p:cNvPr id="37" name="Pil ned 36"/>
          <p:cNvSpPr/>
          <p:nvPr/>
        </p:nvSpPr>
        <p:spPr>
          <a:xfrm rot="10800000">
            <a:off x="4716017" y="5596792"/>
            <a:ext cx="396044" cy="464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a:endParaRPr lang="nb-NO">
              <a:solidFill>
                <a:prstClr val="white"/>
              </a:solidFill>
            </a:endParaRPr>
          </a:p>
        </p:txBody>
      </p:sp>
      <p:cxnSp>
        <p:nvCxnSpPr>
          <p:cNvPr id="39" name="Rett linje 38"/>
          <p:cNvCxnSpPr/>
          <p:nvPr/>
        </p:nvCxnSpPr>
        <p:spPr>
          <a:xfrm>
            <a:off x="7956376" y="2780928"/>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a:off x="8352420" y="2796841"/>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kstSylinder 40"/>
          <p:cNvSpPr txBox="1"/>
          <p:nvPr/>
        </p:nvSpPr>
        <p:spPr>
          <a:xfrm>
            <a:off x="7668344" y="2355192"/>
            <a:ext cx="1368152" cy="611705"/>
          </a:xfrm>
          <a:prstGeom prst="rect">
            <a:avLst/>
          </a:prstGeom>
          <a:noFill/>
        </p:spPr>
        <p:txBody>
          <a:bodyPr wrap="square" lIns="91326" tIns="45664" rIns="91326" bIns="45664" rtlCol="0">
            <a:spAutoFit/>
          </a:bodyPr>
          <a:lstStyle/>
          <a:p>
            <a:r>
              <a:rPr lang="nb-NO" sz="1100" dirty="0" err="1">
                <a:solidFill>
                  <a:prstClr val="black"/>
                </a:solidFill>
              </a:rPr>
              <a:t>Backend</a:t>
            </a:r>
            <a:r>
              <a:rPr lang="nb-NO" sz="1100" dirty="0">
                <a:solidFill>
                  <a:prstClr val="black"/>
                </a:solidFill>
              </a:rPr>
              <a:t>  </a:t>
            </a:r>
          </a:p>
          <a:p>
            <a:r>
              <a:rPr lang="nb-NO" sz="1100" dirty="0">
                <a:solidFill>
                  <a:prstClr val="black"/>
                </a:solidFill>
              </a:rPr>
              <a:t> </a:t>
            </a:r>
            <a:r>
              <a:rPr lang="nb-NO" sz="1100" dirty="0" err="1">
                <a:solidFill>
                  <a:prstClr val="black"/>
                </a:solidFill>
              </a:rPr>
              <a:t>Frontend</a:t>
            </a:r>
            <a:endParaRPr lang="nb-NO" sz="1100" dirty="0">
              <a:solidFill>
                <a:prstClr val="black"/>
              </a:solidFill>
            </a:endParaRPr>
          </a:p>
          <a:p>
            <a:r>
              <a:rPr lang="nb-NO" sz="1100" dirty="0">
                <a:solidFill>
                  <a:prstClr val="black"/>
                </a:solidFill>
              </a:rPr>
              <a:t>Human </a:t>
            </a:r>
            <a:r>
              <a:rPr lang="nb-NO" sz="1100" dirty="0" err="1">
                <a:solidFill>
                  <a:prstClr val="black"/>
                </a:solidFill>
              </a:rPr>
              <a:t>interface</a:t>
            </a:r>
            <a:endParaRPr lang="nb-NO" sz="1100" dirty="0">
              <a:solidFill>
                <a:prstClr val="black"/>
              </a:solidFill>
            </a:endParaRPr>
          </a:p>
        </p:txBody>
      </p:sp>
      <p:sp>
        <p:nvSpPr>
          <p:cNvPr id="42" name="TekstSylinder 41"/>
          <p:cNvSpPr txBox="1"/>
          <p:nvPr/>
        </p:nvSpPr>
        <p:spPr>
          <a:xfrm>
            <a:off x="1712025" y="6459057"/>
            <a:ext cx="7128792" cy="373659"/>
          </a:xfrm>
          <a:prstGeom prst="rect">
            <a:avLst/>
          </a:prstGeom>
          <a:noFill/>
          <a:ln w="3175">
            <a:solidFill>
              <a:schemeClr val="tx1"/>
            </a:solidFill>
          </a:ln>
        </p:spPr>
        <p:txBody>
          <a:bodyPr wrap="square" lIns="91326" tIns="45664" rIns="91326" bIns="45664" rtlCol="0">
            <a:spAutoFit/>
          </a:bodyPr>
          <a:lstStyle/>
          <a:p>
            <a:pPr algn="ctr"/>
            <a:r>
              <a:rPr lang="nb-NO" dirty="0">
                <a:solidFill>
                  <a:prstClr val="black"/>
                </a:solidFill>
              </a:rPr>
              <a:t>Distributed metadata </a:t>
            </a:r>
            <a:r>
              <a:rPr lang="nb-NO" dirty="0" err="1">
                <a:solidFill>
                  <a:prstClr val="black"/>
                </a:solidFill>
              </a:rPr>
              <a:t>governed</a:t>
            </a:r>
            <a:r>
              <a:rPr lang="nb-NO" dirty="0">
                <a:solidFill>
                  <a:prstClr val="black"/>
                </a:solidFill>
              </a:rPr>
              <a:t> data management NRT-</a:t>
            </a:r>
            <a:r>
              <a:rPr lang="nb-NO" dirty="0" err="1">
                <a:solidFill>
                  <a:prstClr val="black"/>
                </a:solidFill>
              </a:rPr>
              <a:t>flow</a:t>
            </a:r>
            <a:r>
              <a:rPr lang="nb-NO" dirty="0">
                <a:solidFill>
                  <a:prstClr val="black"/>
                </a:solidFill>
              </a:rPr>
              <a:t> and </a:t>
            </a:r>
            <a:r>
              <a:rPr lang="nb-NO" dirty="0" err="1">
                <a:solidFill>
                  <a:prstClr val="black"/>
                </a:solidFill>
              </a:rPr>
              <a:t>storage</a:t>
            </a:r>
            <a:endParaRPr lang="nb-NO" dirty="0">
              <a:solidFill>
                <a:prstClr val="black"/>
              </a:solidFill>
            </a:endParaRPr>
          </a:p>
        </p:txBody>
      </p:sp>
      <p:sp>
        <p:nvSpPr>
          <p:cNvPr id="3" name="TekstSylinder 2"/>
          <p:cNvSpPr txBox="1"/>
          <p:nvPr/>
        </p:nvSpPr>
        <p:spPr>
          <a:xfrm>
            <a:off x="71239" y="5825216"/>
            <a:ext cx="1604521" cy="1138773"/>
          </a:xfrm>
          <a:prstGeom prst="rect">
            <a:avLst/>
          </a:prstGeom>
          <a:noFill/>
          <a:ln w="19050">
            <a:solidFill>
              <a:srgbClr val="FF0000"/>
            </a:solidFill>
          </a:ln>
        </p:spPr>
        <p:txBody>
          <a:bodyPr wrap="square" lIns="91326" tIns="45664" rIns="91326" bIns="45664" rtlCol="0">
            <a:spAutoFit/>
          </a:bodyPr>
          <a:lstStyle/>
          <a:p>
            <a:r>
              <a:rPr lang="nb-NO" sz="1700" dirty="0">
                <a:solidFill>
                  <a:prstClr val="black"/>
                </a:solidFill>
              </a:rPr>
              <a:t>Network </a:t>
            </a:r>
            <a:r>
              <a:rPr lang="nb-NO" sz="1700" dirty="0" err="1">
                <a:solidFill>
                  <a:prstClr val="black"/>
                </a:solidFill>
              </a:rPr>
              <a:t>projects</a:t>
            </a:r>
            <a:endParaRPr lang="nb-NO" sz="1700" dirty="0">
              <a:solidFill>
                <a:prstClr val="black"/>
              </a:solidFill>
            </a:endParaRPr>
          </a:p>
          <a:p>
            <a:r>
              <a:rPr lang="nb-NO" sz="1700" dirty="0" err="1">
                <a:solidFill>
                  <a:prstClr val="black"/>
                </a:solidFill>
              </a:rPr>
              <a:t>Thematic</a:t>
            </a:r>
            <a:r>
              <a:rPr lang="nb-NO" sz="1700" dirty="0">
                <a:solidFill>
                  <a:prstClr val="black"/>
                </a:solidFill>
              </a:rPr>
              <a:t> </a:t>
            </a:r>
            <a:r>
              <a:rPr lang="nb-NO" sz="1700" dirty="0" err="1">
                <a:solidFill>
                  <a:prstClr val="black"/>
                </a:solidFill>
              </a:rPr>
              <a:t>orientation</a:t>
            </a:r>
            <a:endParaRPr lang="nb-NO" sz="1700" dirty="0">
              <a:solidFill>
                <a:prstClr val="black"/>
              </a:solidFill>
            </a:endParaRPr>
          </a:p>
        </p:txBody>
      </p:sp>
      <p:cxnSp>
        <p:nvCxnSpPr>
          <p:cNvPr id="6" name="Rett pil 5"/>
          <p:cNvCxnSpPr/>
          <p:nvPr/>
        </p:nvCxnSpPr>
        <p:spPr>
          <a:xfrm flipV="1">
            <a:off x="179512" y="5355251"/>
            <a:ext cx="324036" cy="4735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Rett linje 33"/>
          <p:cNvCxnSpPr/>
          <p:nvPr/>
        </p:nvCxnSpPr>
        <p:spPr>
          <a:xfrm>
            <a:off x="8676456" y="2826514"/>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1" y="1383750"/>
            <a:ext cx="1712025" cy="338554"/>
          </a:xfrm>
          <a:prstGeom prst="rect">
            <a:avLst/>
          </a:prstGeom>
          <a:noFill/>
          <a:ln w="19050">
            <a:solidFill>
              <a:srgbClr val="FF0000"/>
            </a:solidFill>
          </a:ln>
        </p:spPr>
        <p:txBody>
          <a:bodyPr wrap="square" lIns="91326" tIns="45664" rIns="91326" bIns="45664" rtlCol="0">
            <a:spAutoFit/>
          </a:bodyPr>
          <a:lstStyle/>
          <a:p>
            <a:r>
              <a:rPr lang="nb-NO" sz="1600" dirty="0">
                <a:solidFill>
                  <a:prstClr val="black"/>
                </a:solidFill>
              </a:rPr>
              <a:t>Research </a:t>
            </a:r>
            <a:r>
              <a:rPr lang="nb-NO" sz="1600" dirty="0" err="1">
                <a:solidFill>
                  <a:prstClr val="black"/>
                </a:solidFill>
              </a:rPr>
              <a:t>topics</a:t>
            </a:r>
            <a:endParaRPr lang="nb-NO" sz="1600" dirty="0">
              <a:solidFill>
                <a:prstClr val="black"/>
              </a:solidFill>
            </a:endParaRPr>
          </a:p>
        </p:txBody>
      </p:sp>
      <p:cxnSp>
        <p:nvCxnSpPr>
          <p:cNvPr id="35" name="Rett pil 34"/>
          <p:cNvCxnSpPr/>
          <p:nvPr/>
        </p:nvCxnSpPr>
        <p:spPr>
          <a:xfrm>
            <a:off x="362850" y="1691779"/>
            <a:ext cx="248711" cy="31189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6" name="TekstSylinder 35"/>
          <p:cNvSpPr txBox="1"/>
          <p:nvPr/>
        </p:nvSpPr>
        <p:spPr>
          <a:xfrm>
            <a:off x="7164289" y="1709201"/>
            <a:ext cx="1187624" cy="276999"/>
          </a:xfrm>
          <a:prstGeom prst="rect">
            <a:avLst/>
          </a:prstGeom>
          <a:noFill/>
          <a:ln w="28575">
            <a:solidFill>
              <a:srgbClr val="00B050"/>
            </a:solidFill>
          </a:ln>
        </p:spPr>
        <p:txBody>
          <a:bodyPr wrap="square" lIns="91326" tIns="45664" rIns="91326" bIns="45664" rtlCol="0">
            <a:spAutoFit/>
          </a:bodyPr>
          <a:lstStyle/>
          <a:p>
            <a:r>
              <a:rPr lang="nb-NO" sz="1200" dirty="0" err="1">
                <a:solidFill>
                  <a:prstClr val="black"/>
                </a:solidFill>
              </a:rPr>
              <a:t>Observations</a:t>
            </a:r>
            <a:endParaRPr lang="nb-NO" sz="1200" dirty="0">
              <a:solidFill>
                <a:prstClr val="black"/>
              </a:solidFill>
            </a:endParaRPr>
          </a:p>
        </p:txBody>
      </p:sp>
    </p:spTree>
    <p:extLst>
      <p:ext uri="{BB962C8B-B14F-4D97-AF65-F5344CB8AC3E}">
        <p14:creationId xmlns:p14="http://schemas.microsoft.com/office/powerpoint/2010/main" val="16143783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298"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84" tIns="32088" rIns="64184" bIns="32088"/>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22" eaLnBrk="1" fontAlgn="base" hangingPunct="1">
              <a:spcBef>
                <a:spcPct val="0"/>
              </a:spcBef>
              <a:spcAft>
                <a:spcPct val="0"/>
              </a:spcAft>
            </a:pPr>
            <a:fld id="{7D22B160-9BB1-4184-B405-7C25C33B87B4}" type="slidenum">
              <a:rPr lang="en-US" altLang="de-DE" sz="1300">
                <a:latin typeface="Times" charset="0"/>
                <a:sym typeface="Times" charset="0"/>
              </a:rPr>
              <a:pPr algn="ctr" defTabSz="642222" eaLnBrk="1" fontAlgn="base" hangingPunct="1">
                <a:spcBef>
                  <a:spcPct val="0"/>
                </a:spcBef>
                <a:spcAft>
                  <a:spcPct val="0"/>
                </a:spcAft>
              </a:pPr>
              <a:t>50</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3"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4"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72"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22"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44"/>
          <a:lstStyle/>
          <a:p>
            <a:pPr marL="40116" algn="l" eaLnBrk="1" hangingPunct="1">
              <a:defRPr/>
            </a:pPr>
            <a:r>
              <a:rPr lang="en-US" sz="3400" b="1" dirty="0">
                <a:solidFill>
                  <a:srgbClr val="003399"/>
                </a:solidFill>
                <a:latin typeface="Arial" charset="0"/>
                <a:cs typeface="Arial" charset="0"/>
              </a:rPr>
              <a:t>WWOSC: some highlights</a:t>
            </a:r>
            <a:endParaRPr lang="en-US" sz="3400" b="1" dirty="0">
              <a:solidFill>
                <a:srgbClr val="003399"/>
              </a:solidFill>
              <a:latin typeface="Arial" charset="0"/>
              <a:ea typeface="ヒラギノ角ゴ ProN W6" charset="0"/>
              <a:cs typeface="Arial" charset="0"/>
            </a:endParaRP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32" name="Picture 6" descr="wwrp_logo_transparent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663"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a:off x="875110" y="6427176"/>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84" tIns="32088" rIns="64184" bIns="3208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
        <p:nvSpPr>
          <p:cNvPr id="18" name="Rectangle 9"/>
          <p:cNvSpPr>
            <a:spLocks/>
          </p:cNvSpPr>
          <p:nvPr/>
        </p:nvSpPr>
        <p:spPr bwMode="auto">
          <a:xfrm>
            <a:off x="142319" y="1721198"/>
            <a:ext cx="6536530" cy="40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8"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22" fontAlgn="base">
              <a:spcBef>
                <a:spcPts val="1406"/>
              </a:spcBef>
              <a:spcAft>
                <a:spcPct val="0"/>
              </a:spcAft>
            </a:pPr>
            <a:r>
              <a:rPr lang="en-CA" sz="1700" dirty="0">
                <a:solidFill>
                  <a:srgbClr val="376092"/>
                </a:solidFill>
              </a:rPr>
              <a:t>Over 1000 participants: experts from over 50 countries in meteorology, application developments, social science as well as users. </a:t>
            </a:r>
          </a:p>
          <a:p>
            <a:pPr defTabSz="642222" fontAlgn="base">
              <a:spcBef>
                <a:spcPts val="1406"/>
              </a:spcBef>
              <a:spcAft>
                <a:spcPct val="0"/>
              </a:spcAft>
            </a:pPr>
            <a:r>
              <a:rPr lang="en-CA" sz="1700" dirty="0">
                <a:solidFill>
                  <a:srgbClr val="376092"/>
                </a:solidFill>
              </a:rPr>
              <a:t>An A-list of heads and scientists from National Meteorological and Hydrological Services and academia:</a:t>
            </a:r>
          </a:p>
          <a:p>
            <a:pPr defTabSz="642222" fontAlgn="base">
              <a:spcBef>
                <a:spcPts val="1406"/>
              </a:spcBef>
              <a:spcAft>
                <a:spcPct val="0"/>
              </a:spcAft>
            </a:pPr>
            <a:r>
              <a:rPr lang="en-CA" sz="1700" dirty="0">
                <a:solidFill>
                  <a:srgbClr val="376092"/>
                </a:solidFill>
              </a:rPr>
              <a:t>Secretariat and members of World Weather Research Program Committees + representatives from other WMO programs</a:t>
            </a:r>
          </a:p>
          <a:p>
            <a:pPr defTabSz="642222" fontAlgn="base">
              <a:spcBef>
                <a:spcPts val="1406"/>
              </a:spcBef>
              <a:spcAft>
                <a:spcPct val="0"/>
              </a:spcAft>
            </a:pPr>
            <a:r>
              <a:rPr lang="en-CA" sz="1700" dirty="0">
                <a:solidFill>
                  <a:srgbClr val="376092"/>
                </a:solidFill>
              </a:rPr>
              <a:t>Early Career Scientists with support from WMO and National Science Foundation (US)</a:t>
            </a:r>
          </a:p>
          <a:p>
            <a:pPr defTabSz="642222" fontAlgn="base">
              <a:spcBef>
                <a:spcPts val="1406"/>
              </a:spcBef>
              <a:spcAft>
                <a:spcPct val="0"/>
              </a:spcAft>
            </a:pPr>
            <a:r>
              <a:rPr lang="en-US" sz="1700" dirty="0">
                <a:solidFill>
                  <a:srgbClr val="376092"/>
                </a:solidFill>
              </a:rPr>
              <a:t>Largest international gathering of social and interdisciplinary scientists and application specialists focused on weather-related research</a:t>
            </a:r>
          </a:p>
          <a:p>
            <a:pPr defTabSz="642222" fontAlgn="base">
              <a:spcBef>
                <a:spcPts val="1406"/>
              </a:spcBef>
              <a:spcAft>
                <a:spcPct val="0"/>
              </a:spcAft>
            </a:pPr>
            <a:endParaRPr lang="en-US" sz="1700" dirty="0"/>
          </a:p>
          <a:p>
            <a:pPr algn="ctr" defTabSz="642222" fontAlgn="base">
              <a:spcBef>
                <a:spcPts val="1406"/>
              </a:spcBef>
              <a:spcAft>
                <a:spcPct val="0"/>
              </a:spcAft>
            </a:pPr>
            <a:endParaRPr lang="en-US" sz="2200" b="1" dirty="0">
              <a:solidFill>
                <a:srgbClr val="1F497D"/>
              </a:solidFill>
            </a:endParaRPr>
          </a:p>
          <a:p>
            <a:pPr defTabSz="642222" fontAlgn="base">
              <a:spcBef>
                <a:spcPts val="1406"/>
              </a:spcBef>
              <a:spcAft>
                <a:spcPct val="0"/>
              </a:spcAft>
            </a:pPr>
            <a:endParaRPr lang="en-US" sz="2500" i="1" dirty="0"/>
          </a:p>
          <a:p>
            <a:pPr defTabSz="642222" fontAlgn="base">
              <a:spcBef>
                <a:spcPts val="1406"/>
              </a:spcBef>
              <a:spcAft>
                <a:spcPct val="0"/>
              </a:spcAft>
            </a:pPr>
            <a:endParaRPr lang="en-US" sz="2500" i="1" dirty="0"/>
          </a:p>
          <a:p>
            <a:pPr defTabSz="642222" fontAlgn="base">
              <a:spcBef>
                <a:spcPts val="1406"/>
              </a:spcBef>
              <a:spcAft>
                <a:spcPct val="0"/>
              </a:spcAft>
            </a:pPr>
            <a:endParaRPr lang="en-US" sz="2500" b="1" dirty="0"/>
          </a:p>
          <a:p>
            <a:pPr marL="27867" indent="0" defTabSz="642222" eaLnBrk="1" fontAlgn="base" hangingPunct="1">
              <a:spcBef>
                <a:spcPts val="422"/>
              </a:spcBef>
              <a:spcAft>
                <a:spcPct val="0"/>
              </a:spcAft>
            </a:pPr>
            <a:endParaRPr lang="en-US" altLang="de-DE" sz="2500" b="1" dirty="0">
              <a:solidFill>
                <a:srgbClr val="1166B3"/>
              </a:solidFill>
              <a:cs typeface="Arial" pitchFamily="34" charset="0"/>
            </a:endParaRPr>
          </a:p>
          <a:p>
            <a:pPr marL="27850" indent="0" defTabSz="642222" eaLnBrk="1" fontAlgn="base" hangingPunct="1">
              <a:spcBef>
                <a:spcPts val="422"/>
              </a:spcBef>
              <a:spcAft>
                <a:spcPct val="0"/>
              </a:spcAft>
            </a:pPr>
            <a:endParaRPr lang="en-US" altLang="de-DE" sz="2500" b="1" dirty="0">
              <a:solidFill>
                <a:srgbClr val="1166B3"/>
              </a:solidFill>
              <a:cs typeface="Arial" pitchFamily="34" charset="0"/>
            </a:endParaRPr>
          </a:p>
        </p:txBody>
      </p:sp>
      <p:pic>
        <p:nvPicPr>
          <p:cNvPr id="14" name="Image 3" descr="montreal-free-things.jpg"/>
          <p:cNvPicPr>
            <a:picLocks noChangeAspect="1"/>
          </p:cNvPicPr>
          <p:nvPr/>
        </p:nvPicPr>
        <p:blipFill>
          <a:blip r:embed="rId7" cstate="print"/>
          <a:stretch>
            <a:fillRect/>
          </a:stretch>
        </p:blipFill>
        <p:spPr>
          <a:xfrm>
            <a:off x="6894663" y="1541206"/>
            <a:ext cx="1963619" cy="1298436"/>
          </a:xfrm>
          <a:prstGeom prst="rect">
            <a:avLst/>
          </a:prstGeom>
        </p:spPr>
      </p:pic>
      <p:pic>
        <p:nvPicPr>
          <p:cNvPr id="20"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4663" y="3063178"/>
            <a:ext cx="1990401" cy="1330251"/>
          </a:xfrm>
          <a:prstGeom prst="rect">
            <a:avLst/>
          </a:prstGeom>
        </p:spPr>
      </p:pic>
      <p:pic>
        <p:nvPicPr>
          <p:cNvPr id="21"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4639" y="4710545"/>
            <a:ext cx="2010650" cy="1343784"/>
          </a:xfrm>
          <a:prstGeom prst="rect">
            <a:avLst/>
          </a:prstGeom>
        </p:spPr>
      </p:pic>
    </p:spTree>
    <p:extLst>
      <p:ext uri="{BB962C8B-B14F-4D97-AF65-F5344CB8AC3E}">
        <p14:creationId xmlns:p14="http://schemas.microsoft.com/office/powerpoint/2010/main" val="296947986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300"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77" tIns="32085" rIns="64177" bIns="32085"/>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55" eaLnBrk="1" fontAlgn="base" hangingPunct="1">
              <a:spcBef>
                <a:spcPct val="0"/>
              </a:spcBef>
              <a:spcAft>
                <a:spcPct val="0"/>
              </a:spcAft>
            </a:pPr>
            <a:fld id="{7D22B160-9BB1-4184-B405-7C25C33B87B4}" type="slidenum">
              <a:rPr lang="en-US" altLang="de-DE" sz="1300">
                <a:latin typeface="Times" charset="0"/>
                <a:sym typeface="Times" charset="0"/>
              </a:rPr>
              <a:pPr algn="ctr" defTabSz="642255" eaLnBrk="1" fontAlgn="base" hangingPunct="1">
                <a:spcBef>
                  <a:spcPct val="0"/>
                </a:spcBef>
                <a:spcAft>
                  <a:spcPct val="0"/>
                </a:spcAft>
              </a:pPr>
              <a:t>51</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1"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6"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68"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55"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36"/>
          <a:lstStyle/>
          <a:p>
            <a:pPr marL="40112" algn="l" eaLnBrk="1" hangingPunct="1">
              <a:defRPr/>
            </a:pPr>
            <a:r>
              <a:rPr lang="en-US" sz="3400" b="1" dirty="0">
                <a:solidFill>
                  <a:srgbClr val="003399"/>
                </a:solidFill>
                <a:latin typeface="Arial" charset="0"/>
                <a:cs typeface="Arial" charset="0"/>
              </a:rPr>
              <a:t>WWRP &amp; WCRP</a:t>
            </a:r>
            <a:endParaRPr lang="en-US" sz="3400" b="1" dirty="0">
              <a:solidFill>
                <a:srgbClr val="003399"/>
              </a:solidFill>
              <a:latin typeface="Arial" charset="0"/>
              <a:ea typeface="ヒラギノ角ゴ ProN W6" charset="0"/>
              <a:cs typeface="Arial" charset="0"/>
            </a:endParaRP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 name="TextBox 1"/>
          <p:cNvSpPr txBox="1">
            <a:spLocks noChangeArrowheads="1"/>
          </p:cNvSpPr>
          <p:nvPr/>
        </p:nvSpPr>
        <p:spPr bwMode="auto">
          <a:xfrm>
            <a:off x="875110" y="6427178"/>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7" tIns="32085" rIns="64177" bIns="32085">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
        <p:nvSpPr>
          <p:cNvPr id="18" name="Rectangle 9"/>
          <p:cNvSpPr>
            <a:spLocks/>
          </p:cNvSpPr>
          <p:nvPr/>
        </p:nvSpPr>
        <p:spPr bwMode="auto">
          <a:xfrm>
            <a:off x="178595" y="1446611"/>
            <a:ext cx="8706445" cy="424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2"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marL="27864" indent="0" defTabSz="642255" eaLnBrk="1" fontAlgn="base" hangingPunct="1">
              <a:spcBef>
                <a:spcPts val="422"/>
              </a:spcBef>
              <a:spcAft>
                <a:spcPct val="0"/>
              </a:spcAft>
            </a:pPr>
            <a:r>
              <a:rPr lang="en-US" altLang="de-DE" sz="2200" dirty="0">
                <a:solidFill>
                  <a:srgbClr val="376092"/>
                </a:solidFill>
                <a:cs typeface="Arial" pitchFamily="34" charset="0"/>
              </a:rPr>
              <a:t>S2S Joint Project</a:t>
            </a:r>
          </a:p>
          <a:p>
            <a:pPr marL="27864" indent="0" defTabSz="642255" eaLnBrk="1" fontAlgn="base" hangingPunct="1">
              <a:spcBef>
                <a:spcPts val="422"/>
              </a:spcBef>
              <a:spcAft>
                <a:spcPct val="0"/>
              </a:spcAft>
            </a:pPr>
            <a:r>
              <a:rPr lang="en-US" altLang="de-DE" sz="2200" dirty="0">
                <a:solidFill>
                  <a:srgbClr val="376092"/>
                </a:solidFill>
                <a:cs typeface="Arial" pitchFamily="34" charset="0"/>
              </a:rPr>
              <a:t>Established links for Polar Prediction Project</a:t>
            </a:r>
          </a:p>
          <a:p>
            <a:pPr marL="27864" indent="0" defTabSz="642255" eaLnBrk="1" fontAlgn="base" hangingPunct="1">
              <a:spcBef>
                <a:spcPts val="422"/>
              </a:spcBef>
              <a:spcAft>
                <a:spcPct val="0"/>
              </a:spcAft>
            </a:pPr>
            <a:r>
              <a:rPr lang="en-US" altLang="de-DE" sz="2200" dirty="0">
                <a:solidFill>
                  <a:srgbClr val="376092"/>
                </a:solidFill>
                <a:cs typeface="Arial" pitchFamily="34" charset="0"/>
              </a:rPr>
              <a:t>Links to </a:t>
            </a:r>
            <a:r>
              <a:rPr lang="en-US" altLang="de-DE" sz="2200" dirty="0" err="1">
                <a:solidFill>
                  <a:srgbClr val="376092"/>
                </a:solidFill>
                <a:cs typeface="Arial" pitchFamily="34" charset="0"/>
              </a:rPr>
              <a:t>HIWeather</a:t>
            </a:r>
            <a:r>
              <a:rPr lang="en-US" altLang="de-DE" sz="2200" dirty="0">
                <a:solidFill>
                  <a:srgbClr val="376092"/>
                </a:solidFill>
                <a:cs typeface="Arial" pitchFamily="34" charset="0"/>
              </a:rPr>
              <a:t> need defining</a:t>
            </a:r>
          </a:p>
          <a:p>
            <a:pPr marL="27864" indent="0" defTabSz="642255" eaLnBrk="1" fontAlgn="base" hangingPunct="1">
              <a:spcBef>
                <a:spcPts val="422"/>
              </a:spcBef>
              <a:spcAft>
                <a:spcPts val="844"/>
              </a:spcAft>
            </a:pPr>
            <a:r>
              <a:rPr lang="en-US" altLang="de-DE" sz="2200" dirty="0">
                <a:solidFill>
                  <a:srgbClr val="376092"/>
                </a:solidFill>
                <a:cs typeface="Arial" pitchFamily="34" charset="0"/>
              </a:rPr>
              <a:t>Potential links to Working Groups e.g. on ensembles /quantifying uncertainty, Data Assimilation for </a:t>
            </a:r>
            <a:r>
              <a:rPr lang="en-US" altLang="de-DE" sz="2200" dirty="0" err="1">
                <a:solidFill>
                  <a:srgbClr val="376092"/>
                </a:solidFill>
                <a:cs typeface="Arial" pitchFamily="34" charset="0"/>
              </a:rPr>
              <a:t>reanalyis</a:t>
            </a:r>
            <a:endParaRPr lang="en-US" altLang="de-DE" sz="2200" dirty="0">
              <a:solidFill>
                <a:srgbClr val="376092"/>
              </a:solidFill>
              <a:cs typeface="Arial" pitchFamily="34" charset="0"/>
            </a:endParaRPr>
          </a:p>
          <a:p>
            <a:pPr marL="27864" indent="0" defTabSz="642255" eaLnBrk="1" fontAlgn="base" hangingPunct="1">
              <a:spcBef>
                <a:spcPts val="422"/>
              </a:spcBef>
              <a:spcAft>
                <a:spcPts val="844"/>
              </a:spcAft>
            </a:pPr>
            <a:r>
              <a:rPr lang="en-US" altLang="de-DE" sz="2200" dirty="0">
                <a:solidFill>
                  <a:srgbClr val="376092"/>
                </a:solidFill>
                <a:cs typeface="Arial" pitchFamily="34" charset="0"/>
              </a:rPr>
              <a:t>Potential for collaboration on WCRP Grand Challenges: “Climate Extremes”, “Clouds, Climate, Circulation”, “Regional Climate Information”</a:t>
            </a:r>
          </a:p>
          <a:p>
            <a:pPr marL="27864" indent="0" defTabSz="642255" eaLnBrk="1" fontAlgn="base" hangingPunct="1">
              <a:spcBef>
                <a:spcPts val="422"/>
              </a:spcBef>
              <a:spcAft>
                <a:spcPts val="844"/>
              </a:spcAft>
            </a:pPr>
            <a:r>
              <a:rPr lang="en-US" altLang="de-DE" sz="2200" dirty="0">
                <a:solidFill>
                  <a:srgbClr val="376092"/>
                </a:solidFill>
                <a:cs typeface="Arial" pitchFamily="34" charset="0"/>
              </a:rPr>
              <a:t>Joint activities for Early Career Scientists </a:t>
            </a:r>
          </a:p>
          <a:p>
            <a:pPr marL="27864" indent="0" defTabSz="642255" eaLnBrk="1" fontAlgn="base" hangingPunct="1">
              <a:spcBef>
                <a:spcPts val="422"/>
              </a:spcBef>
              <a:spcAft>
                <a:spcPct val="0"/>
              </a:spcAft>
            </a:pPr>
            <a:r>
              <a:rPr lang="en-US" altLang="de-DE" sz="2200" dirty="0">
                <a:solidFill>
                  <a:srgbClr val="376092"/>
                </a:solidFill>
                <a:cs typeface="Arial" pitchFamily="34" charset="0"/>
              </a:rPr>
              <a:t>Potential joint future challenges: </a:t>
            </a:r>
            <a:r>
              <a:rPr lang="en-US" altLang="de-DE" sz="2200" dirty="0" err="1">
                <a:solidFill>
                  <a:srgbClr val="376092"/>
                </a:solidFill>
                <a:cs typeface="Arial" pitchFamily="34" charset="0"/>
              </a:rPr>
              <a:t>Urbanisation</a:t>
            </a:r>
            <a:r>
              <a:rPr lang="en-US" altLang="de-DE" sz="2200">
                <a:solidFill>
                  <a:srgbClr val="376092"/>
                </a:solidFill>
                <a:cs typeface="Arial" pitchFamily="34" charset="0"/>
              </a:rPr>
              <a:t>, Scalability</a:t>
            </a:r>
            <a:r>
              <a:rPr lang="en-US" altLang="de-DE" sz="2200" dirty="0">
                <a:solidFill>
                  <a:srgbClr val="376092"/>
                </a:solidFill>
                <a:cs typeface="Arial" pitchFamily="34" charset="0"/>
              </a:rPr>
              <a:t>, Providing underpinning research for developing services, </a:t>
            </a:r>
            <a:r>
              <a:rPr lang="en-US" altLang="de-DE" sz="2200" b="1" dirty="0">
                <a:solidFill>
                  <a:srgbClr val="376092"/>
                </a:solidFill>
                <a:cs typeface="Arial" pitchFamily="34" charset="0"/>
              </a:rPr>
              <a:t>…….………</a:t>
            </a:r>
          </a:p>
          <a:p>
            <a:pPr defTabSz="642255" eaLnBrk="1" fontAlgn="base" hangingPunct="1">
              <a:spcBef>
                <a:spcPts val="422"/>
              </a:spcBef>
              <a:spcAft>
                <a:spcPct val="0"/>
              </a:spcAft>
              <a:buFont typeface="Times" charset="0"/>
              <a:buChar char="•"/>
            </a:pPr>
            <a:endParaRPr lang="en-US" altLang="de-DE" sz="2200" dirty="0">
              <a:solidFill>
                <a:srgbClr val="1166B3"/>
              </a:solidFill>
              <a:cs typeface="Arial" pitchFamily="34" charset="0"/>
            </a:endParaRPr>
          </a:p>
          <a:p>
            <a:pPr marL="27846" indent="0" defTabSz="642255" eaLnBrk="1" fontAlgn="base" hangingPunct="1">
              <a:spcBef>
                <a:spcPts val="422"/>
              </a:spcBef>
              <a:spcAft>
                <a:spcPct val="0"/>
              </a:spcAft>
            </a:pPr>
            <a:endParaRPr lang="en-US" altLang="de-DE" sz="2200" dirty="0">
              <a:solidFill>
                <a:srgbClr val="1166B3"/>
              </a:solidFill>
              <a:cs typeface="Arial" pitchFamily="34" charset="0"/>
            </a:endParaRPr>
          </a:p>
        </p:txBody>
      </p:sp>
      <p:pic>
        <p:nvPicPr>
          <p:cNvPr id="16"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19685" y="589360"/>
            <a:ext cx="1638567" cy="72268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wwrp_logo_transparent_v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0172" y="53578"/>
            <a:ext cx="1731256" cy="66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151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300"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77" tIns="32085" rIns="64177" bIns="32085"/>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55" eaLnBrk="1" fontAlgn="base" hangingPunct="1">
              <a:spcBef>
                <a:spcPct val="0"/>
              </a:spcBef>
              <a:spcAft>
                <a:spcPct val="0"/>
              </a:spcAft>
            </a:pPr>
            <a:fld id="{7D22B160-9BB1-4184-B405-7C25C33B87B4}" type="slidenum">
              <a:rPr lang="en-US" altLang="de-DE" sz="1300">
                <a:latin typeface="Times" charset="0"/>
                <a:sym typeface="Times" charset="0"/>
              </a:rPr>
              <a:pPr algn="ctr" defTabSz="642255" eaLnBrk="1" fontAlgn="base" hangingPunct="1">
                <a:spcBef>
                  <a:spcPct val="0"/>
                </a:spcBef>
                <a:spcAft>
                  <a:spcPct val="0"/>
                </a:spcAft>
              </a:pPr>
              <a:t>52</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1"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6"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68"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55"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36"/>
          <a:lstStyle/>
          <a:p>
            <a:pPr marL="40112" algn="l" eaLnBrk="1" hangingPunct="1">
              <a:defRPr/>
            </a:pPr>
            <a:r>
              <a:rPr lang="en-US" sz="3400" b="1" dirty="0">
                <a:solidFill>
                  <a:srgbClr val="003399"/>
                </a:solidFill>
                <a:latin typeface="Arial" charset="0"/>
                <a:ea typeface="ヒラギノ角ゴ ProN W6" charset="0"/>
                <a:cs typeface="Arial" charset="0"/>
              </a:rPr>
              <a:t> </a:t>
            </a: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32" name="Picture 6" descr="wwrp_logo_transparent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665"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a:off x="875110" y="6427178"/>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7" tIns="32085" rIns="64177" bIns="32085">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pic>
        <p:nvPicPr>
          <p:cNvPr id="1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4384" t="15257" r="19606" b="14773"/>
          <a:stretch/>
        </p:blipFill>
        <p:spPr bwMode="auto">
          <a:xfrm>
            <a:off x="1546274" y="1499106"/>
            <a:ext cx="6561882" cy="460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8"/>
          <p:cNvSpPr txBox="1">
            <a:spLocks noChangeArrowheads="1"/>
          </p:cNvSpPr>
          <p:nvPr/>
        </p:nvSpPr>
        <p:spPr bwMode="auto">
          <a:xfrm>
            <a:off x="1410890" y="107156"/>
            <a:ext cx="7009805" cy="1341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48" tIns="35648" rIns="81136" bIns="35648" numCol="1" anchor="ctr" anchorCtr="0" compatLnSpc="1">
            <a:prstTxWarp prst="textNoShape">
              <a:avLst/>
            </a:prstTxWarp>
          </a:bodyPr>
          <a:lstStyle>
            <a:lvl1pPr algn="ctr" rtl="0" eaLnBrk="0" fontAlgn="base" hangingPunct="0">
              <a:spcBef>
                <a:spcPct val="0"/>
              </a:spcBef>
              <a:spcAft>
                <a:spcPct val="0"/>
              </a:spcAft>
              <a:defRPr sz="6300">
                <a:solidFill>
                  <a:schemeClr val="tx1"/>
                </a:solidFill>
                <a:latin typeface="+mj-lt"/>
                <a:ea typeface="+mj-ea"/>
                <a:cs typeface="+mj-cs"/>
                <a:sym typeface="Times" charset="0"/>
              </a:defRPr>
            </a:lvl1pPr>
            <a:lvl2pPr algn="ctr" rtl="0" eaLnBrk="0" fontAlgn="base" hangingPunct="0">
              <a:spcBef>
                <a:spcPct val="0"/>
              </a:spcBef>
              <a:spcAft>
                <a:spcPct val="0"/>
              </a:spcAft>
              <a:defRPr sz="6300">
                <a:solidFill>
                  <a:schemeClr val="tx1"/>
                </a:solidFill>
                <a:latin typeface="Times" charset="0"/>
                <a:ea typeface="ヒラギノ明朝 ProN W3" charset="0"/>
                <a:cs typeface="ヒラギノ明朝 ProN W3" charset="0"/>
                <a:sym typeface="Times" charset="0"/>
              </a:defRPr>
            </a:lvl2pPr>
            <a:lvl3pPr algn="ctr" rtl="0" eaLnBrk="0" fontAlgn="base" hangingPunct="0">
              <a:spcBef>
                <a:spcPct val="0"/>
              </a:spcBef>
              <a:spcAft>
                <a:spcPct val="0"/>
              </a:spcAft>
              <a:defRPr sz="6300">
                <a:solidFill>
                  <a:schemeClr val="tx1"/>
                </a:solidFill>
                <a:latin typeface="Times" charset="0"/>
                <a:ea typeface="ヒラギノ明朝 ProN W3" charset="0"/>
                <a:cs typeface="ヒラギノ明朝 ProN W3" charset="0"/>
                <a:sym typeface="Times" charset="0"/>
              </a:defRPr>
            </a:lvl3pPr>
            <a:lvl4pPr algn="ctr" rtl="0" eaLnBrk="0" fontAlgn="base" hangingPunct="0">
              <a:spcBef>
                <a:spcPct val="0"/>
              </a:spcBef>
              <a:spcAft>
                <a:spcPct val="0"/>
              </a:spcAft>
              <a:defRPr sz="6300">
                <a:solidFill>
                  <a:schemeClr val="tx1"/>
                </a:solidFill>
                <a:latin typeface="Times" charset="0"/>
                <a:ea typeface="ヒラギノ明朝 ProN W3" charset="0"/>
                <a:cs typeface="ヒラギノ明朝 ProN W3" charset="0"/>
                <a:sym typeface="Times" charset="0"/>
              </a:defRPr>
            </a:lvl4pPr>
            <a:lvl5pPr algn="ctr" rtl="0" eaLnBrk="0" fontAlgn="base" hangingPunct="0">
              <a:spcBef>
                <a:spcPct val="0"/>
              </a:spcBef>
              <a:spcAft>
                <a:spcPct val="0"/>
              </a:spcAft>
              <a:defRPr sz="6300">
                <a:solidFill>
                  <a:schemeClr val="tx1"/>
                </a:solidFill>
                <a:latin typeface="Times" charset="0"/>
                <a:ea typeface="ヒラギノ明朝 ProN W3" charset="0"/>
                <a:cs typeface="ヒラギノ明朝 ProN W3" charset="0"/>
                <a:sym typeface="Times" charset="0"/>
              </a:defRPr>
            </a:lvl5pPr>
            <a:lvl6pPr marL="456964" algn="ctr" rtl="0" fontAlgn="base">
              <a:spcBef>
                <a:spcPct val="0"/>
              </a:spcBef>
              <a:spcAft>
                <a:spcPct val="0"/>
              </a:spcAft>
              <a:defRPr sz="6300">
                <a:solidFill>
                  <a:schemeClr val="tx1"/>
                </a:solidFill>
                <a:latin typeface="Times" charset="0"/>
                <a:ea typeface="ヒラギノ明朝 ProN W3" charset="0"/>
                <a:cs typeface="ヒラギノ明朝 ProN W3" charset="0"/>
                <a:sym typeface="Times" charset="0"/>
              </a:defRPr>
            </a:lvl6pPr>
            <a:lvl7pPr marL="913931" algn="ctr" rtl="0" fontAlgn="base">
              <a:spcBef>
                <a:spcPct val="0"/>
              </a:spcBef>
              <a:spcAft>
                <a:spcPct val="0"/>
              </a:spcAft>
              <a:defRPr sz="6300">
                <a:solidFill>
                  <a:schemeClr val="tx1"/>
                </a:solidFill>
                <a:latin typeface="Times" charset="0"/>
                <a:ea typeface="ヒラギノ明朝 ProN W3" charset="0"/>
                <a:cs typeface="ヒラギノ明朝 ProN W3" charset="0"/>
                <a:sym typeface="Times" charset="0"/>
              </a:defRPr>
            </a:lvl7pPr>
            <a:lvl8pPr marL="1370894" algn="ctr" rtl="0" fontAlgn="base">
              <a:spcBef>
                <a:spcPct val="0"/>
              </a:spcBef>
              <a:spcAft>
                <a:spcPct val="0"/>
              </a:spcAft>
              <a:defRPr sz="6300">
                <a:solidFill>
                  <a:schemeClr val="tx1"/>
                </a:solidFill>
                <a:latin typeface="Times" charset="0"/>
                <a:ea typeface="ヒラギノ明朝 ProN W3" charset="0"/>
                <a:cs typeface="ヒラギノ明朝 ProN W3" charset="0"/>
                <a:sym typeface="Times" charset="0"/>
              </a:defRPr>
            </a:lvl8pPr>
            <a:lvl9pPr marL="1827864" algn="ctr" rtl="0" fontAlgn="base">
              <a:spcBef>
                <a:spcPct val="0"/>
              </a:spcBef>
              <a:spcAft>
                <a:spcPct val="0"/>
              </a:spcAft>
              <a:defRPr sz="6300">
                <a:solidFill>
                  <a:schemeClr val="tx1"/>
                </a:solidFill>
                <a:latin typeface="Times" charset="0"/>
                <a:ea typeface="ヒラギノ明朝 ProN W3" charset="0"/>
                <a:cs typeface="ヒラギノ明朝 ProN W3" charset="0"/>
                <a:sym typeface="Times" charset="0"/>
              </a:defRPr>
            </a:lvl9pPr>
          </a:lstStyle>
          <a:p>
            <a:pPr marL="40112" algn="l" defTabSz="642255" eaLnBrk="1" hangingPunct="1">
              <a:defRPr/>
            </a:pPr>
            <a:r>
              <a:rPr lang="en-US" sz="3400" b="1" kern="0" dirty="0">
                <a:solidFill>
                  <a:srgbClr val="003399"/>
                </a:solidFill>
                <a:latin typeface="Arial" charset="0"/>
                <a:cs typeface="Arial" charset="0"/>
              </a:rPr>
              <a:t> </a:t>
            </a:r>
            <a:endParaRPr lang="en-US" sz="3400" b="1" kern="0" dirty="0">
              <a:solidFill>
                <a:srgbClr val="003399"/>
              </a:solidFill>
              <a:latin typeface="Arial" charset="0"/>
              <a:ea typeface="ヒラギノ角ゴ ProN W6" charset="0"/>
              <a:cs typeface="Arial" charset="0"/>
            </a:endParaRPr>
          </a:p>
        </p:txBody>
      </p:sp>
    </p:spTree>
    <p:extLst>
      <p:ext uri="{BB962C8B-B14F-4D97-AF65-F5344CB8AC3E}">
        <p14:creationId xmlns:p14="http://schemas.microsoft.com/office/powerpoint/2010/main" val="262842330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617300" y="4232672"/>
            <a:ext cx="7072313" cy="2634258"/>
            <a:chOff x="0" y="0"/>
            <a:chExt cx="6336" cy="2360"/>
          </a:xfrm>
        </p:grpSpPr>
        <p:pic>
          <p:nvPicPr>
            <p:cNvPr id="307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34"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endParaRPr lang="de-DE" altLang="de-DE"/>
            </a:p>
          </p:txBody>
        </p:sp>
        <p:sp>
          <p:nvSpPr>
            <p:cNvPr id="30735"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endParaRPr lang="de-DE" altLang="de-DE"/>
            </a:p>
          </p:txBody>
        </p:sp>
      </p:grpSp>
      <p:sp>
        <p:nvSpPr>
          <p:cNvPr id="4099"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177" tIns="32085" rIns="64177" bIns="32085"/>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642255" eaLnBrk="1" fontAlgn="base" hangingPunct="1">
              <a:spcBef>
                <a:spcPct val="0"/>
              </a:spcBef>
              <a:spcAft>
                <a:spcPct val="0"/>
              </a:spcAft>
            </a:pPr>
            <a:fld id="{7D22B160-9BB1-4184-B405-7C25C33B87B4}" type="slidenum">
              <a:rPr lang="en-US" altLang="de-DE" sz="1300">
                <a:latin typeface="Times" charset="0"/>
                <a:sym typeface="Times" charset="0"/>
              </a:rPr>
              <a:pPr algn="ctr" defTabSz="642255" eaLnBrk="1" fontAlgn="base" hangingPunct="1">
                <a:spcBef>
                  <a:spcPct val="0"/>
                </a:spcBef>
                <a:spcAft>
                  <a:spcPct val="0"/>
                </a:spcAft>
              </a:pPr>
              <a:t>53</a:t>
            </a:fld>
            <a:endParaRPr lang="en-US" altLang="de-DE" sz="1300">
              <a:latin typeface="Times" charset="0"/>
              <a:sym typeface="Times" charset="0"/>
            </a:endParaRPr>
          </a:p>
        </p:txBody>
      </p:sp>
      <p:pic>
        <p:nvPicPr>
          <p:cNvPr id="30723"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21" y="26"/>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Rectangle 7"/>
          <p:cNvSpPr>
            <a:spLocks/>
          </p:cNvSpPr>
          <p:nvPr/>
        </p:nvSpPr>
        <p:spPr bwMode="auto">
          <a:xfrm>
            <a:off x="6554426"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568"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642255" eaLnBrk="1" fontAlgn="base" hangingPunct="1">
              <a:spcBef>
                <a:spcPct val="0"/>
              </a:spcBef>
              <a:spcAft>
                <a:spcPct val="0"/>
              </a:spcAft>
            </a:pPr>
            <a:r>
              <a:rPr lang="en-US" altLang="de-DE" sz="1100">
                <a:solidFill>
                  <a:srgbClr val="2B3853"/>
                </a:solidFill>
                <a:latin typeface="Verdana" pitchFamily="34" charset="0"/>
                <a:ea typeface="ヒラギノ明朝 ProN W3" charset="-128"/>
                <a:sym typeface="Verdana" pitchFamily="34" charset="0"/>
              </a:rPr>
              <a:t>2</a:t>
            </a:r>
          </a:p>
        </p:txBody>
      </p:sp>
      <p:sp>
        <p:nvSpPr>
          <p:cNvPr id="4102" name="Rectangle 8"/>
          <p:cNvSpPr>
            <a:spLocks noGrp="1" noChangeArrowheads="1"/>
          </p:cNvSpPr>
          <p:nvPr>
            <p:ph type="title"/>
          </p:nvPr>
        </p:nvSpPr>
        <p:spPr>
          <a:xfrm>
            <a:off x="1303734" y="0"/>
            <a:ext cx="7009805" cy="1341686"/>
          </a:xfrm>
        </p:spPr>
        <p:txBody>
          <a:bodyPr rIns="81136"/>
          <a:lstStyle/>
          <a:p>
            <a:pPr marL="40112" algn="l" eaLnBrk="1" hangingPunct="1">
              <a:defRPr/>
            </a:pPr>
            <a:r>
              <a:rPr lang="en-US" sz="3400" b="1" dirty="0">
                <a:solidFill>
                  <a:srgbClr val="003399"/>
                </a:solidFill>
                <a:latin typeface="Arial" charset="0"/>
                <a:cs typeface="Arial" charset="0"/>
              </a:rPr>
              <a:t>WWRP</a:t>
            </a:r>
            <a:endParaRPr lang="en-US" sz="3400" b="1" dirty="0">
              <a:solidFill>
                <a:srgbClr val="003399"/>
              </a:solidFill>
              <a:latin typeface="Arial" charset="0"/>
              <a:ea typeface="ヒラギノ角ゴ ProN W6" charset="0"/>
              <a:cs typeface="Arial" charset="0"/>
            </a:endParaRPr>
          </a:p>
        </p:txBody>
      </p:sp>
      <p:pic>
        <p:nvPicPr>
          <p:cNvPr id="3072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32" name="Picture 6" descr="wwrp_logo_transparent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665"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p:cNvSpPr txBox="1">
            <a:spLocks noChangeArrowheads="1"/>
          </p:cNvSpPr>
          <p:nvPr/>
        </p:nvSpPr>
        <p:spPr bwMode="auto">
          <a:xfrm>
            <a:off x="875110" y="6427178"/>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7" tIns="32085" rIns="64177" bIns="32085">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1406"/>
              </a:spcBef>
              <a:spcAft>
                <a:spcPct val="0"/>
              </a:spcAft>
            </a:pPr>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
        <p:nvSpPr>
          <p:cNvPr id="18" name="Rectangle 9"/>
          <p:cNvSpPr>
            <a:spLocks/>
          </p:cNvSpPr>
          <p:nvPr/>
        </p:nvSpPr>
        <p:spPr bwMode="auto">
          <a:xfrm>
            <a:off x="178595" y="1446610"/>
            <a:ext cx="8706445" cy="40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042" bIns="0"/>
          <a:lstStyle>
            <a:lvl1pPr marL="611188" indent="-57150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642255" eaLnBrk="1" fontAlgn="base" hangingPunct="1">
              <a:spcBef>
                <a:spcPts val="422"/>
              </a:spcBef>
              <a:spcAft>
                <a:spcPct val="0"/>
              </a:spcAft>
              <a:buFont typeface="Times" charset="0"/>
              <a:buChar char="•"/>
            </a:pPr>
            <a:r>
              <a:rPr lang="en-US" altLang="de-DE" sz="2500" b="1" dirty="0">
                <a:solidFill>
                  <a:srgbClr val="1166B3"/>
                </a:solidFill>
                <a:cs typeface="Arial" pitchFamily="34" charset="0"/>
              </a:rPr>
              <a:t>WWRP</a:t>
            </a:r>
          </a:p>
          <a:p>
            <a:pPr defTabSz="642255" eaLnBrk="1" fontAlgn="base" hangingPunct="1">
              <a:spcBef>
                <a:spcPts val="422"/>
              </a:spcBef>
              <a:spcAft>
                <a:spcPct val="0"/>
              </a:spcAft>
              <a:buFont typeface="Times" charset="0"/>
              <a:buChar char="•"/>
            </a:pPr>
            <a:endParaRPr lang="en-US" altLang="de-DE" sz="2500" b="1" dirty="0">
              <a:solidFill>
                <a:srgbClr val="1166B3"/>
              </a:solidFill>
              <a:cs typeface="Arial" pitchFamily="34" charset="0"/>
            </a:endParaRPr>
          </a:p>
          <a:p>
            <a:pPr marL="27846" indent="0" defTabSz="642255" eaLnBrk="1" fontAlgn="base" hangingPunct="1">
              <a:spcBef>
                <a:spcPts val="422"/>
              </a:spcBef>
              <a:spcAft>
                <a:spcPct val="0"/>
              </a:spcAft>
            </a:pPr>
            <a:endParaRPr lang="en-US" altLang="de-DE" sz="2500" b="1" dirty="0">
              <a:solidFill>
                <a:srgbClr val="1166B3"/>
              </a:solidFill>
              <a:cs typeface="Arial" pitchFamily="34" charset="0"/>
            </a:endParaRPr>
          </a:p>
        </p:txBody>
      </p:sp>
    </p:spTree>
    <p:extLst>
      <p:ext uri="{BB962C8B-B14F-4D97-AF65-F5344CB8AC3E}">
        <p14:creationId xmlns:p14="http://schemas.microsoft.com/office/powerpoint/2010/main" val="240562226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p:cNvSpPr/>
          <p:nvPr/>
        </p:nvSpPr>
        <p:spPr>
          <a:xfrm rot="20990766">
            <a:off x="1631509" y="703458"/>
            <a:ext cx="3430747" cy="461665"/>
          </a:xfrm>
          <a:prstGeom prst="rect">
            <a:avLst/>
          </a:prstGeom>
          <a:noFill/>
        </p:spPr>
        <p:txBody>
          <a:bodyPr wrap="none" lIns="91307" tIns="45654" rIns="91307" bIns="45654">
            <a:spAutoFit/>
          </a:bodyPr>
          <a:lstStyle/>
          <a:p>
            <a:pPr algn="ctr" defTabSz="642453" fontAlgn="base">
              <a:spcBef>
                <a:spcPct val="0"/>
              </a:spcBef>
              <a:spcAft>
                <a:spcPct val="0"/>
              </a:spcAft>
            </a:pPr>
            <a:r>
              <a:rPr lang="de-DE" sz="2400" b="1" dirty="0" err="1">
                <a:ln w="1905"/>
                <a:solidFill>
                  <a:srgbClr val="4BACC6">
                    <a:lumMod val="60000"/>
                    <a:lumOff val="4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Underpinning</a:t>
            </a:r>
            <a:r>
              <a:rPr lang="de-DE" sz="2400" b="1" dirty="0">
                <a:ln w="1905"/>
                <a:solidFill>
                  <a:srgbClr val="4BACC6">
                    <a:lumMod val="60000"/>
                    <a:lumOff val="4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Science</a:t>
            </a:r>
          </a:p>
        </p:txBody>
      </p:sp>
      <p:sp>
        <p:nvSpPr>
          <p:cNvPr id="3" name="Rechteck 2"/>
          <p:cNvSpPr/>
          <p:nvPr/>
        </p:nvSpPr>
        <p:spPr>
          <a:xfrm>
            <a:off x="2843808" y="2967336"/>
            <a:ext cx="3642152" cy="461665"/>
          </a:xfrm>
          <a:prstGeom prst="rect">
            <a:avLst/>
          </a:prstGeom>
          <a:noFill/>
        </p:spPr>
        <p:txBody>
          <a:bodyPr wrap="none" lIns="91307" tIns="45654" rIns="91307" bIns="45654">
            <a:spAutoFit/>
          </a:bodyPr>
          <a:lstStyle/>
          <a:p>
            <a:pPr algn="ctr" defTabSz="642453" fontAlgn="base">
              <a:spcBef>
                <a:spcPct val="0"/>
              </a:spcBef>
              <a:spcAft>
                <a:spcPct val="0"/>
              </a:spcAft>
            </a:pPr>
            <a:r>
              <a:rPr lang="de-DE" sz="2400" b="1" dirty="0">
                <a:ln w="1905"/>
                <a:solidFill>
                  <a:srgbClr val="8064A2">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Science </a:t>
            </a:r>
            <a:r>
              <a:rPr lang="de-DE" sz="2400" b="1" dirty="0" err="1">
                <a:ln w="1905"/>
                <a:solidFill>
                  <a:srgbClr val="8064A2">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to</a:t>
            </a:r>
            <a:r>
              <a:rPr lang="de-DE" sz="2400" b="1" dirty="0">
                <a:ln w="1905"/>
                <a:solidFill>
                  <a:srgbClr val="8064A2">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a:t>
            </a:r>
            <a:r>
              <a:rPr lang="de-DE" sz="2400" b="1" dirty="0" err="1">
                <a:ln w="1905"/>
                <a:solidFill>
                  <a:srgbClr val="8064A2">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Applications</a:t>
            </a:r>
            <a:endParaRPr lang="de-DE" sz="2400" b="1" dirty="0">
              <a:ln w="1905"/>
              <a:solidFill>
                <a:srgbClr val="8064A2">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endParaRPr>
          </a:p>
        </p:txBody>
      </p:sp>
      <p:sp>
        <p:nvSpPr>
          <p:cNvPr id="4" name="Rechteck 3"/>
          <p:cNvSpPr/>
          <p:nvPr/>
        </p:nvSpPr>
        <p:spPr>
          <a:xfrm>
            <a:off x="2627784" y="1959223"/>
            <a:ext cx="2680542" cy="461665"/>
          </a:xfrm>
          <a:prstGeom prst="rect">
            <a:avLst/>
          </a:prstGeom>
          <a:noFill/>
        </p:spPr>
        <p:txBody>
          <a:bodyPr wrap="none" lIns="91307" tIns="45654" rIns="91307" bIns="45654">
            <a:spAutoFit/>
          </a:bodyPr>
          <a:lstStyle/>
          <a:p>
            <a:pPr algn="ctr" defTabSz="642453" fontAlgn="base">
              <a:spcBef>
                <a:spcPct val="0"/>
              </a:spcBef>
              <a:spcAft>
                <a:spcPct val="0"/>
              </a:spcAft>
            </a:pPr>
            <a:r>
              <a:rPr lang="de-DE" sz="2400" b="1" dirty="0" err="1">
                <a:ln w="1905"/>
                <a:solidFill>
                  <a:srgbClr val="4BACC6">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Quantify</a:t>
            </a:r>
            <a:r>
              <a:rPr lang="de-DE" sz="2400" b="1" dirty="0">
                <a:ln w="1905"/>
                <a:solidFill>
                  <a:srgbClr val="4BACC6">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a:t>
            </a:r>
            <a:r>
              <a:rPr lang="de-DE" sz="2400" b="1" dirty="0" err="1">
                <a:ln w="1905"/>
                <a:solidFill>
                  <a:srgbClr val="4BACC6">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impacts</a:t>
            </a:r>
            <a:endParaRPr lang="de-DE" sz="2400" b="1" dirty="0">
              <a:ln w="1905"/>
              <a:solidFill>
                <a:srgbClr val="4BACC6">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endParaRPr>
          </a:p>
        </p:txBody>
      </p:sp>
      <p:sp>
        <p:nvSpPr>
          <p:cNvPr id="5" name="Rechteck 4"/>
          <p:cNvSpPr/>
          <p:nvPr/>
        </p:nvSpPr>
        <p:spPr>
          <a:xfrm rot="640334">
            <a:off x="856211" y="2243775"/>
            <a:ext cx="1636025" cy="461665"/>
          </a:xfrm>
          <a:prstGeom prst="rect">
            <a:avLst/>
          </a:prstGeom>
          <a:noFill/>
        </p:spPr>
        <p:txBody>
          <a:bodyPr wrap="none" lIns="91307" tIns="45654" rIns="91307" bIns="45654">
            <a:spAutoFit/>
          </a:bodyPr>
          <a:lstStyle/>
          <a:p>
            <a:pPr algn="ctr" defTabSz="642453" fontAlgn="base">
              <a:spcBef>
                <a:spcPct val="0"/>
              </a:spcBef>
              <a:spcAft>
                <a:spcPct val="0"/>
              </a:spcAft>
            </a:pPr>
            <a:r>
              <a:rPr lang="de-DE" sz="2400" b="1" dirty="0">
                <a:ln w="1905"/>
                <a:solidFill>
                  <a:srgbClr val="4BACC6">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Validation</a:t>
            </a:r>
          </a:p>
        </p:txBody>
      </p:sp>
      <p:sp>
        <p:nvSpPr>
          <p:cNvPr id="6" name="Rechteck 5"/>
          <p:cNvSpPr/>
          <p:nvPr/>
        </p:nvSpPr>
        <p:spPr>
          <a:xfrm rot="923555">
            <a:off x="5902081" y="517814"/>
            <a:ext cx="2542684" cy="461665"/>
          </a:xfrm>
          <a:prstGeom prst="rect">
            <a:avLst/>
          </a:prstGeom>
          <a:noFill/>
        </p:spPr>
        <p:txBody>
          <a:bodyPr wrap="none" lIns="91307" tIns="45654" rIns="91307" bIns="45654">
            <a:spAutoFit/>
          </a:bodyPr>
          <a:lstStyle/>
          <a:p>
            <a:pPr algn="ctr" defTabSz="642453" fontAlgn="base">
              <a:spcBef>
                <a:spcPct val="0"/>
              </a:spcBef>
              <a:spcAft>
                <a:spcPct val="0"/>
              </a:spcAft>
            </a:pPr>
            <a:r>
              <a:rPr lang="de-DE" sz="2400" b="1" dirty="0">
                <a:ln w="1905"/>
                <a:solidFill>
                  <a:srgbClr val="4BACC6">
                    <a:lumMod val="60000"/>
                    <a:lumOff val="4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New </a:t>
            </a:r>
            <a:r>
              <a:rPr lang="de-DE" sz="2400" b="1" dirty="0" err="1">
                <a:ln w="1905"/>
                <a:solidFill>
                  <a:srgbClr val="4BACC6">
                    <a:lumMod val="60000"/>
                    <a:lumOff val="4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technology</a:t>
            </a:r>
            <a:endParaRPr lang="de-DE" sz="2400" b="1" dirty="0">
              <a:ln w="1905"/>
              <a:solidFill>
                <a:srgbClr val="4BACC6">
                  <a:lumMod val="60000"/>
                  <a:lumOff val="4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endParaRPr>
          </a:p>
        </p:txBody>
      </p:sp>
      <p:sp>
        <p:nvSpPr>
          <p:cNvPr id="7" name="Rechteck 6"/>
          <p:cNvSpPr/>
          <p:nvPr/>
        </p:nvSpPr>
        <p:spPr>
          <a:xfrm>
            <a:off x="251521" y="4365111"/>
            <a:ext cx="8640959" cy="2256325"/>
          </a:xfrm>
          <a:prstGeom prst="rect">
            <a:avLst/>
          </a:prstGeom>
          <a:noFill/>
        </p:spPr>
        <p:txBody>
          <a:bodyPr wrap="square" lIns="91307" tIns="45654" rIns="91307" bIns="45654">
            <a:spAutoFit/>
          </a:bodyPr>
          <a:lstStyle/>
          <a:p>
            <a:pPr defTabSz="642453" fontAlgn="base">
              <a:spcBef>
                <a:spcPct val="0"/>
              </a:spcBef>
              <a:spcAft>
                <a:spcPts val="600"/>
              </a:spcAft>
            </a:pPr>
            <a:r>
              <a:rPr lang="de-DE" sz="2400" b="1" dirty="0">
                <a:ln w="1905"/>
                <a:solidFill>
                  <a:srgbClr val="3333CC"/>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a:t>
            </a: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International</a:t>
            </a:r>
          </a:p>
          <a:p>
            <a:pPr defTabSz="642453" fontAlgn="base">
              <a:spcBef>
                <a:spcPct val="0"/>
              </a:spcBef>
              <a:spcAft>
                <a:spcPts val="600"/>
              </a:spcAft>
            </a:pP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a:t>
            </a:r>
            <a:r>
              <a:rPr lang="de-DE" sz="2400" b="1" dirty="0" err="1">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Interdisciplinary</a:t>
            </a:r>
            <a:endPar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endParaRPr>
          </a:p>
          <a:p>
            <a:pPr defTabSz="642453" fontAlgn="base">
              <a:spcBef>
                <a:spcPct val="0"/>
              </a:spcBef>
              <a:spcAft>
                <a:spcPts val="600"/>
              </a:spcAft>
            </a:pPr>
            <a:r>
              <a:rPr lang="de-DE" sz="2400" b="1" dirty="0" err="1">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Partnerships</a:t>
            </a: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Operational – Academic</a:t>
            </a:r>
          </a:p>
          <a:p>
            <a:pPr defTabSz="642453" fontAlgn="base">
              <a:spcBef>
                <a:spcPct val="0"/>
              </a:spcBef>
              <a:spcAft>
                <a:spcPts val="600"/>
              </a:spcAft>
            </a:pP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a:t>
            </a:r>
            <a:r>
              <a:rPr lang="de-DE" sz="2400" b="1" dirty="0" err="1">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Developed</a:t>
            </a: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a:t>
            </a:r>
            <a:r>
              <a:rPr lang="de-DE" sz="2400" b="1" dirty="0" err="1">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and</a:t>
            </a: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a:t>
            </a:r>
            <a:r>
              <a:rPr lang="de-DE" sz="2400" b="1" dirty="0" err="1">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Developing</a:t>
            </a: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Countries</a:t>
            </a:r>
          </a:p>
          <a:p>
            <a:pPr defTabSz="642453" fontAlgn="base">
              <a:spcBef>
                <a:spcPct val="0"/>
              </a:spcBef>
              <a:spcAft>
                <a:spcPts val="600"/>
              </a:spcAft>
            </a:pP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User </a:t>
            </a:r>
            <a:r>
              <a:rPr lang="de-DE" sz="2400" b="1" dirty="0" err="1">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and</a:t>
            </a:r>
            <a:r>
              <a:rPr lang="de-DE" sz="2400" b="1" dirty="0">
                <a:ln w="1905"/>
                <a:solidFill>
                  <a:srgbClr val="C0504D">
                    <a:lumMod val="50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Research Communities</a:t>
            </a:r>
          </a:p>
        </p:txBody>
      </p:sp>
      <p:sp>
        <p:nvSpPr>
          <p:cNvPr id="8" name="Rechteck 7"/>
          <p:cNvSpPr/>
          <p:nvPr/>
        </p:nvSpPr>
        <p:spPr>
          <a:xfrm>
            <a:off x="2843808" y="3728557"/>
            <a:ext cx="3873176" cy="461665"/>
          </a:xfrm>
          <a:prstGeom prst="rect">
            <a:avLst/>
          </a:prstGeom>
          <a:noFill/>
        </p:spPr>
        <p:txBody>
          <a:bodyPr wrap="none" lIns="91307" tIns="45654" rIns="91307" bIns="45654">
            <a:spAutoFit/>
          </a:bodyPr>
          <a:lstStyle/>
          <a:p>
            <a:pPr algn="ctr" defTabSz="642453" fontAlgn="base">
              <a:spcBef>
                <a:spcPct val="0"/>
              </a:spcBef>
              <a:spcAft>
                <a:spcPct val="0"/>
              </a:spcAft>
            </a:pPr>
            <a:r>
              <a:rPr lang="de-DE" sz="2400" b="1" dirty="0">
                <a:ln w="1905"/>
                <a:solidFill>
                  <a:srgbClr val="C0504D">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Education </a:t>
            </a:r>
            <a:r>
              <a:rPr lang="de-DE" sz="2400" b="1" dirty="0" err="1">
                <a:ln w="1905"/>
                <a:solidFill>
                  <a:srgbClr val="C0504D">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and</a:t>
            </a:r>
            <a:r>
              <a:rPr lang="de-DE" sz="2400" b="1" dirty="0">
                <a:ln w="1905"/>
                <a:solidFill>
                  <a:srgbClr val="C0504D">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 Mentoring</a:t>
            </a:r>
          </a:p>
        </p:txBody>
      </p:sp>
      <p:sp>
        <p:nvSpPr>
          <p:cNvPr id="9" name="Rechteck 8"/>
          <p:cNvSpPr/>
          <p:nvPr/>
        </p:nvSpPr>
        <p:spPr>
          <a:xfrm rot="20712193">
            <a:off x="6294128" y="1941538"/>
            <a:ext cx="2509021" cy="461665"/>
          </a:xfrm>
          <a:prstGeom prst="rect">
            <a:avLst/>
          </a:prstGeom>
          <a:noFill/>
        </p:spPr>
        <p:txBody>
          <a:bodyPr wrap="none" lIns="91307" tIns="45654" rIns="91307" bIns="45654">
            <a:spAutoFit/>
          </a:bodyPr>
          <a:lstStyle/>
          <a:p>
            <a:pPr algn="ctr" defTabSz="642453" fontAlgn="base">
              <a:spcBef>
                <a:spcPct val="0"/>
              </a:spcBef>
              <a:spcAft>
                <a:spcPct val="0"/>
              </a:spcAft>
            </a:pPr>
            <a:r>
              <a:rPr lang="de-DE" sz="2400" b="1" dirty="0">
                <a:ln w="1905"/>
                <a:solidFill>
                  <a:srgbClr val="4BACC6">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Communication</a:t>
            </a:r>
          </a:p>
        </p:txBody>
      </p:sp>
      <p:sp>
        <p:nvSpPr>
          <p:cNvPr id="10" name="Rechteck 9"/>
          <p:cNvSpPr/>
          <p:nvPr/>
        </p:nvSpPr>
        <p:spPr>
          <a:xfrm>
            <a:off x="4008368" y="1268760"/>
            <a:ext cx="3659976" cy="461665"/>
          </a:xfrm>
          <a:prstGeom prst="rect">
            <a:avLst/>
          </a:prstGeom>
          <a:noFill/>
        </p:spPr>
        <p:txBody>
          <a:bodyPr wrap="none" lIns="91307" tIns="45654" rIns="91307" bIns="45654">
            <a:spAutoFit/>
          </a:bodyPr>
          <a:lstStyle/>
          <a:p>
            <a:pPr algn="ctr" defTabSz="642453" fontAlgn="base">
              <a:spcBef>
                <a:spcPct val="0"/>
              </a:spcBef>
              <a:spcAft>
                <a:spcPct val="0"/>
              </a:spcAft>
            </a:pPr>
            <a:r>
              <a:rPr lang="de-DE" sz="2400" b="1" dirty="0">
                <a:ln w="1905"/>
                <a:solidFill>
                  <a:srgbClr val="4BACC6">
                    <a:lumMod val="75000"/>
                  </a:srgbClr>
                </a:solidFill>
                <a:effectLst>
                  <a:innerShdw blurRad="69850" dist="43180" dir="5400000">
                    <a:srgbClr val="000000">
                      <a:alpha val="65000"/>
                    </a:srgbClr>
                  </a:innerShdw>
                </a:effectLst>
                <a:latin typeface="Arial" pitchFamily="34" charset="0"/>
                <a:ea typeface="ヒラギノ角ゴ ProN W3" charset="-128"/>
                <a:cs typeface="Arial" pitchFamily="34" charset="0"/>
                <a:sym typeface="Arial" pitchFamily="34" charset="0"/>
              </a:rPr>
              <a:t>Research Infrastructure</a:t>
            </a:r>
          </a:p>
        </p:txBody>
      </p:sp>
    </p:spTree>
    <p:extLst>
      <p:ext uri="{BB962C8B-B14F-4D97-AF65-F5344CB8AC3E}">
        <p14:creationId xmlns:p14="http://schemas.microsoft.com/office/powerpoint/2010/main" val="1630478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1" name="Group 5"/>
          <p:cNvGrpSpPr>
            <a:grpSpLocks/>
          </p:cNvGrpSpPr>
          <p:nvPr/>
        </p:nvGrpSpPr>
        <p:grpSpPr bwMode="auto">
          <a:xfrm>
            <a:off x="1042988" y="1196975"/>
            <a:ext cx="6985000" cy="5040313"/>
            <a:chOff x="2385879" y="1400173"/>
            <a:chExt cx="7172458" cy="5354241"/>
          </a:xfrm>
        </p:grpSpPr>
        <p:pic>
          <p:nvPicPr>
            <p:cNvPr id="189446" name="Picture 6"/>
            <p:cNvPicPr>
              <a:picLocks noChangeAspect="1"/>
            </p:cNvPicPr>
            <p:nvPr/>
          </p:nvPicPr>
          <p:blipFill>
            <a:blip r:embed="rId2">
              <a:lum bright="30000" contrast="-20000"/>
            </a:blip>
            <a:srcRect/>
            <a:stretch>
              <a:fillRect/>
            </a:stretch>
          </p:blipFill>
          <p:spPr bwMode="auto">
            <a:xfrm>
              <a:off x="2419349" y="1400173"/>
              <a:ext cx="7138988" cy="5354241"/>
            </a:xfrm>
            <a:prstGeom prst="rect">
              <a:avLst/>
            </a:prstGeom>
            <a:noFill/>
            <a:ln w="9525">
              <a:noFill/>
              <a:miter lim="800000"/>
              <a:headEnd/>
              <a:tailEnd/>
            </a:ln>
          </p:spPr>
        </p:pic>
        <p:cxnSp>
          <p:nvCxnSpPr>
            <p:cNvPr id="8" name="Straight Connector 7"/>
            <p:cNvCxnSpPr/>
            <p:nvPr/>
          </p:nvCxnSpPr>
          <p:spPr>
            <a:xfrm>
              <a:off x="2433152" y="3329386"/>
              <a:ext cx="371664" cy="342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73053" y="6125396"/>
              <a:ext cx="370033" cy="342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9449" name="TextBox 9"/>
            <p:cNvSpPr txBox="1">
              <a:spLocks noChangeArrowheads="1"/>
            </p:cNvSpPr>
            <p:nvPr/>
          </p:nvSpPr>
          <p:spPr bwMode="auto">
            <a:xfrm>
              <a:off x="2385879" y="3671887"/>
              <a:ext cx="552715" cy="276999"/>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200">
                  <a:solidFill>
                    <a:srgbClr val="FFFFFF"/>
                  </a:solidFill>
                  <a:latin typeface="Arial" charset="0"/>
                  <a:ea typeface="ＭＳ Ｐゴシック" pitchFamily="34" charset="-128"/>
                  <a:cs typeface="Arial" charset="0"/>
                </a:rPr>
                <a:t>LIDAR</a:t>
              </a:r>
              <a:endParaRPr lang="en-IN" sz="1200">
                <a:solidFill>
                  <a:srgbClr val="FFFFFF"/>
                </a:solidFill>
                <a:latin typeface="Arial" charset="0"/>
                <a:ea typeface="ＭＳ Ｐゴシック" pitchFamily="34" charset="-128"/>
                <a:cs typeface="Arial" charset="0"/>
              </a:endParaRPr>
            </a:p>
          </p:txBody>
        </p:sp>
        <p:sp>
          <p:nvSpPr>
            <p:cNvPr id="189450" name="TextBox 11"/>
            <p:cNvSpPr txBox="1">
              <a:spLocks noChangeArrowheads="1"/>
            </p:cNvSpPr>
            <p:nvPr/>
          </p:nvSpPr>
          <p:spPr bwMode="auto">
            <a:xfrm>
              <a:off x="7624628" y="5281612"/>
              <a:ext cx="1164101" cy="276999"/>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200">
                  <a:solidFill>
                    <a:srgbClr val="FFFFFF"/>
                  </a:solidFill>
                  <a:latin typeface="Arial" charset="0"/>
                  <a:ea typeface="ＭＳ Ｐゴシック" pitchFamily="34" charset="-128"/>
                  <a:cs typeface="Arial" charset="0"/>
                </a:rPr>
                <a:t>Research vessel</a:t>
              </a:r>
              <a:endParaRPr lang="en-IN" sz="1200">
                <a:solidFill>
                  <a:srgbClr val="FFFFFF"/>
                </a:solidFill>
                <a:latin typeface="Arial" charset="0"/>
                <a:ea typeface="ＭＳ Ｐゴシック" pitchFamily="34" charset="-128"/>
                <a:cs typeface="Arial" charset="0"/>
              </a:endParaRPr>
            </a:p>
          </p:txBody>
        </p:sp>
        <p:sp>
          <p:nvSpPr>
            <p:cNvPr id="189451" name="TextBox 12"/>
            <p:cNvSpPr txBox="1">
              <a:spLocks noChangeArrowheads="1"/>
            </p:cNvSpPr>
            <p:nvPr/>
          </p:nvSpPr>
          <p:spPr bwMode="auto">
            <a:xfrm>
              <a:off x="8475983" y="3948886"/>
              <a:ext cx="625492" cy="461665"/>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200">
                  <a:solidFill>
                    <a:srgbClr val="FFFFFF"/>
                  </a:solidFill>
                  <a:latin typeface="Arial" charset="0"/>
                  <a:ea typeface="ＭＳ Ｐゴシック" pitchFamily="34" charset="-128"/>
                  <a:cs typeface="Arial" charset="0"/>
                </a:rPr>
                <a:t>Ozone</a:t>
              </a:r>
            </a:p>
            <a:p>
              <a:pPr defTabSz="914400" fontAlgn="base">
                <a:spcBef>
                  <a:spcPct val="0"/>
                </a:spcBef>
                <a:spcAft>
                  <a:spcPct val="0"/>
                </a:spcAft>
              </a:pPr>
              <a:r>
                <a:rPr lang="en-US" sz="1200">
                  <a:solidFill>
                    <a:srgbClr val="FFFFFF"/>
                  </a:solidFill>
                  <a:latin typeface="Arial" charset="0"/>
                  <a:ea typeface="ＭＳ Ｐゴシック" pitchFamily="34" charset="-128"/>
                  <a:cs typeface="Arial" charset="0"/>
                </a:rPr>
                <a:t>sondes</a:t>
              </a:r>
              <a:endParaRPr lang="en-IN" sz="1200">
                <a:solidFill>
                  <a:srgbClr val="FFFFFF"/>
                </a:solidFill>
                <a:latin typeface="Arial" charset="0"/>
                <a:ea typeface="ＭＳ Ｐゴシック" pitchFamily="34" charset="-128"/>
                <a:cs typeface="Arial" charset="0"/>
              </a:endParaRPr>
            </a:p>
          </p:txBody>
        </p:sp>
        <p:sp>
          <p:nvSpPr>
            <p:cNvPr id="189452" name="TextBox 13"/>
            <p:cNvSpPr txBox="1">
              <a:spLocks noChangeArrowheads="1"/>
            </p:cNvSpPr>
            <p:nvPr/>
          </p:nvSpPr>
          <p:spPr bwMode="auto">
            <a:xfrm>
              <a:off x="3656333" y="5327778"/>
              <a:ext cx="1490857" cy="461665"/>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1200">
                  <a:solidFill>
                    <a:srgbClr val="FFFFFF"/>
                  </a:solidFill>
                  <a:latin typeface="Arial" charset="0"/>
                  <a:ea typeface="ＭＳ Ｐゴシック" pitchFamily="34" charset="-128"/>
                  <a:cs typeface="Arial" charset="0"/>
                </a:rPr>
                <a:t>&amp;</a:t>
              </a:r>
            </a:p>
            <a:p>
              <a:pPr algn="ctr" defTabSz="914400" fontAlgn="base">
                <a:spcBef>
                  <a:spcPct val="0"/>
                </a:spcBef>
                <a:spcAft>
                  <a:spcPct val="0"/>
                </a:spcAft>
              </a:pPr>
              <a:r>
                <a:rPr lang="en-US" sz="1200">
                  <a:solidFill>
                    <a:srgbClr val="FFFFFF"/>
                  </a:solidFill>
                  <a:latin typeface="Arial" charset="0"/>
                  <a:ea typeface="ＭＳ Ｐゴシック" pitchFamily="34" charset="-128"/>
                  <a:cs typeface="Arial" charset="0"/>
                </a:rPr>
                <a:t>Research Institutions</a:t>
              </a:r>
              <a:endParaRPr lang="en-IN" sz="1200">
                <a:solidFill>
                  <a:srgbClr val="FFFFFF"/>
                </a:solidFill>
                <a:latin typeface="Arial" charset="0"/>
                <a:ea typeface="ＭＳ Ｐゴシック" pitchFamily="34" charset="-128"/>
                <a:cs typeface="Arial" charset="0"/>
              </a:endParaRPr>
            </a:p>
          </p:txBody>
        </p:sp>
      </p:grpSp>
      <p:sp>
        <p:nvSpPr>
          <p:cNvPr id="189442" name="Tittel 1"/>
          <p:cNvSpPr>
            <a:spLocks noGrp="1"/>
          </p:cNvSpPr>
          <p:nvPr>
            <p:ph type="title"/>
          </p:nvPr>
        </p:nvSpPr>
        <p:spPr>
          <a:xfrm>
            <a:off x="323850" y="260350"/>
            <a:ext cx="8713788" cy="1081088"/>
          </a:xfrm>
        </p:spPr>
        <p:txBody>
          <a:bodyPr/>
          <a:lstStyle/>
          <a:p>
            <a:pPr algn="ctr"/>
            <a:r>
              <a:rPr lang="en-US" sz="3200" smtClean="0">
                <a:solidFill>
                  <a:schemeClr val="tx1"/>
                </a:solidFill>
              </a:rPr>
              <a:t>Implementation of an Integrated, Global, Greenhouse Gas Information System (IG</a:t>
            </a:r>
            <a:r>
              <a:rPr lang="en-US" sz="3200" baseline="30000" smtClean="0">
                <a:solidFill>
                  <a:schemeClr val="tx1"/>
                </a:solidFill>
              </a:rPr>
              <a:t>3</a:t>
            </a:r>
            <a:r>
              <a:rPr lang="en-US" sz="3200" smtClean="0">
                <a:solidFill>
                  <a:schemeClr val="tx1"/>
                </a:solidFill>
              </a:rPr>
              <a:t>IS)</a:t>
            </a:r>
            <a:r>
              <a:rPr lang="en-US" sz="3200" smtClean="0">
                <a:solidFill>
                  <a:schemeClr val="bg1"/>
                </a:solidFill>
              </a:rPr>
              <a:t>)</a:t>
            </a:r>
            <a:br>
              <a:rPr lang="en-US" sz="3200" smtClean="0">
                <a:solidFill>
                  <a:schemeClr val="bg1"/>
                </a:solidFill>
              </a:rPr>
            </a:br>
            <a:endParaRPr lang="nb-NO" smtClean="0"/>
          </a:p>
        </p:txBody>
      </p:sp>
      <p:sp>
        <p:nvSpPr>
          <p:cNvPr id="4" name="Plassholder for bunntekst 3"/>
          <p:cNvSpPr>
            <a:spLocks noGrp="1"/>
          </p:cNvSpPr>
          <p:nvPr>
            <p:ph type="ftr" sz="quarter" idx="10"/>
          </p:nvPr>
        </p:nvSpPr>
        <p:spPr/>
        <p:txBody>
          <a:bodyPr/>
          <a:lstStyle/>
          <a:p>
            <a:pPr>
              <a:defRPr/>
            </a:pPr>
            <a:r>
              <a:rPr lang="en-US" dirty="0" smtClean="0"/>
              <a:t>James Butler, NOAA</a:t>
            </a:r>
            <a:endParaRPr lang="en-US" dirty="0"/>
          </a:p>
        </p:txBody>
      </p:sp>
      <p:sp>
        <p:nvSpPr>
          <p:cNvPr id="189444" name="Plassholder for lysbildenummer 4"/>
          <p:cNvSpPr>
            <a:spLocks noGrp="1"/>
          </p:cNvSpPr>
          <p:nvPr>
            <p:ph type="sldNum" sz="quarter" idx="11"/>
          </p:nvPr>
        </p:nvSpPr>
        <p:spPr>
          <a:noFill/>
        </p:spPr>
        <p:txBody>
          <a:bodyPr/>
          <a:lstStyle/>
          <a:p>
            <a:fld id="{C0C0566A-EC9F-4F6F-8BE7-2F996BCDA858}" type="slidenum">
              <a:rPr lang="en-US" altLang="en-US" smtClean="0">
                <a:ea typeface="ＭＳ Ｐゴシック" pitchFamily="34" charset="-128"/>
              </a:rPr>
              <a:pPr/>
              <a:t>55</a:t>
            </a:fld>
            <a:endParaRPr lang="en-US" altLang="en-US" smtClean="0">
              <a:ea typeface="ＭＳ Ｐゴシック" pitchFamily="34" charset="-128"/>
            </a:endParaRPr>
          </a:p>
        </p:txBody>
      </p:sp>
      <p:sp>
        <p:nvSpPr>
          <p:cNvPr id="189445" name="TekstSylinder 10"/>
          <p:cNvSpPr txBox="1">
            <a:spLocks noChangeArrowheads="1"/>
          </p:cNvSpPr>
          <p:nvPr/>
        </p:nvSpPr>
        <p:spPr bwMode="auto">
          <a:xfrm>
            <a:off x="1116013" y="3068638"/>
            <a:ext cx="6911975" cy="3190875"/>
          </a:xfrm>
          <a:prstGeom prst="rect">
            <a:avLst/>
          </a:prstGeom>
          <a:solidFill>
            <a:srgbClr val="D9D9D9">
              <a:alpha val="69803"/>
            </a:srgbClr>
          </a:solidFill>
          <a:ln w="9525">
            <a:noFill/>
            <a:miter lim="800000"/>
            <a:headEnd/>
            <a:tailEnd/>
          </a:ln>
        </p:spPr>
        <p:txBody>
          <a:bodyPr lIns="91350" tIns="45675" rIns="91350" bIns="45675">
            <a:spAutoFit/>
          </a:bodyPr>
          <a:lstStyle/>
          <a:p>
            <a:pPr marL="71438" indent="-71438" defTabSz="914400" eaLnBrk="0" fontAlgn="base" hangingPunct="0">
              <a:lnSpc>
                <a:spcPts val="2600"/>
              </a:lnSpc>
              <a:spcBef>
                <a:spcPct val="0"/>
              </a:spcBef>
              <a:spcAft>
                <a:spcPts val="1200"/>
              </a:spcAft>
              <a:buClr>
                <a:srgbClr val="FF9900"/>
              </a:buClr>
            </a:pPr>
            <a:r>
              <a:rPr lang="en-US" sz="2400">
                <a:solidFill>
                  <a:srgbClr val="000000"/>
                </a:solidFill>
                <a:latin typeface="Arial" charset="0"/>
                <a:ea typeface="ＭＳ Ｐゴシック" pitchFamily="34" charset="-128"/>
                <a:cs typeface="Arial" charset="0"/>
              </a:rPr>
              <a:t>IG</a:t>
            </a:r>
            <a:r>
              <a:rPr lang="en-US" sz="2400" baseline="30000">
                <a:solidFill>
                  <a:srgbClr val="000000"/>
                </a:solidFill>
                <a:latin typeface="Arial" charset="0"/>
                <a:ea typeface="ＭＳ Ｐゴシック" pitchFamily="34" charset="-128"/>
                <a:cs typeface="Arial" charset="0"/>
              </a:rPr>
              <a:t>3</a:t>
            </a:r>
            <a:r>
              <a:rPr lang="en-US" sz="2400">
                <a:solidFill>
                  <a:srgbClr val="000000"/>
                </a:solidFill>
                <a:latin typeface="Arial" charset="0"/>
                <a:ea typeface="ＭＳ Ｐゴシック" pitchFamily="34" charset="-128"/>
                <a:cs typeface="Arial" charset="0"/>
              </a:rPr>
              <a:t>IS combines: </a:t>
            </a:r>
          </a:p>
          <a:p>
            <a:pPr marL="593725" lvl="1" indent="-342900" defTabSz="914400" eaLnBrk="0" fontAlgn="base" hangingPunct="0">
              <a:lnSpc>
                <a:spcPts val="2600"/>
              </a:lnSpc>
              <a:spcBef>
                <a:spcPct val="0"/>
              </a:spcBef>
              <a:spcAft>
                <a:spcPts val="1200"/>
              </a:spcAft>
              <a:buClr>
                <a:srgbClr val="FF9900"/>
              </a:buClr>
              <a:buFont typeface="Arial" charset="0"/>
              <a:buChar char="•"/>
            </a:pPr>
            <a:r>
              <a:rPr lang="en-US" sz="2400">
                <a:solidFill>
                  <a:srgbClr val="000000"/>
                </a:solidFill>
                <a:latin typeface="Arial" charset="0"/>
                <a:ea typeface="ＭＳ Ｐゴシック" pitchFamily="34" charset="-128"/>
                <a:cs typeface="Arial" charset="0"/>
              </a:rPr>
              <a:t>ground-based and space-based observations of concentrations and fluxes, </a:t>
            </a:r>
          </a:p>
          <a:p>
            <a:pPr marL="593725" lvl="1" indent="-342900" defTabSz="914400" eaLnBrk="0" fontAlgn="base" hangingPunct="0">
              <a:lnSpc>
                <a:spcPts val="2600"/>
              </a:lnSpc>
              <a:spcBef>
                <a:spcPct val="0"/>
              </a:spcBef>
              <a:spcAft>
                <a:spcPts val="1200"/>
              </a:spcAft>
              <a:buClr>
                <a:srgbClr val="FF9900"/>
              </a:buClr>
              <a:buFont typeface="Arial" charset="0"/>
              <a:buChar char="•"/>
            </a:pPr>
            <a:r>
              <a:rPr lang="en-US" sz="2400">
                <a:solidFill>
                  <a:srgbClr val="000000"/>
                </a:solidFill>
                <a:latin typeface="Arial" charset="0"/>
                <a:ea typeface="ＭＳ Ｐゴシック" pitchFamily="34" charset="-128"/>
                <a:cs typeface="Arial" charset="0"/>
              </a:rPr>
              <a:t>improvements in atmospheric transport and carbon-cycle modeling, </a:t>
            </a:r>
          </a:p>
          <a:p>
            <a:pPr marL="593725" lvl="1" indent="-342900" defTabSz="914400" eaLnBrk="0" fontAlgn="base" hangingPunct="0">
              <a:lnSpc>
                <a:spcPts val="2600"/>
              </a:lnSpc>
              <a:spcBef>
                <a:spcPct val="0"/>
              </a:spcBef>
              <a:spcAft>
                <a:spcPts val="1200"/>
              </a:spcAft>
              <a:buClr>
                <a:srgbClr val="FF9900"/>
              </a:buClr>
              <a:buFont typeface="Arial" charset="0"/>
              <a:buChar char="•"/>
            </a:pPr>
            <a:r>
              <a:rPr lang="en-US" sz="2400">
                <a:solidFill>
                  <a:srgbClr val="000000"/>
                </a:solidFill>
                <a:latin typeface="Arial" charset="0"/>
                <a:ea typeface="ＭＳ Ｐゴシック" pitchFamily="34" charset="-128"/>
                <a:cs typeface="Arial" charset="0"/>
              </a:rPr>
              <a:t>inverse modeling and anthropogenic GHG flux attribution on sub-continental, policy-relevant scales.</a:t>
            </a:r>
            <a:endParaRPr lang="nb-NO" sz="2400">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11883980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a:xfrm>
            <a:off x="250825" y="188913"/>
            <a:ext cx="8816975" cy="792162"/>
          </a:xfrm>
        </p:spPr>
        <p:txBody>
          <a:bodyPr/>
          <a:lstStyle/>
          <a:p>
            <a:pPr eaLnBrk="1" hangingPunct="1"/>
            <a:r>
              <a:rPr lang="en-US" sz="3600" smtClean="0">
                <a:solidFill>
                  <a:schemeClr val="tx1"/>
                </a:solidFill>
              </a:rPr>
              <a:t>Atmospheric composition and climate</a:t>
            </a:r>
          </a:p>
        </p:txBody>
      </p:sp>
      <p:sp>
        <p:nvSpPr>
          <p:cNvPr id="190466" name="Slide Number Placeholder 3"/>
          <p:cNvSpPr>
            <a:spLocks noGrp="1"/>
          </p:cNvSpPr>
          <p:nvPr>
            <p:ph type="sldNum" sz="quarter" idx="11"/>
          </p:nvPr>
        </p:nvSpPr>
        <p:spPr>
          <a:noFill/>
        </p:spPr>
        <p:txBody>
          <a:bodyPr/>
          <a:lstStyle/>
          <a:p>
            <a:r>
              <a:rPr lang="en-US" altLang="en-US" smtClean="0"/>
              <a:t>4</a:t>
            </a:r>
          </a:p>
        </p:txBody>
      </p:sp>
      <p:pic>
        <p:nvPicPr>
          <p:cNvPr id="190467" name="Content Placeholder 5"/>
          <p:cNvPicPr>
            <a:picLocks noGrp="1" noChangeAspect="1"/>
          </p:cNvPicPr>
          <p:nvPr>
            <p:ph idx="1"/>
          </p:nvPr>
        </p:nvPicPr>
        <p:blipFill>
          <a:blip r:embed="rId3"/>
          <a:srcRect/>
          <a:stretch>
            <a:fillRect/>
          </a:stretch>
        </p:blipFill>
        <p:spPr>
          <a:xfrm>
            <a:off x="228600" y="1322388"/>
            <a:ext cx="5638800" cy="4738687"/>
          </a:xfrm>
        </p:spPr>
      </p:pic>
      <p:sp>
        <p:nvSpPr>
          <p:cNvPr id="12" name="TextBox 11"/>
          <p:cNvSpPr txBox="1"/>
          <p:nvPr/>
        </p:nvSpPr>
        <p:spPr>
          <a:xfrm>
            <a:off x="5940425" y="2492375"/>
            <a:ext cx="2906713" cy="3201988"/>
          </a:xfrm>
          <a:prstGeom prst="rect">
            <a:avLst/>
          </a:prstGeom>
          <a:noFill/>
        </p:spPr>
        <p:txBody>
          <a:bodyPr>
            <a:spAutoFit/>
          </a:bodyPr>
          <a:lstStyle/>
          <a:p>
            <a:pPr defTabSz="914400" eaLnBrk="0" fontAlgn="base" hangingPunct="0">
              <a:spcBef>
                <a:spcPts val="600"/>
              </a:spcBef>
              <a:spcAft>
                <a:spcPct val="0"/>
              </a:spcAft>
              <a:buClr>
                <a:srgbClr val="FF9900"/>
              </a:buClr>
              <a:defRPr/>
            </a:pPr>
            <a:r>
              <a:rPr lang="en-US" sz="2400" dirty="0">
                <a:solidFill>
                  <a:srgbClr val="000000"/>
                </a:solidFill>
                <a:latin typeface="Arial" charset="0"/>
                <a:ea typeface="ＭＳ Ｐゴシック" pitchFamily="34" charset="-128"/>
                <a:cs typeface="Arial" charset="0"/>
              </a:rPr>
              <a:t>GAW coordinates global observations of these essential climate variables</a:t>
            </a:r>
          </a:p>
          <a:p>
            <a:pPr defTabSz="914400" eaLnBrk="0" fontAlgn="base" hangingPunct="0">
              <a:spcBef>
                <a:spcPts val="600"/>
              </a:spcBef>
              <a:spcAft>
                <a:spcPct val="0"/>
              </a:spcAft>
              <a:buClr>
                <a:srgbClr val="FF9900"/>
              </a:buClr>
              <a:defRPr/>
            </a:pPr>
            <a:endParaRPr lang="en-US" sz="2400" dirty="0">
              <a:solidFill>
                <a:srgbClr val="000000"/>
              </a:solidFill>
              <a:latin typeface="Arial" charset="0"/>
              <a:ea typeface="ＭＳ Ｐゴシック" pitchFamily="34" charset="-128"/>
              <a:cs typeface="Arial" charset="0"/>
            </a:endParaRPr>
          </a:p>
          <a:p>
            <a:pPr defTabSz="914400" eaLnBrk="0" fontAlgn="base" hangingPunct="0">
              <a:spcBef>
                <a:spcPts val="600"/>
              </a:spcBef>
              <a:spcAft>
                <a:spcPct val="0"/>
              </a:spcAft>
              <a:buClr>
                <a:srgbClr val="FF9900"/>
              </a:buClr>
              <a:defRPr/>
            </a:pPr>
            <a:r>
              <a:rPr lang="en-US" sz="2400" dirty="0">
                <a:solidFill>
                  <a:srgbClr val="000000"/>
                </a:solidFill>
                <a:latin typeface="Arial" charset="0"/>
                <a:ea typeface="ＭＳ Ｐゴシック" pitchFamily="34" charset="-128"/>
                <a:cs typeface="Arial" charset="0"/>
              </a:rPr>
              <a:t>Climate engineering debate to be informed by science</a:t>
            </a:r>
          </a:p>
        </p:txBody>
      </p:sp>
      <p:sp>
        <p:nvSpPr>
          <p:cNvPr id="190469" name="Footer Placeholder 3"/>
          <p:cNvSpPr>
            <a:spLocks noGrp="1"/>
          </p:cNvSpPr>
          <p:nvPr>
            <p:ph type="ftr" sz="quarter" idx="10"/>
          </p:nvPr>
        </p:nvSpPr>
        <p:spPr>
          <a:noFill/>
        </p:spPr>
        <p:txBody>
          <a:bodyPr/>
          <a:lstStyle/>
          <a:p>
            <a:r>
              <a:rPr lang="en-US" altLang="en-US" smtClean="0"/>
              <a:t>WMO; Research	</a:t>
            </a:r>
          </a:p>
          <a:p>
            <a:endParaRPr lang="en-US" altLang="en-US" smtClean="0"/>
          </a:p>
        </p:txBody>
      </p:sp>
      <p:pic>
        <p:nvPicPr>
          <p:cNvPr id="190470" name="Picture 1"/>
          <p:cNvPicPr>
            <a:picLocks noChangeAspect="1"/>
          </p:cNvPicPr>
          <p:nvPr/>
        </p:nvPicPr>
        <p:blipFill>
          <a:blip r:embed="rId4"/>
          <a:srcRect/>
          <a:stretch>
            <a:fillRect/>
          </a:stretch>
        </p:blipFill>
        <p:spPr bwMode="auto">
          <a:xfrm>
            <a:off x="6516688" y="1412875"/>
            <a:ext cx="1457325" cy="671513"/>
          </a:xfrm>
          <a:prstGeom prst="rect">
            <a:avLst/>
          </a:prstGeom>
          <a:noFill/>
          <a:ln w="9525">
            <a:noFill/>
            <a:miter lim="800000"/>
            <a:headEnd/>
            <a:tailEnd/>
          </a:ln>
        </p:spPr>
      </p:pic>
    </p:spTree>
    <p:extLst>
      <p:ext uri="{BB962C8B-B14F-4D97-AF65-F5344CB8AC3E}">
        <p14:creationId xmlns:p14="http://schemas.microsoft.com/office/powerpoint/2010/main" val="27417410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idx="4294967295"/>
          </p:nvPr>
        </p:nvSpPr>
        <p:spPr/>
        <p:txBody>
          <a:bodyPr/>
          <a:lstStyle/>
          <a:p>
            <a:pPr eaLnBrk="1" hangingPunct="1"/>
            <a:r>
              <a:rPr lang="en-US" smtClean="0">
                <a:solidFill>
                  <a:schemeClr val="tx1"/>
                </a:solidFill>
              </a:rPr>
              <a:t>Support of Conventions</a:t>
            </a:r>
          </a:p>
        </p:txBody>
      </p:sp>
      <p:sp>
        <p:nvSpPr>
          <p:cNvPr id="192514" name="Slide Number Placeholder 3"/>
          <p:cNvSpPr txBox="1">
            <a:spLocks noGrp="1"/>
          </p:cNvSpPr>
          <p:nvPr/>
        </p:nvSpPr>
        <p:spPr bwMode="auto">
          <a:xfrm>
            <a:off x="5867400" y="6478588"/>
            <a:ext cx="1152525" cy="312737"/>
          </a:xfrm>
          <a:prstGeom prst="rect">
            <a:avLst/>
          </a:prstGeom>
          <a:noFill/>
          <a:ln w="9525">
            <a:noFill/>
            <a:miter lim="800000"/>
            <a:headEnd/>
            <a:tailEnd/>
          </a:ln>
        </p:spPr>
        <p:txBody>
          <a:bodyPr/>
          <a:lstStyle/>
          <a:p>
            <a:pPr algn="r" defTabSz="914400" fontAlgn="base">
              <a:spcBef>
                <a:spcPct val="0"/>
              </a:spcBef>
              <a:spcAft>
                <a:spcPct val="0"/>
              </a:spcAft>
            </a:pPr>
            <a:r>
              <a:rPr lang="en-US" altLang="en-US" sz="1200">
                <a:solidFill>
                  <a:srgbClr val="000000"/>
                </a:solidFill>
                <a:latin typeface="Arial" charset="0"/>
                <a:ea typeface="ＭＳ Ｐゴシック" pitchFamily="34" charset="-128"/>
                <a:cs typeface="Arial" charset="0"/>
              </a:rPr>
              <a:t>8</a:t>
            </a:r>
          </a:p>
        </p:txBody>
      </p:sp>
      <p:pic>
        <p:nvPicPr>
          <p:cNvPr id="192515" name="Picture 12"/>
          <p:cNvPicPr>
            <a:picLocks noChangeAspect="1"/>
          </p:cNvPicPr>
          <p:nvPr/>
        </p:nvPicPr>
        <p:blipFill>
          <a:blip r:embed="rId3"/>
          <a:srcRect l="536" t="21710" r="51666" b="21712"/>
          <a:stretch>
            <a:fillRect/>
          </a:stretch>
        </p:blipFill>
        <p:spPr bwMode="auto">
          <a:xfrm>
            <a:off x="4572000" y="990600"/>
            <a:ext cx="4518025" cy="2992438"/>
          </a:xfrm>
          <a:prstGeom prst="rect">
            <a:avLst/>
          </a:prstGeom>
          <a:noFill/>
          <a:ln w="9525">
            <a:noFill/>
            <a:miter lim="800000"/>
            <a:headEnd/>
            <a:tailEnd/>
          </a:ln>
        </p:spPr>
      </p:pic>
      <p:sp>
        <p:nvSpPr>
          <p:cNvPr id="3" name="TextBox 2"/>
          <p:cNvSpPr txBox="1"/>
          <p:nvPr/>
        </p:nvSpPr>
        <p:spPr>
          <a:xfrm>
            <a:off x="228600" y="4365625"/>
            <a:ext cx="8915400" cy="1920875"/>
          </a:xfrm>
          <a:prstGeom prst="rect">
            <a:avLst/>
          </a:prstGeom>
          <a:noFill/>
        </p:spPr>
        <p:txBody>
          <a:bodyPr>
            <a:spAutoFit/>
          </a:bodyPr>
          <a:lstStyle/>
          <a:p>
            <a:pPr marL="342900" indent="-342900" defTabSz="914400" eaLnBrk="0" fontAlgn="base" hangingPunct="0">
              <a:spcBef>
                <a:spcPct val="50000"/>
              </a:spcBef>
              <a:spcAft>
                <a:spcPct val="0"/>
              </a:spcAft>
              <a:buClr>
                <a:srgbClr val="FF9900"/>
              </a:buClr>
              <a:buFont typeface="Arial" panose="020B0604020202020204" pitchFamily="34" charset="0"/>
              <a:buChar char="•"/>
              <a:defRPr/>
            </a:pPr>
            <a:r>
              <a:rPr lang="en-US" sz="2000" dirty="0">
                <a:solidFill>
                  <a:srgbClr val="000000"/>
                </a:solidFill>
                <a:latin typeface="Arial" charset="0"/>
                <a:ea typeface="ＭＳ Ｐゴシック" pitchFamily="34" charset="-128"/>
                <a:cs typeface="Arial" charset="0"/>
              </a:rPr>
              <a:t>Ozone research are carried out in collaboration with UNEP</a:t>
            </a:r>
          </a:p>
          <a:p>
            <a:pPr marL="342900" indent="-342900" defTabSz="914400" eaLnBrk="0" fontAlgn="base" hangingPunct="0">
              <a:spcBef>
                <a:spcPct val="50000"/>
              </a:spcBef>
              <a:spcAft>
                <a:spcPct val="0"/>
              </a:spcAft>
              <a:buClr>
                <a:srgbClr val="FF9900"/>
              </a:buClr>
              <a:buFont typeface="Arial" panose="020B0604020202020204" pitchFamily="34" charset="0"/>
              <a:buChar char="•"/>
              <a:defRPr/>
            </a:pPr>
            <a:r>
              <a:rPr lang="en-US" sz="2000" dirty="0">
                <a:solidFill>
                  <a:srgbClr val="000000"/>
                </a:solidFill>
                <a:latin typeface="Arial" charset="0"/>
                <a:ea typeface="ＭＳ Ｐゴシック" pitchFamily="34" charset="-128"/>
                <a:cs typeface="Arial" charset="0"/>
              </a:rPr>
              <a:t>The actions taken through Montreal Protocol and Vienna Conventions are seen in long-term data sets of CFC-11 and CFC-12. </a:t>
            </a:r>
          </a:p>
          <a:p>
            <a:pPr marL="342900" indent="-342900" defTabSz="914400" eaLnBrk="0" fontAlgn="base" hangingPunct="0">
              <a:spcBef>
                <a:spcPct val="50000"/>
              </a:spcBef>
              <a:spcAft>
                <a:spcPct val="0"/>
              </a:spcAft>
              <a:buClr>
                <a:srgbClr val="FF9900"/>
              </a:buClr>
              <a:buFont typeface="Arial" panose="020B0604020202020204" pitchFamily="34" charset="0"/>
              <a:buChar char="•"/>
              <a:defRPr/>
            </a:pPr>
            <a:r>
              <a:rPr lang="en-US" sz="2000" dirty="0">
                <a:solidFill>
                  <a:srgbClr val="000000"/>
                </a:solidFill>
                <a:latin typeface="Arial" charset="0"/>
                <a:ea typeface="ＭＳ Ｐゴシック" pitchFamily="34" charset="-128"/>
                <a:cs typeface="Arial" charset="0"/>
              </a:rPr>
              <a:t>Continues ozone observations are required to confirm the expected recovery</a:t>
            </a:r>
          </a:p>
        </p:txBody>
      </p:sp>
      <p:pic>
        <p:nvPicPr>
          <p:cNvPr id="192517" name="Picture 4"/>
          <p:cNvPicPr>
            <a:picLocks noChangeAspect="1"/>
          </p:cNvPicPr>
          <p:nvPr/>
        </p:nvPicPr>
        <p:blipFill>
          <a:blip r:embed="rId4"/>
          <a:srcRect/>
          <a:stretch>
            <a:fillRect/>
          </a:stretch>
        </p:blipFill>
        <p:spPr bwMode="auto">
          <a:xfrm>
            <a:off x="0" y="990600"/>
            <a:ext cx="4486275" cy="3429000"/>
          </a:xfrm>
          <a:prstGeom prst="rect">
            <a:avLst/>
          </a:prstGeom>
          <a:noFill/>
          <a:ln w="9525">
            <a:noFill/>
            <a:miter lim="800000"/>
            <a:headEnd/>
            <a:tailEnd/>
          </a:ln>
        </p:spPr>
      </p:pic>
      <p:sp>
        <p:nvSpPr>
          <p:cNvPr id="192518" name="Footer Placeholder 3"/>
          <p:cNvSpPr txBox="1">
            <a:spLocks noGrp="1"/>
          </p:cNvSpPr>
          <p:nvPr/>
        </p:nvSpPr>
        <p:spPr bwMode="auto">
          <a:xfrm>
            <a:off x="1042988" y="6453188"/>
            <a:ext cx="4465637" cy="312737"/>
          </a:xfrm>
          <a:prstGeom prst="rect">
            <a:avLst/>
          </a:prstGeom>
          <a:noFill/>
          <a:ln w="9525">
            <a:noFill/>
            <a:miter lim="800000"/>
            <a:headEnd/>
            <a:tailEnd/>
          </a:ln>
        </p:spPr>
        <p:txBody>
          <a:bodyPr/>
          <a:lstStyle/>
          <a:p>
            <a:pPr defTabSz="914400" fontAlgn="base">
              <a:spcBef>
                <a:spcPct val="0"/>
              </a:spcBef>
              <a:spcAft>
                <a:spcPct val="0"/>
              </a:spcAft>
            </a:pPr>
            <a:r>
              <a:rPr lang="en-US" altLang="en-US" sz="1200">
                <a:solidFill>
                  <a:srgbClr val="000000"/>
                </a:solidFill>
                <a:latin typeface="Arial" charset="0"/>
                <a:ea typeface="ＭＳ Ｐゴシック" pitchFamily="34" charset="-128"/>
                <a:cs typeface="Arial" charset="0"/>
              </a:rPr>
              <a:t>WMO; Research	</a:t>
            </a:r>
          </a:p>
          <a:p>
            <a:pPr defTabSz="914400" fontAlgn="base">
              <a:spcBef>
                <a:spcPct val="0"/>
              </a:spcBef>
              <a:spcAft>
                <a:spcPct val="0"/>
              </a:spcAft>
            </a:pPr>
            <a:endParaRPr lang="en-US" altLang="en-US" sz="1200">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38906998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25" y="194372"/>
            <a:ext cx="8676455" cy="792162"/>
          </a:xfrm>
        </p:spPr>
        <p:txBody>
          <a:bodyPr/>
          <a:lstStyle/>
          <a:p>
            <a:pPr algn="ctr"/>
            <a:r>
              <a:rPr lang="en-US" sz="3200" dirty="0" smtClean="0">
                <a:solidFill>
                  <a:schemeClr val="tx1"/>
                </a:solidFill>
              </a:rPr>
              <a:t>Atmospheric composition, </a:t>
            </a:r>
            <a:br>
              <a:rPr lang="en-US" sz="3200" dirty="0" smtClean="0">
                <a:solidFill>
                  <a:schemeClr val="tx1"/>
                </a:solidFill>
              </a:rPr>
            </a:br>
            <a:r>
              <a:rPr lang="en-US" sz="3200" dirty="0" smtClean="0">
                <a:solidFill>
                  <a:schemeClr val="tx1"/>
                </a:solidFill>
              </a:rPr>
              <a:t>health and ecosystems</a:t>
            </a:r>
            <a:endParaRPr lang="en-US" sz="3200" dirty="0">
              <a:solidFill>
                <a:schemeClr val="tx1"/>
              </a:solidFill>
            </a:endParaRPr>
          </a:p>
        </p:txBody>
      </p:sp>
      <p:sp>
        <p:nvSpPr>
          <p:cNvPr id="4" name="Slide Number Placeholder 3"/>
          <p:cNvSpPr>
            <a:spLocks noGrp="1"/>
          </p:cNvSpPr>
          <p:nvPr>
            <p:ph type="sldNum" sz="quarter" idx="11"/>
          </p:nvPr>
        </p:nvSpPr>
        <p:spPr/>
        <p:txBody>
          <a:bodyPr/>
          <a:lstStyle/>
          <a:p>
            <a:r>
              <a:rPr lang="en-US" altLang="en-US" dirty="0">
                <a:solidFill>
                  <a:srgbClr val="000000"/>
                </a:solidFill>
              </a:rPr>
              <a:t>6</a:t>
            </a:r>
          </a:p>
        </p:txBody>
      </p:sp>
      <p:sp>
        <p:nvSpPr>
          <p:cNvPr id="7" name="TextBox 6"/>
          <p:cNvSpPr txBox="1"/>
          <p:nvPr/>
        </p:nvSpPr>
        <p:spPr>
          <a:xfrm>
            <a:off x="250825" y="1002846"/>
            <a:ext cx="8513961" cy="1200329"/>
          </a:xfrm>
          <a:prstGeom prst="rect">
            <a:avLst/>
          </a:prstGeom>
          <a:noFill/>
        </p:spPr>
        <p:txBody>
          <a:bodyPr wrap="square" rtlCol="0">
            <a:spAutoFit/>
          </a:bodyPr>
          <a:lstStyle/>
          <a:p>
            <a:pPr marL="342900" indent="-342900" defTabSz="914400" eaLnBrk="0" fontAlgn="base" hangingPunct="0">
              <a:spcBef>
                <a:spcPct val="50000"/>
              </a:spcBef>
              <a:spcAft>
                <a:spcPct val="0"/>
              </a:spcAft>
              <a:buClr>
                <a:srgbClr val="FF9900"/>
              </a:buClr>
              <a:buFont typeface="Arial" panose="020B0604020202020204" pitchFamily="34" charset="0"/>
              <a:buChar char="•"/>
            </a:pPr>
            <a:r>
              <a:rPr lang="en-US" sz="2400" dirty="0" smtClean="0">
                <a:solidFill>
                  <a:srgbClr val="000000"/>
                </a:solidFill>
                <a:latin typeface="Arial" charset="0"/>
                <a:ea typeface="ＭＳ Ｐゴシック" pitchFamily="34" charset="-128"/>
                <a:cs typeface="Arial" charset="0"/>
              </a:rPr>
              <a:t>WHO passed a resolution on air pollution and health</a:t>
            </a:r>
          </a:p>
          <a:p>
            <a:pPr marL="342900" indent="-342900" defTabSz="914400" eaLnBrk="0" fontAlgn="base" hangingPunct="0">
              <a:spcBef>
                <a:spcPct val="50000"/>
              </a:spcBef>
              <a:spcAft>
                <a:spcPct val="0"/>
              </a:spcAft>
              <a:buClr>
                <a:srgbClr val="FF9900"/>
              </a:buClr>
              <a:buFont typeface="Arial" panose="020B0604020202020204" pitchFamily="34" charset="0"/>
              <a:buChar char="•"/>
            </a:pPr>
            <a:r>
              <a:rPr lang="en-US" sz="2400" dirty="0" smtClean="0">
                <a:solidFill>
                  <a:srgbClr val="000000"/>
                </a:solidFill>
                <a:latin typeface="Arial" charset="0"/>
                <a:ea typeface="ＭＳ Ｐゴシック" pitchFamily="34" charset="-128"/>
                <a:cs typeface="Arial" charset="0"/>
              </a:rPr>
              <a:t>3.7 millions premature deaths per year are associated with outdoor air pollution</a:t>
            </a:r>
            <a:endParaRPr lang="en-US" sz="2400" dirty="0">
              <a:solidFill>
                <a:srgbClr val="000000"/>
              </a:solidFill>
              <a:latin typeface="Arial" charset="0"/>
              <a:ea typeface="ＭＳ Ｐゴシック" pitchFamily="34" charset="-128"/>
              <a:cs typeface="Arial" charset="0"/>
            </a:endParaRPr>
          </a:p>
        </p:txBody>
      </p:sp>
      <p:sp>
        <p:nvSpPr>
          <p:cNvPr id="9" name="TextBox 8"/>
          <p:cNvSpPr txBox="1"/>
          <p:nvPr/>
        </p:nvSpPr>
        <p:spPr>
          <a:xfrm>
            <a:off x="6028472" y="2236652"/>
            <a:ext cx="3115528" cy="3785652"/>
          </a:xfrm>
          <a:prstGeom prst="rect">
            <a:avLst/>
          </a:prstGeom>
          <a:noFill/>
        </p:spPr>
        <p:txBody>
          <a:bodyPr wrap="square" rtlCol="0">
            <a:spAutoFit/>
          </a:bodyPr>
          <a:lstStyle/>
          <a:p>
            <a:pPr defTabSz="914400" eaLnBrk="0" fontAlgn="base" hangingPunct="0">
              <a:spcBef>
                <a:spcPct val="50000"/>
              </a:spcBef>
              <a:spcAft>
                <a:spcPct val="0"/>
              </a:spcAft>
              <a:buClr>
                <a:srgbClr val="FF9900"/>
              </a:buClr>
              <a:buFont typeface="Wingdings" pitchFamily="2" charset="2"/>
              <a:buNone/>
            </a:pPr>
            <a:r>
              <a:rPr lang="en-US" sz="2400" dirty="0" smtClean="0">
                <a:solidFill>
                  <a:srgbClr val="000000"/>
                </a:solidFill>
                <a:latin typeface="Arial" charset="0"/>
                <a:ea typeface="ＭＳ Ｐゴシック" pitchFamily="34" charset="-128"/>
                <a:cs typeface="Arial" charset="0"/>
              </a:rPr>
              <a:t>Deposition of </a:t>
            </a:r>
            <a:r>
              <a:rPr lang="en-US" sz="2400" dirty="0" err="1" smtClean="0">
                <a:solidFill>
                  <a:srgbClr val="000000"/>
                </a:solidFill>
                <a:latin typeface="Arial" charset="0"/>
                <a:ea typeface="ＭＳ Ｐゴシック" pitchFamily="34" charset="-128"/>
                <a:cs typeface="Arial" charset="0"/>
              </a:rPr>
              <a:t>oxidised</a:t>
            </a:r>
            <a:r>
              <a:rPr lang="en-US" sz="2400" dirty="0" smtClean="0">
                <a:solidFill>
                  <a:srgbClr val="000000"/>
                </a:solidFill>
                <a:latin typeface="Arial" charset="0"/>
                <a:ea typeface="ＭＳ Ｐゴシック" pitchFamily="34" charset="-128"/>
                <a:cs typeface="Arial" charset="0"/>
              </a:rPr>
              <a:t> and reduced nitrogen causes eutrophication, acidification, impacts water and soil quality, airborne Nr affects air quality, oxidation efficiency, visibility, climate, crop yield</a:t>
            </a:r>
            <a:endParaRPr lang="en-US" sz="2400" dirty="0">
              <a:solidFill>
                <a:srgbClr val="000000"/>
              </a:solidFill>
              <a:latin typeface="Arial" charset="0"/>
              <a:ea typeface="ＭＳ Ｐゴシック" pitchFamily="34" charset="-128"/>
              <a:cs typeface="Arial" charset="0"/>
            </a:endParaRPr>
          </a:p>
        </p:txBody>
      </p:sp>
      <p:sp>
        <p:nvSpPr>
          <p:cNvPr id="10" name="Footer Placeholder 3"/>
          <p:cNvSpPr>
            <a:spLocks noGrp="1"/>
          </p:cNvSpPr>
          <p:nvPr>
            <p:ph type="ftr" sz="quarter" idx="10"/>
          </p:nvPr>
        </p:nvSpPr>
        <p:spPr>
          <a:xfrm>
            <a:off x="1042988" y="6324600"/>
            <a:ext cx="4465637" cy="312737"/>
          </a:xfrm>
        </p:spPr>
        <p:txBody>
          <a:bodyPr/>
          <a:lstStyle/>
          <a:p>
            <a:r>
              <a:rPr lang="en-US" altLang="en-US" dirty="0">
                <a:solidFill>
                  <a:srgbClr val="000000"/>
                </a:solidFill>
              </a:rPr>
              <a:t>WMO; Research	</a:t>
            </a:r>
          </a:p>
          <a:p>
            <a:endParaRPr lang="en-US" altLang="en-US" dirty="0">
              <a:solidFill>
                <a:srgbClr val="000000"/>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06225"/>
            <a:ext cx="5839313" cy="425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9038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a:xfrm>
            <a:off x="685800" y="3175"/>
            <a:ext cx="7924800" cy="987425"/>
          </a:xfrm>
        </p:spPr>
        <p:txBody>
          <a:bodyPr/>
          <a:lstStyle/>
          <a:p>
            <a:pPr eaLnBrk="1" hangingPunct="1"/>
            <a:r>
              <a:rPr lang="en-US" sz="3600" smtClean="0">
                <a:solidFill>
                  <a:schemeClr val="tx1"/>
                </a:solidFill>
              </a:rPr>
              <a:t>Atmospheric composition and security</a:t>
            </a:r>
          </a:p>
        </p:txBody>
      </p:sp>
      <p:pic>
        <p:nvPicPr>
          <p:cNvPr id="204802" name="Content Placeholder 4"/>
          <p:cNvPicPr>
            <a:picLocks noGrp="1" noChangeAspect="1"/>
          </p:cNvPicPr>
          <p:nvPr>
            <p:ph idx="1"/>
          </p:nvPr>
        </p:nvPicPr>
        <p:blipFill>
          <a:blip r:embed="rId3"/>
          <a:srcRect/>
          <a:stretch>
            <a:fillRect/>
          </a:stretch>
        </p:blipFill>
        <p:spPr>
          <a:xfrm>
            <a:off x="522288" y="838200"/>
            <a:ext cx="4373562" cy="2514600"/>
          </a:xfrm>
        </p:spPr>
      </p:pic>
      <p:sp>
        <p:nvSpPr>
          <p:cNvPr id="204803" name="Slide Number Placeholder 3"/>
          <p:cNvSpPr>
            <a:spLocks noGrp="1"/>
          </p:cNvSpPr>
          <p:nvPr>
            <p:ph type="sldNum" sz="quarter" idx="11"/>
          </p:nvPr>
        </p:nvSpPr>
        <p:spPr>
          <a:noFill/>
        </p:spPr>
        <p:txBody>
          <a:bodyPr/>
          <a:lstStyle/>
          <a:p>
            <a:r>
              <a:rPr lang="en-US" altLang="en-US" smtClean="0"/>
              <a:t>7</a:t>
            </a:r>
          </a:p>
        </p:txBody>
      </p:sp>
      <p:sp>
        <p:nvSpPr>
          <p:cNvPr id="6" name="TextBox 5"/>
          <p:cNvSpPr txBox="1"/>
          <p:nvPr/>
        </p:nvSpPr>
        <p:spPr>
          <a:xfrm>
            <a:off x="5072063" y="1925638"/>
            <a:ext cx="3538537" cy="954087"/>
          </a:xfrm>
          <a:prstGeom prst="rect">
            <a:avLst/>
          </a:prstGeom>
          <a:noFill/>
        </p:spPr>
        <p:txBody>
          <a:bodyPr>
            <a:spAutoFit/>
          </a:bodyPr>
          <a:lstStyle/>
          <a:p>
            <a:pPr defTabSz="914400" eaLnBrk="0" fontAlgn="base" hangingPunct="0">
              <a:spcBef>
                <a:spcPct val="50000"/>
              </a:spcBef>
              <a:spcAft>
                <a:spcPct val="0"/>
              </a:spcAft>
              <a:buClr>
                <a:srgbClr val="FF9900"/>
              </a:buClr>
              <a:buFont typeface="Wingdings" pitchFamily="2" charset="2"/>
              <a:buNone/>
              <a:defRPr/>
            </a:pPr>
            <a:r>
              <a:rPr lang="en-US" sz="2800" dirty="0">
                <a:solidFill>
                  <a:srgbClr val="000000"/>
                </a:solidFill>
                <a:latin typeface="Arial" charset="0"/>
                <a:ea typeface="ＭＳ Ｐゴシック" pitchFamily="34" charset="-128"/>
                <a:cs typeface="Arial" charset="0"/>
              </a:rPr>
              <a:t>Sand and Dust storm forecasting system</a:t>
            </a:r>
          </a:p>
        </p:txBody>
      </p:sp>
      <p:pic>
        <p:nvPicPr>
          <p:cNvPr id="204805" name="Picture 6"/>
          <p:cNvPicPr>
            <a:picLocks noChangeAspect="1"/>
          </p:cNvPicPr>
          <p:nvPr/>
        </p:nvPicPr>
        <p:blipFill>
          <a:blip r:embed="rId4"/>
          <a:srcRect/>
          <a:stretch>
            <a:fillRect/>
          </a:stretch>
        </p:blipFill>
        <p:spPr bwMode="auto">
          <a:xfrm>
            <a:off x="407988" y="3429000"/>
            <a:ext cx="4487862" cy="2743200"/>
          </a:xfrm>
          <a:prstGeom prst="rect">
            <a:avLst/>
          </a:prstGeom>
          <a:noFill/>
          <a:ln w="9525">
            <a:noFill/>
            <a:miter lim="800000"/>
            <a:headEnd/>
            <a:tailEnd/>
          </a:ln>
        </p:spPr>
      </p:pic>
      <p:sp>
        <p:nvSpPr>
          <p:cNvPr id="204806" name="TextBox 7"/>
          <p:cNvSpPr txBox="1">
            <a:spLocks noChangeArrowheads="1"/>
          </p:cNvSpPr>
          <p:nvPr/>
        </p:nvSpPr>
        <p:spPr bwMode="auto">
          <a:xfrm>
            <a:off x="5257800" y="4322763"/>
            <a:ext cx="3716338" cy="946150"/>
          </a:xfrm>
          <a:prstGeom prst="rect">
            <a:avLst/>
          </a:prstGeom>
          <a:noFill/>
          <a:ln w="9525">
            <a:noFill/>
            <a:miter lim="800000"/>
            <a:headEnd/>
            <a:tailEnd/>
          </a:ln>
        </p:spPr>
        <p:txBody>
          <a:bodyPr>
            <a:spAutoFit/>
          </a:bodyPr>
          <a:lstStyle/>
          <a:p>
            <a:pPr defTabSz="914400" eaLnBrk="0" fontAlgn="base" hangingPunct="0">
              <a:spcBef>
                <a:spcPct val="50000"/>
              </a:spcBef>
              <a:spcAft>
                <a:spcPct val="0"/>
              </a:spcAft>
              <a:buClr>
                <a:srgbClr val="FF9900"/>
              </a:buClr>
              <a:buFont typeface="Wingdings" pitchFamily="2" charset="2"/>
              <a:buNone/>
            </a:pPr>
            <a:r>
              <a:rPr lang="en-US" sz="2800">
                <a:solidFill>
                  <a:srgbClr val="000000"/>
                </a:solidFill>
                <a:latin typeface="Arial" charset="0"/>
                <a:ea typeface="ＭＳ Ｐゴシック" pitchFamily="34" charset="-128"/>
                <a:cs typeface="Arial" charset="0"/>
              </a:rPr>
              <a:t>Volcanic ash plume forecasting (CAMS)</a:t>
            </a:r>
          </a:p>
        </p:txBody>
      </p:sp>
      <p:sp>
        <p:nvSpPr>
          <p:cNvPr id="204807" name="Footer Placeholder 3"/>
          <p:cNvSpPr>
            <a:spLocks noGrp="1"/>
          </p:cNvSpPr>
          <p:nvPr>
            <p:ph type="ftr" sz="quarter" idx="10"/>
          </p:nvPr>
        </p:nvSpPr>
        <p:spPr>
          <a:noFill/>
        </p:spPr>
        <p:txBody>
          <a:bodyPr/>
          <a:lstStyle/>
          <a:p>
            <a:r>
              <a:rPr lang="en-US" altLang="en-US" smtClean="0"/>
              <a:t>WMO; Research	</a:t>
            </a:r>
          </a:p>
          <a:p>
            <a:endParaRPr lang="en-US" altLang="en-US" smtClean="0"/>
          </a:p>
        </p:txBody>
      </p:sp>
    </p:spTree>
    <p:extLst>
      <p:ext uri="{BB962C8B-B14F-4D97-AF65-F5344CB8AC3E}">
        <p14:creationId xmlns:p14="http://schemas.microsoft.com/office/powerpoint/2010/main" val="3447943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p:cNvSpPr>
            <a:spLocks noGrp="1"/>
          </p:cNvSpPr>
          <p:nvPr>
            <p:ph type="ftr" sz="quarter" idx="10"/>
          </p:nvPr>
        </p:nvSpPr>
        <p:spPr/>
        <p:txBody>
          <a:bodyPr/>
          <a:lstStyle/>
          <a:p>
            <a:pPr>
              <a:defRPr/>
            </a:pPr>
            <a:r>
              <a:rPr lang="en-US" smtClean="0">
                <a:solidFill>
                  <a:srgbClr val="000000"/>
                </a:solidFill>
              </a:rPr>
              <a:t>test footer</a:t>
            </a:r>
            <a:endParaRPr lang="en-US">
              <a:solidFill>
                <a:srgbClr val="000000"/>
              </a:solidFill>
            </a:endParaRPr>
          </a:p>
        </p:txBody>
      </p:sp>
      <p:sp>
        <p:nvSpPr>
          <p:cNvPr id="3" name="Plassholder for lysbildenummer 2"/>
          <p:cNvSpPr>
            <a:spLocks noGrp="1"/>
          </p:cNvSpPr>
          <p:nvPr>
            <p:ph type="sldNum" sz="quarter" idx="11"/>
          </p:nvPr>
        </p:nvSpPr>
        <p:spPr/>
        <p:txBody>
          <a:bodyPr/>
          <a:lstStyle/>
          <a:p>
            <a:pPr>
              <a:defRPr/>
            </a:pPr>
            <a:fld id="{FBE8545E-7C98-4CFF-9366-E25A44976F33}" type="slidenum">
              <a:rPr lang="en-US" smtClean="0">
                <a:solidFill>
                  <a:srgbClr val="000000"/>
                </a:solidFill>
              </a:rPr>
              <a:pPr>
                <a:defRPr/>
              </a:pPr>
              <a:t>6</a:t>
            </a:fld>
            <a:endParaRPr lang="en-US">
              <a:solidFill>
                <a:srgbClr val="000000"/>
              </a:solidFill>
            </a:endParaRPr>
          </a:p>
        </p:txBody>
      </p:sp>
      <p:pic>
        <p:nvPicPr>
          <p:cNvPr id="4" name="officeArt object"/>
          <p:cNvPicPr/>
          <p:nvPr/>
        </p:nvPicPr>
        <p:blipFill>
          <a:blip r:embed="rId2">
            <a:extLst/>
          </a:blip>
          <a:srcRect t="5252"/>
          <a:stretch>
            <a:fillRect/>
          </a:stretch>
        </p:blipFill>
        <p:spPr bwMode="auto">
          <a:xfrm>
            <a:off x="4427985" y="1967327"/>
            <a:ext cx="4721514" cy="3477897"/>
          </a:xfrm>
          <a:prstGeom prst="rect">
            <a:avLst/>
          </a:prstGeom>
          <a:ln>
            <a:noFill/>
          </a:ln>
          <a:effectLst>
            <a:outerShdw blurRad="190500" algn="tl" rotWithShape="0">
              <a:srgbClr val="000000">
                <a:alpha val="70000"/>
              </a:srgbClr>
            </a:outerShdw>
          </a:effectLst>
        </p:spPr>
      </p:pic>
      <p:pic>
        <p:nvPicPr>
          <p:cNvPr id="6" name="Picture 8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87" y="2176664"/>
            <a:ext cx="4344392" cy="3082948"/>
          </a:xfrm>
          <a:prstGeom prst="rect">
            <a:avLst/>
          </a:prstGeom>
          <a:solidFill>
            <a:srgbClr val="EDEDED"/>
          </a:solidFill>
          <a:ln w="190500" cap="sq">
            <a:solidFill>
              <a:srgbClr val="FFFFFF"/>
            </a:solidFill>
            <a:miter lim="800000"/>
            <a:headEnd/>
            <a:tailEnd/>
          </a:ln>
          <a:effectLst>
            <a:outerShdw dist="18000" dir="5400000" algn="tl" rotWithShape="0">
              <a:srgbClr val="808080">
                <a:alpha val="39999"/>
              </a:srgbClr>
            </a:outerShdw>
          </a:effectLst>
        </p:spPr>
      </p:pic>
      <p:sp>
        <p:nvSpPr>
          <p:cNvPr id="8" name="TekstSylinder 7"/>
          <p:cNvSpPr txBox="1"/>
          <p:nvPr/>
        </p:nvSpPr>
        <p:spPr>
          <a:xfrm>
            <a:off x="179512" y="5445224"/>
            <a:ext cx="4536504" cy="461665"/>
          </a:xfrm>
          <a:prstGeom prst="rect">
            <a:avLst/>
          </a:prstGeom>
          <a:noFill/>
        </p:spPr>
        <p:txBody>
          <a:bodyPr wrap="square" lIns="91236" tIns="45619" rIns="91236" bIns="45619" rtlCol="0">
            <a:spAutoFit/>
          </a:bodyPr>
          <a:lstStyle/>
          <a:p>
            <a:pPr fontAlgn="base">
              <a:spcBef>
                <a:spcPct val="0"/>
              </a:spcBef>
              <a:spcAft>
                <a:spcPct val="0"/>
              </a:spcAft>
            </a:pPr>
            <a:r>
              <a:rPr lang="en-US" sz="1200" dirty="0">
                <a:solidFill>
                  <a:srgbClr val="000000"/>
                </a:solidFill>
                <a:latin typeface="Arial" charset="0"/>
                <a:ea typeface="ＭＳ Ｐゴシック" pitchFamily="34" charset="-128"/>
                <a:cs typeface="Arial" charset="0"/>
              </a:rPr>
              <a:t>(EM-DAT: The OFDA/CRED International Disaster Database</a:t>
            </a:r>
            <a:r>
              <a:rPr lang="en-US" sz="2400" dirty="0">
                <a:solidFill>
                  <a:srgbClr val="000000"/>
                </a:solidFill>
                <a:latin typeface="Arial" charset="0"/>
                <a:ea typeface="ＭＳ Ｐゴシック" pitchFamily="34" charset="-128"/>
                <a:cs typeface="Arial" charset="0"/>
              </a:rPr>
              <a:t>)</a:t>
            </a:r>
            <a:endParaRPr lang="nb-NO" sz="2400" dirty="0">
              <a:solidFill>
                <a:srgbClr val="000000"/>
              </a:solidFill>
              <a:latin typeface="Arial" charset="0"/>
              <a:ea typeface="ＭＳ Ｐゴシック" pitchFamily="34" charset="-128"/>
              <a:cs typeface="Arial" charset="0"/>
            </a:endParaRPr>
          </a:p>
        </p:txBody>
      </p:sp>
      <p:sp>
        <p:nvSpPr>
          <p:cNvPr id="9" name="TekstSylinder 8"/>
          <p:cNvSpPr txBox="1"/>
          <p:nvPr/>
        </p:nvSpPr>
        <p:spPr>
          <a:xfrm>
            <a:off x="4716016" y="5676099"/>
            <a:ext cx="3888432" cy="307777"/>
          </a:xfrm>
          <a:prstGeom prst="rect">
            <a:avLst/>
          </a:prstGeom>
          <a:noFill/>
        </p:spPr>
        <p:txBody>
          <a:bodyPr wrap="square" lIns="91236" tIns="45619" rIns="91236" bIns="45619" rtlCol="0">
            <a:spAutoFit/>
          </a:bodyPr>
          <a:lstStyle/>
          <a:p>
            <a:pPr fontAlgn="base">
              <a:spcBef>
                <a:spcPct val="0"/>
              </a:spcBef>
              <a:spcAft>
                <a:spcPct val="0"/>
              </a:spcAft>
            </a:pPr>
            <a:r>
              <a:rPr lang="en-US" sz="1400" dirty="0">
                <a:solidFill>
                  <a:srgbClr val="000000"/>
                </a:solidFill>
                <a:latin typeface="Arial" charset="0"/>
                <a:ea typeface="ＭＳ Ｐゴシック" pitchFamily="34" charset="-128"/>
                <a:cs typeface="Arial" charset="0"/>
              </a:rPr>
              <a:t>(Source: WMO and CRED, 2013)</a:t>
            </a:r>
            <a:endParaRPr lang="nb-NO" sz="1400" dirty="0">
              <a:solidFill>
                <a:srgbClr val="000000"/>
              </a:solidFill>
              <a:latin typeface="Arial" charset="0"/>
              <a:ea typeface="ＭＳ Ｐゴシック" pitchFamily="34" charset="-128"/>
              <a:cs typeface="Arial" charset="0"/>
            </a:endParaRPr>
          </a:p>
        </p:txBody>
      </p:sp>
      <p:sp>
        <p:nvSpPr>
          <p:cNvPr id="10" name="TekstSylinder 9"/>
          <p:cNvSpPr txBox="1"/>
          <p:nvPr/>
        </p:nvSpPr>
        <p:spPr>
          <a:xfrm>
            <a:off x="467545" y="476715"/>
            <a:ext cx="8424936" cy="1200329"/>
          </a:xfrm>
          <a:prstGeom prst="rect">
            <a:avLst/>
          </a:prstGeom>
          <a:noFill/>
        </p:spPr>
        <p:txBody>
          <a:bodyPr wrap="square" lIns="91236" tIns="45619" rIns="91236" bIns="45619" rtlCol="0">
            <a:spAutoFit/>
          </a:bodyPr>
          <a:lstStyle/>
          <a:p>
            <a:pPr fontAlgn="base">
              <a:spcBef>
                <a:spcPct val="0"/>
              </a:spcBef>
              <a:spcAft>
                <a:spcPct val="0"/>
              </a:spcAft>
            </a:pPr>
            <a:r>
              <a:rPr lang="en-US" sz="2400" dirty="0">
                <a:solidFill>
                  <a:srgbClr val="000000"/>
                </a:solidFill>
                <a:latin typeface="Arial" charset="0"/>
                <a:ea typeface="ＭＳ Ｐゴシック" pitchFamily="34" charset="-128"/>
                <a:cs typeface="Arial" charset="0"/>
              </a:rPr>
              <a:t>Global number of casualties by decade for 1956-2005 (left) and total economic losses (right) by decade and by hazard type in USD billions adjusted to 2011 for 1970-2009</a:t>
            </a:r>
            <a:endParaRPr lang="nb-NO" sz="2400" dirty="0">
              <a:solidFill>
                <a:srgbClr val="00000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31532668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685800" y="3601962"/>
            <a:ext cx="889000" cy="1128889"/>
          </a:xfrm>
          <a:prstGeom prst="rect">
            <a:avLst/>
          </a:prstGeom>
        </p:spPr>
      </p:pic>
      <p:pic>
        <p:nvPicPr>
          <p:cNvPr id="20" name="Picture 19"/>
          <p:cNvPicPr>
            <a:picLocks noChangeAspect="1"/>
          </p:cNvPicPr>
          <p:nvPr/>
        </p:nvPicPr>
        <p:blipFill>
          <a:blip r:embed="rId3"/>
          <a:stretch>
            <a:fillRect/>
          </a:stretch>
        </p:blipFill>
        <p:spPr>
          <a:xfrm>
            <a:off x="5486400" y="3657600"/>
            <a:ext cx="647700" cy="863600"/>
          </a:xfrm>
          <a:prstGeom prst="rect">
            <a:avLst/>
          </a:prstGeom>
        </p:spPr>
      </p:pic>
      <p:pic>
        <p:nvPicPr>
          <p:cNvPr id="11" name="Picture 10"/>
          <p:cNvPicPr>
            <a:picLocks noChangeAspect="1"/>
          </p:cNvPicPr>
          <p:nvPr/>
        </p:nvPicPr>
        <p:blipFill>
          <a:blip r:embed="rId3"/>
          <a:stretch>
            <a:fillRect/>
          </a:stretch>
        </p:blipFill>
        <p:spPr>
          <a:xfrm>
            <a:off x="2400300" y="3708400"/>
            <a:ext cx="647700" cy="863600"/>
          </a:xfrm>
          <a:prstGeom prst="rect">
            <a:avLst/>
          </a:prstGeom>
        </p:spPr>
      </p:pic>
      <p:pic>
        <p:nvPicPr>
          <p:cNvPr id="6" name="Picture 5"/>
          <p:cNvPicPr>
            <a:picLocks noChangeAspect="1"/>
          </p:cNvPicPr>
          <p:nvPr/>
        </p:nvPicPr>
        <p:blipFill rotWithShape="1">
          <a:blip r:embed="rId4"/>
          <a:srcRect b="13888"/>
          <a:stretch/>
        </p:blipFill>
        <p:spPr>
          <a:xfrm>
            <a:off x="7380312" y="3471333"/>
            <a:ext cx="1302228" cy="1049867"/>
          </a:xfrm>
          <a:prstGeom prst="rect">
            <a:avLst/>
          </a:prstGeom>
        </p:spPr>
      </p:pic>
      <p:pic>
        <p:nvPicPr>
          <p:cNvPr id="18" name="Picture 17"/>
          <p:cNvPicPr>
            <a:picLocks noChangeAspect="1"/>
          </p:cNvPicPr>
          <p:nvPr/>
        </p:nvPicPr>
        <p:blipFill rotWithShape="1">
          <a:blip r:embed="rId5"/>
          <a:srcRect r="31904"/>
          <a:stretch/>
        </p:blipFill>
        <p:spPr>
          <a:xfrm>
            <a:off x="6019800" y="3886200"/>
            <a:ext cx="1634067" cy="914400"/>
          </a:xfrm>
          <a:prstGeom prst="rect">
            <a:avLst/>
          </a:prstGeom>
        </p:spPr>
      </p:pic>
      <p:pic>
        <p:nvPicPr>
          <p:cNvPr id="3" name="Picture 2"/>
          <p:cNvPicPr>
            <a:picLocks noChangeAspect="1"/>
          </p:cNvPicPr>
          <p:nvPr/>
        </p:nvPicPr>
        <p:blipFill rotWithShape="1">
          <a:blip r:embed="rId5"/>
          <a:srcRect r="19052"/>
          <a:stretch/>
        </p:blipFill>
        <p:spPr>
          <a:xfrm>
            <a:off x="3048000" y="3886200"/>
            <a:ext cx="1942469" cy="914400"/>
          </a:xfrm>
          <a:prstGeom prst="rect">
            <a:avLst/>
          </a:prstGeom>
        </p:spPr>
      </p:pic>
      <p:sp>
        <p:nvSpPr>
          <p:cNvPr id="2" name="Title 1"/>
          <p:cNvSpPr>
            <a:spLocks noGrp="1"/>
          </p:cNvSpPr>
          <p:nvPr>
            <p:ph type="title"/>
          </p:nvPr>
        </p:nvSpPr>
        <p:spPr/>
        <p:txBody>
          <a:bodyPr/>
          <a:lstStyle/>
          <a:p>
            <a:r>
              <a:rPr lang="fr-CH" dirty="0" smtClean="0">
                <a:solidFill>
                  <a:schemeClr val="tx1"/>
                </a:solidFill>
              </a:rPr>
              <a:t>A seamless approach for services</a:t>
            </a:r>
            <a:endParaRPr lang="en-US" dirty="0">
              <a:solidFill>
                <a:schemeClr val="tx1"/>
              </a:solidFill>
            </a:endParaRPr>
          </a:p>
        </p:txBody>
      </p:sp>
      <p:sp>
        <p:nvSpPr>
          <p:cNvPr id="4" name="Footer Placeholder 3"/>
          <p:cNvSpPr>
            <a:spLocks noGrp="1"/>
          </p:cNvSpPr>
          <p:nvPr>
            <p:ph type="ftr" sz="quarter" idx="10"/>
          </p:nvPr>
        </p:nvSpPr>
        <p:spPr/>
        <p:txBody>
          <a:bodyPr/>
          <a:lstStyle/>
          <a:p>
            <a:r>
              <a:rPr lang="en-US" altLang="en-US" dirty="0" smtClean="0"/>
              <a:t>WMO; Research</a:t>
            </a:r>
            <a:endParaRPr lang="en-US" altLang="en-US" dirty="0"/>
          </a:p>
        </p:txBody>
      </p:sp>
      <p:sp>
        <p:nvSpPr>
          <p:cNvPr id="5" name="Slide Number Placeholder 4"/>
          <p:cNvSpPr>
            <a:spLocks noGrp="1"/>
          </p:cNvSpPr>
          <p:nvPr>
            <p:ph type="sldNum" sz="quarter" idx="11"/>
          </p:nvPr>
        </p:nvSpPr>
        <p:spPr/>
        <p:txBody>
          <a:bodyPr/>
          <a:lstStyle/>
          <a:p>
            <a:r>
              <a:rPr lang="en-US" altLang="en-US" dirty="0" smtClean="0"/>
              <a:t>10</a:t>
            </a:r>
            <a:endParaRPr lang="en-US" altLang="en-US" dirty="0"/>
          </a:p>
        </p:txBody>
      </p:sp>
      <p:sp>
        <p:nvSpPr>
          <p:cNvPr id="7" name="Rounded Rectangle 6"/>
          <p:cNvSpPr/>
          <p:nvPr/>
        </p:nvSpPr>
        <p:spPr>
          <a:xfrm>
            <a:off x="152400" y="1066800"/>
            <a:ext cx="2057400" cy="3657600"/>
          </a:xfrm>
          <a:prstGeom prst="roundRect">
            <a:avLst/>
          </a:prstGeom>
          <a:noFill/>
          <a:ln w="57150" cmpd="sng">
            <a:solidFill>
              <a:srgbClr val="FF99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err="1" smtClean="0">
                <a:solidFill>
                  <a:srgbClr val="000000"/>
                </a:solidFill>
              </a:rPr>
              <a:t>Nowcasting</a:t>
            </a:r>
            <a:endParaRPr lang="en-US" sz="2400" b="1" dirty="0" smtClean="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smtClean="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p:txBody>
      </p:sp>
      <p:sp>
        <p:nvSpPr>
          <p:cNvPr id="8" name="Rounded Rectangle 7"/>
          <p:cNvSpPr/>
          <p:nvPr/>
        </p:nvSpPr>
        <p:spPr>
          <a:xfrm>
            <a:off x="2362200" y="1066800"/>
            <a:ext cx="2895600" cy="3657600"/>
          </a:xfrm>
          <a:prstGeom prst="roundRect">
            <a:avLst/>
          </a:prstGeom>
          <a:noFill/>
          <a:ln w="57150" cmpd="sng">
            <a:solidFill>
              <a:srgbClr val="FF99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smtClean="0">
                <a:solidFill>
                  <a:srgbClr val="000000"/>
                </a:solidFill>
              </a:rPr>
              <a:t>Short to Medium Range</a:t>
            </a: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smtClean="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p:txBody>
      </p:sp>
      <p:sp>
        <p:nvSpPr>
          <p:cNvPr id="9" name="Rounded Rectangle 8"/>
          <p:cNvSpPr/>
          <p:nvPr/>
        </p:nvSpPr>
        <p:spPr>
          <a:xfrm>
            <a:off x="5410200" y="1066800"/>
            <a:ext cx="3581400" cy="3657600"/>
          </a:xfrm>
          <a:prstGeom prst="roundRect">
            <a:avLst/>
          </a:prstGeom>
          <a:noFill/>
          <a:ln w="57150" cmpd="sng">
            <a:solidFill>
              <a:srgbClr val="FF99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eaLnBrk="0" fontAlgn="base" hangingPunct="0">
              <a:spcBef>
                <a:spcPct val="50000"/>
              </a:spcBef>
              <a:spcAft>
                <a:spcPct val="0"/>
              </a:spcAft>
              <a:buClr>
                <a:srgbClr val="FF9900"/>
              </a:buClr>
              <a:buFont typeface="Wingdings" pitchFamily="2" charset="2"/>
              <a:buNone/>
            </a:pPr>
            <a:r>
              <a:rPr lang="en-US" sz="2400" b="1" dirty="0" smtClean="0">
                <a:solidFill>
                  <a:srgbClr val="000000"/>
                </a:solidFill>
              </a:rPr>
              <a:t>Monthly</a:t>
            </a: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smtClean="0">
              <a:solidFill>
                <a:srgbClr val="000000"/>
              </a:solidFill>
            </a:endParaRPr>
          </a:p>
          <a:p>
            <a:pPr algn="ctr" defTabSz="914400" eaLnBrk="0" fontAlgn="base" hangingPunct="0">
              <a:spcBef>
                <a:spcPct val="50000"/>
              </a:spcBef>
              <a:spcAft>
                <a:spcPct val="0"/>
              </a:spcAft>
              <a:buClr>
                <a:srgbClr val="FF9900"/>
              </a:buClr>
              <a:buFont typeface="Wingdings" pitchFamily="2" charset="2"/>
              <a:buNone/>
            </a:pPr>
            <a:endParaRPr lang="en-US" sz="2400" b="1" dirty="0">
              <a:solidFill>
                <a:srgbClr val="000000"/>
              </a:solidFill>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304800" y="4971288"/>
            <a:ext cx="1676400" cy="972312"/>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99333"/>
                    </a14:imgEffect>
                  </a14:imgLayer>
                </a14:imgProps>
              </a:ext>
            </a:extLst>
          </a:blip>
          <a:stretch>
            <a:fillRect/>
          </a:stretch>
        </p:blipFill>
        <p:spPr>
          <a:xfrm>
            <a:off x="7696200" y="4953000"/>
            <a:ext cx="1219200" cy="1219200"/>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5909901" y="4572000"/>
            <a:ext cx="1710099" cy="1727200"/>
          </a:xfrm>
          <a:prstGeom prst="rect">
            <a:avLst/>
          </a:prstGeom>
        </p:spPr>
      </p:pic>
      <p:sp>
        <p:nvSpPr>
          <p:cNvPr id="14" name="TextBox 13"/>
          <p:cNvSpPr txBox="1"/>
          <p:nvPr/>
        </p:nvSpPr>
        <p:spPr>
          <a:xfrm>
            <a:off x="-1118902" y="5125075"/>
            <a:ext cx="184666" cy="461665"/>
          </a:xfrm>
          <a:prstGeom prst="rect">
            <a:avLst/>
          </a:prstGeom>
          <a:noFill/>
        </p:spPr>
        <p:txBody>
          <a:bodyPr wrap="none" rtlCol="0">
            <a:spAutoFit/>
          </a:bodyPr>
          <a:lstStyle/>
          <a:p>
            <a:pPr defTabSz="914400" eaLnBrk="0" fontAlgn="base" hangingPunct="0">
              <a:spcBef>
                <a:spcPct val="50000"/>
              </a:spcBef>
              <a:spcAft>
                <a:spcPct val="0"/>
              </a:spcAft>
              <a:buClr>
                <a:srgbClr val="FF9900"/>
              </a:buClr>
              <a:buFont typeface="Wingdings" pitchFamily="2" charset="2"/>
              <a:buNone/>
            </a:pPr>
            <a:endParaRPr lang="en-US" sz="2400" dirty="0">
              <a:solidFill>
                <a:srgbClr val="000000"/>
              </a:solidFill>
              <a:latin typeface="Arial" charset="0"/>
              <a:ea typeface="ＭＳ Ｐゴシック" pitchFamily="34" charset="-128"/>
              <a:cs typeface="Arial" charset="0"/>
            </a:endParaRPr>
          </a:p>
        </p:txBody>
      </p:sp>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2667000" y="4800600"/>
            <a:ext cx="2057400" cy="1157288"/>
          </a:xfrm>
          <a:prstGeom prst="rect">
            <a:avLst/>
          </a:prstGeom>
        </p:spPr>
      </p:pic>
      <p:pic>
        <p:nvPicPr>
          <p:cNvPr id="22" name="Picture 21"/>
          <p:cNvPicPr>
            <a:picLocks noChangeAspect="1"/>
          </p:cNvPicPr>
          <p:nvPr/>
        </p:nvPicPr>
        <p:blipFill>
          <a:blip r:embed="rId14"/>
          <a:stretch>
            <a:fillRect/>
          </a:stretch>
        </p:blipFill>
        <p:spPr>
          <a:xfrm>
            <a:off x="152400" y="2286000"/>
            <a:ext cx="1143000" cy="1143000"/>
          </a:xfrm>
          <a:prstGeom prst="rect">
            <a:avLst/>
          </a:prstGeom>
        </p:spPr>
      </p:pic>
      <p:pic>
        <p:nvPicPr>
          <p:cNvPr id="23" name="Picture 22"/>
          <p:cNvPicPr>
            <a:picLocks noChangeAspect="1"/>
          </p:cNvPicPr>
          <p:nvPr/>
        </p:nvPicPr>
        <p:blipFill>
          <a:blip r:embed="rId14"/>
          <a:stretch>
            <a:fillRect/>
          </a:stretch>
        </p:blipFill>
        <p:spPr>
          <a:xfrm>
            <a:off x="2438400" y="2286000"/>
            <a:ext cx="1143000" cy="1143000"/>
          </a:xfrm>
          <a:prstGeom prst="rect">
            <a:avLst/>
          </a:prstGeom>
        </p:spPr>
      </p:pic>
      <p:pic>
        <p:nvPicPr>
          <p:cNvPr id="24" name="Picture 23"/>
          <p:cNvPicPr>
            <a:picLocks noChangeAspect="1"/>
          </p:cNvPicPr>
          <p:nvPr/>
        </p:nvPicPr>
        <p:blipFill>
          <a:blip r:embed="rId14"/>
          <a:stretch>
            <a:fillRect/>
          </a:stretch>
        </p:blipFill>
        <p:spPr>
          <a:xfrm>
            <a:off x="5562600" y="2286000"/>
            <a:ext cx="1143000" cy="1143000"/>
          </a:xfrm>
          <a:prstGeom prst="rect">
            <a:avLst/>
          </a:prstGeom>
        </p:spPr>
      </p:pic>
    </p:spTree>
    <p:extLst>
      <p:ext uri="{BB962C8B-B14F-4D97-AF65-F5344CB8AC3E}">
        <p14:creationId xmlns:p14="http://schemas.microsoft.com/office/powerpoint/2010/main" val="22329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00" fill="hold"/>
                                        <p:tgtEl>
                                          <p:spTgt spid="21"/>
                                        </p:tgtEl>
                                        <p:attrNameLst>
                                          <p:attrName>ppt_x</p:attrName>
                                        </p:attrNameLst>
                                      </p:cBhvr>
                                      <p:tavLst>
                                        <p:tav tm="0">
                                          <p:val>
                                            <p:strVal val="#ppt_x"/>
                                          </p:val>
                                        </p:tav>
                                        <p:tav tm="100000">
                                          <p:val>
                                            <p:strVal val="#ppt_x"/>
                                          </p:val>
                                        </p:tav>
                                      </p:tavLst>
                                    </p:anim>
                                    <p:anim calcmode="lin" valueType="num">
                                      <p:cBhvr additive="base">
                                        <p:cTn id="8" dur="7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00" fill="hold"/>
                                        <p:tgtEl>
                                          <p:spTgt spid="7"/>
                                        </p:tgtEl>
                                        <p:attrNameLst>
                                          <p:attrName>ppt_x</p:attrName>
                                        </p:attrNameLst>
                                      </p:cBhvr>
                                      <p:tavLst>
                                        <p:tav tm="0">
                                          <p:val>
                                            <p:strVal val="#ppt_x"/>
                                          </p:val>
                                        </p:tav>
                                        <p:tav tm="100000">
                                          <p:val>
                                            <p:strVal val="#ppt_x"/>
                                          </p:val>
                                        </p:tav>
                                      </p:tavLst>
                                    </p:anim>
                                    <p:anim calcmode="lin" valueType="num">
                                      <p:cBhvr additive="base">
                                        <p:cTn id="12" dur="7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700" fill="hold"/>
                                        <p:tgtEl>
                                          <p:spTgt spid="22"/>
                                        </p:tgtEl>
                                        <p:attrNameLst>
                                          <p:attrName>ppt_x</p:attrName>
                                        </p:attrNameLst>
                                      </p:cBhvr>
                                      <p:tavLst>
                                        <p:tav tm="0">
                                          <p:val>
                                            <p:strVal val="#ppt_x"/>
                                          </p:val>
                                        </p:tav>
                                        <p:tav tm="100000">
                                          <p:val>
                                            <p:strVal val="#ppt_x"/>
                                          </p:val>
                                        </p:tav>
                                      </p:tavLst>
                                    </p:anim>
                                    <p:anim calcmode="lin" valueType="num">
                                      <p:cBhvr additive="base">
                                        <p:cTn id="16" dur="7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800" fill="hold"/>
                                        <p:tgtEl>
                                          <p:spTgt spid="8"/>
                                        </p:tgtEl>
                                        <p:attrNameLst>
                                          <p:attrName>ppt_x</p:attrName>
                                        </p:attrNameLst>
                                      </p:cBhvr>
                                      <p:tavLst>
                                        <p:tav tm="0">
                                          <p:val>
                                            <p:strVal val="#ppt_x"/>
                                          </p:val>
                                        </p:tav>
                                        <p:tav tm="100000">
                                          <p:val>
                                            <p:strVal val="#ppt_x"/>
                                          </p:val>
                                        </p:tav>
                                      </p:tavLst>
                                    </p:anim>
                                    <p:anim calcmode="lin" valueType="num">
                                      <p:cBhvr additive="base">
                                        <p:cTn id="22" dur="8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800" fill="hold"/>
                                        <p:tgtEl>
                                          <p:spTgt spid="23"/>
                                        </p:tgtEl>
                                        <p:attrNameLst>
                                          <p:attrName>ppt_x</p:attrName>
                                        </p:attrNameLst>
                                      </p:cBhvr>
                                      <p:tavLst>
                                        <p:tav tm="0">
                                          <p:val>
                                            <p:strVal val="#ppt_x"/>
                                          </p:val>
                                        </p:tav>
                                        <p:tav tm="100000">
                                          <p:val>
                                            <p:strVal val="#ppt_x"/>
                                          </p:val>
                                        </p:tav>
                                      </p:tavLst>
                                    </p:anim>
                                    <p:anim calcmode="lin" valueType="num">
                                      <p:cBhvr additive="base">
                                        <p:cTn id="26" dur="8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800" fill="hold"/>
                                        <p:tgtEl>
                                          <p:spTgt spid="11"/>
                                        </p:tgtEl>
                                        <p:attrNameLst>
                                          <p:attrName>ppt_x</p:attrName>
                                        </p:attrNameLst>
                                      </p:cBhvr>
                                      <p:tavLst>
                                        <p:tav tm="0">
                                          <p:val>
                                            <p:strVal val="#ppt_x"/>
                                          </p:val>
                                        </p:tav>
                                        <p:tav tm="100000">
                                          <p:val>
                                            <p:strVal val="#ppt_x"/>
                                          </p:val>
                                        </p:tav>
                                      </p:tavLst>
                                    </p:anim>
                                    <p:anim calcmode="lin" valueType="num">
                                      <p:cBhvr additive="base">
                                        <p:cTn id="30" dur="8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800" fill="hold"/>
                                        <p:tgtEl>
                                          <p:spTgt spid="3"/>
                                        </p:tgtEl>
                                        <p:attrNameLst>
                                          <p:attrName>ppt_x</p:attrName>
                                        </p:attrNameLst>
                                      </p:cBhvr>
                                      <p:tavLst>
                                        <p:tav tm="0">
                                          <p:val>
                                            <p:strVal val="#ppt_x"/>
                                          </p:val>
                                        </p:tav>
                                        <p:tav tm="100000">
                                          <p:val>
                                            <p:strVal val="#ppt_x"/>
                                          </p:val>
                                        </p:tav>
                                      </p:tavLst>
                                    </p:anim>
                                    <p:anim calcmode="lin" valueType="num">
                                      <p:cBhvr additive="base">
                                        <p:cTn id="34" dur="8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800" fill="hold"/>
                                        <p:tgtEl>
                                          <p:spTgt spid="9"/>
                                        </p:tgtEl>
                                        <p:attrNameLst>
                                          <p:attrName>ppt_x</p:attrName>
                                        </p:attrNameLst>
                                      </p:cBhvr>
                                      <p:tavLst>
                                        <p:tav tm="0">
                                          <p:val>
                                            <p:strVal val="#ppt_x"/>
                                          </p:val>
                                        </p:tav>
                                        <p:tav tm="100000">
                                          <p:val>
                                            <p:strVal val="#ppt_x"/>
                                          </p:val>
                                        </p:tav>
                                      </p:tavLst>
                                    </p:anim>
                                    <p:anim calcmode="lin" valueType="num">
                                      <p:cBhvr additive="base">
                                        <p:cTn id="40" dur="8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800" fill="hold"/>
                                        <p:tgtEl>
                                          <p:spTgt spid="24"/>
                                        </p:tgtEl>
                                        <p:attrNameLst>
                                          <p:attrName>ppt_x</p:attrName>
                                        </p:attrNameLst>
                                      </p:cBhvr>
                                      <p:tavLst>
                                        <p:tav tm="0">
                                          <p:val>
                                            <p:strVal val="#ppt_x"/>
                                          </p:val>
                                        </p:tav>
                                        <p:tav tm="100000">
                                          <p:val>
                                            <p:strVal val="#ppt_x"/>
                                          </p:val>
                                        </p:tav>
                                      </p:tavLst>
                                    </p:anim>
                                    <p:anim calcmode="lin" valueType="num">
                                      <p:cBhvr additive="base">
                                        <p:cTn id="44" dur="8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800" fill="hold"/>
                                        <p:tgtEl>
                                          <p:spTgt spid="20"/>
                                        </p:tgtEl>
                                        <p:attrNameLst>
                                          <p:attrName>ppt_x</p:attrName>
                                        </p:attrNameLst>
                                      </p:cBhvr>
                                      <p:tavLst>
                                        <p:tav tm="0">
                                          <p:val>
                                            <p:strVal val="#ppt_x"/>
                                          </p:val>
                                        </p:tav>
                                        <p:tav tm="100000">
                                          <p:val>
                                            <p:strVal val="#ppt_x"/>
                                          </p:val>
                                        </p:tav>
                                      </p:tavLst>
                                    </p:anim>
                                    <p:anim calcmode="lin" valueType="num">
                                      <p:cBhvr additive="base">
                                        <p:cTn id="48" dur="8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800" fill="hold"/>
                                        <p:tgtEl>
                                          <p:spTgt spid="18"/>
                                        </p:tgtEl>
                                        <p:attrNameLst>
                                          <p:attrName>ppt_x</p:attrName>
                                        </p:attrNameLst>
                                      </p:cBhvr>
                                      <p:tavLst>
                                        <p:tav tm="0">
                                          <p:val>
                                            <p:strVal val="#ppt_x"/>
                                          </p:val>
                                        </p:tav>
                                        <p:tav tm="100000">
                                          <p:val>
                                            <p:strVal val="#ppt_x"/>
                                          </p:val>
                                        </p:tav>
                                      </p:tavLst>
                                    </p:anim>
                                    <p:anim calcmode="lin" valueType="num">
                                      <p:cBhvr additive="base">
                                        <p:cTn id="52" dur="8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800" fill="hold"/>
                                        <p:tgtEl>
                                          <p:spTgt spid="6"/>
                                        </p:tgtEl>
                                        <p:attrNameLst>
                                          <p:attrName>ppt_x</p:attrName>
                                        </p:attrNameLst>
                                      </p:cBhvr>
                                      <p:tavLst>
                                        <p:tav tm="0">
                                          <p:val>
                                            <p:strVal val="#ppt_x"/>
                                          </p:val>
                                        </p:tav>
                                        <p:tav tm="100000">
                                          <p:val>
                                            <p:strVal val="#ppt_x"/>
                                          </p:val>
                                        </p:tav>
                                      </p:tavLst>
                                    </p:anim>
                                    <p:anim calcmode="lin" valueType="num">
                                      <p:cBhvr additive="base">
                                        <p:cTn id="56" dur="8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800" fill="hold"/>
                                        <p:tgtEl>
                                          <p:spTgt spid="10"/>
                                        </p:tgtEl>
                                        <p:attrNameLst>
                                          <p:attrName>ppt_x</p:attrName>
                                        </p:attrNameLst>
                                      </p:cBhvr>
                                      <p:tavLst>
                                        <p:tav tm="0">
                                          <p:val>
                                            <p:strVal val="#ppt_x"/>
                                          </p:val>
                                        </p:tav>
                                        <p:tav tm="100000">
                                          <p:val>
                                            <p:strVal val="#ppt_x"/>
                                          </p:val>
                                        </p:tav>
                                      </p:tavLst>
                                    </p:anim>
                                    <p:anim calcmode="lin" valueType="num">
                                      <p:cBhvr additive="base">
                                        <p:cTn id="62" dur="8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800" fill="hold"/>
                                        <p:tgtEl>
                                          <p:spTgt spid="15"/>
                                        </p:tgtEl>
                                        <p:attrNameLst>
                                          <p:attrName>ppt_x</p:attrName>
                                        </p:attrNameLst>
                                      </p:cBhvr>
                                      <p:tavLst>
                                        <p:tav tm="0">
                                          <p:val>
                                            <p:strVal val="#ppt_x"/>
                                          </p:val>
                                        </p:tav>
                                        <p:tav tm="100000">
                                          <p:val>
                                            <p:strVal val="#ppt_x"/>
                                          </p:val>
                                        </p:tav>
                                      </p:tavLst>
                                    </p:anim>
                                    <p:anim calcmode="lin" valueType="num">
                                      <p:cBhvr additive="base">
                                        <p:cTn id="66" dur="8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800" fill="hold"/>
                                        <p:tgtEl>
                                          <p:spTgt spid="13"/>
                                        </p:tgtEl>
                                        <p:attrNameLst>
                                          <p:attrName>ppt_x</p:attrName>
                                        </p:attrNameLst>
                                      </p:cBhvr>
                                      <p:tavLst>
                                        <p:tav tm="0">
                                          <p:val>
                                            <p:strVal val="#ppt_x"/>
                                          </p:val>
                                        </p:tav>
                                        <p:tav tm="100000">
                                          <p:val>
                                            <p:strVal val="#ppt_x"/>
                                          </p:val>
                                        </p:tav>
                                      </p:tavLst>
                                    </p:anim>
                                    <p:anim calcmode="lin" valueType="num">
                                      <p:cBhvr additive="base">
                                        <p:cTn id="70" dur="80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800" fill="hold"/>
                                        <p:tgtEl>
                                          <p:spTgt spid="12"/>
                                        </p:tgtEl>
                                        <p:attrNameLst>
                                          <p:attrName>ppt_x</p:attrName>
                                        </p:attrNameLst>
                                      </p:cBhvr>
                                      <p:tavLst>
                                        <p:tav tm="0">
                                          <p:val>
                                            <p:strVal val="#ppt_x"/>
                                          </p:val>
                                        </p:tav>
                                        <p:tav tm="100000">
                                          <p:val>
                                            <p:strVal val="#ppt_x"/>
                                          </p:val>
                                        </p:tav>
                                      </p:tavLst>
                                    </p:anim>
                                    <p:anim calcmode="lin" valueType="num">
                                      <p:cBhvr additive="base">
                                        <p:cTn id="74" dur="8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617275" y="4232672"/>
            <a:ext cx="7072313" cy="2634258"/>
            <a:chOff x="0" y="0"/>
            <a:chExt cx="6336" cy="2360"/>
          </a:xfrm>
        </p:grpSpPr>
        <p:pic>
          <p:nvPicPr>
            <p:cNvPr id="327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2786"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914400" eaLnBrk="1" hangingPunct="1"/>
              <a:endParaRPr lang="de-DE" altLang="de-DE"/>
            </a:p>
          </p:txBody>
        </p:sp>
        <p:sp>
          <p:nvSpPr>
            <p:cNvPr id="32787"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914400" eaLnBrk="1" hangingPunct="1"/>
              <a:endParaRPr lang="de-DE" altLang="de-DE"/>
            </a:p>
          </p:txBody>
        </p:sp>
      </p:grpSp>
      <p:sp>
        <p:nvSpPr>
          <p:cNvPr id="6147"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58" tIns="32128" rIns="64258" bIns="32128"/>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ctr" defTabSz="914400" eaLnBrk="1" hangingPunct="1">
              <a:spcBef>
                <a:spcPct val="0"/>
              </a:spcBef>
            </a:pPr>
            <a:fld id="{2F7FABEA-B5FE-474F-A744-AB921DA6FC88}" type="slidenum">
              <a:rPr lang="en-US" altLang="de-DE" sz="1300">
                <a:latin typeface="Times" charset="0"/>
                <a:sym typeface="Times" charset="0"/>
              </a:rPr>
              <a:pPr algn="ctr" defTabSz="914400" eaLnBrk="1" hangingPunct="1">
                <a:spcBef>
                  <a:spcPct val="0"/>
                </a:spcBef>
              </a:pPr>
              <a:t>61</a:t>
            </a:fld>
            <a:endParaRPr lang="en-US" altLang="de-DE" sz="1300">
              <a:latin typeface="Times" charset="0"/>
              <a:sym typeface="Times" charset="0"/>
            </a:endParaRPr>
          </a:p>
        </p:txBody>
      </p:sp>
      <p:pic>
        <p:nvPicPr>
          <p:cNvPr id="32771"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46" y="10"/>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2" name="Rectangle 7"/>
          <p:cNvSpPr>
            <a:spLocks/>
          </p:cNvSpPr>
          <p:nvPr/>
        </p:nvSpPr>
        <p:spPr bwMode="auto">
          <a:xfrm>
            <a:off x="6554401"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18" bIns="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algn="r" defTabSz="914400" eaLnBrk="1" hangingPunct="1">
              <a:spcBef>
                <a:spcPct val="0"/>
              </a:spcBef>
            </a:pPr>
            <a:r>
              <a:rPr lang="en-US" altLang="de-DE" sz="1100">
                <a:solidFill>
                  <a:srgbClr val="2B3853"/>
                </a:solidFill>
                <a:latin typeface="Verdana" pitchFamily="34" charset="0"/>
                <a:ea typeface="ヒラギノ明朝 ProN W3" charset="-128"/>
                <a:sym typeface="Verdana" pitchFamily="34" charset="0"/>
              </a:rPr>
              <a:t>2</a:t>
            </a:r>
          </a:p>
        </p:txBody>
      </p:sp>
      <p:pic>
        <p:nvPicPr>
          <p:cNvPr id="3277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Rettangolo arrotondato 31"/>
          <p:cNvSpPr/>
          <p:nvPr/>
        </p:nvSpPr>
        <p:spPr>
          <a:xfrm>
            <a:off x="982265" y="1512326"/>
            <a:ext cx="1237603" cy="4702736"/>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lIns="64258" tIns="32128" rIns="303583" bIns="32128" anchor="ctr"/>
          <a:lstStyle/>
          <a:p>
            <a:pPr algn="ctr" defTabSz="914400">
              <a:defRPr/>
            </a:pPr>
            <a:r>
              <a:rPr lang="it-IT" sz="2000" b="1" kern="0" dirty="0">
                <a:solidFill>
                  <a:sysClr val="window" lastClr="FFFFFF"/>
                </a:solidFill>
                <a:latin typeface="Calibri"/>
                <a:sym typeface="Arial" charset="0"/>
              </a:rPr>
              <a:t>WWRP a </a:t>
            </a:r>
            <a:r>
              <a:rPr lang="it-IT" sz="2000" b="1" kern="0" dirty="0" err="1">
                <a:solidFill>
                  <a:sysClr val="window" lastClr="FFFFFF"/>
                </a:solidFill>
                <a:latin typeface="Calibri"/>
                <a:sym typeface="Arial" charset="0"/>
              </a:rPr>
              <a:t>seamless</a:t>
            </a:r>
            <a:r>
              <a:rPr lang="it-IT" sz="2000" b="1" kern="0" dirty="0">
                <a:solidFill>
                  <a:sysClr val="window" lastClr="FFFFFF"/>
                </a:solidFill>
                <a:latin typeface="Calibri"/>
                <a:sym typeface="Arial" charset="0"/>
              </a:rPr>
              <a:t> </a:t>
            </a:r>
            <a:r>
              <a:rPr lang="it-IT" sz="2000" b="1" kern="0" dirty="0" err="1">
                <a:solidFill>
                  <a:sysClr val="window" lastClr="FFFFFF"/>
                </a:solidFill>
                <a:latin typeface="Calibri"/>
                <a:sym typeface="Arial" charset="0"/>
              </a:rPr>
              <a:t>programme</a:t>
            </a:r>
            <a:endParaRPr lang="it-IT" sz="2000" b="1" kern="0" dirty="0">
              <a:solidFill>
                <a:sysClr val="window" lastClr="FFFFFF"/>
              </a:solidFill>
              <a:latin typeface="Calibri"/>
              <a:sym typeface="Arial" charset="0"/>
            </a:endParaRPr>
          </a:p>
        </p:txBody>
      </p:sp>
      <p:sp>
        <p:nvSpPr>
          <p:cNvPr id="21" name="Rettangolo arrotondato 27"/>
          <p:cNvSpPr/>
          <p:nvPr/>
        </p:nvSpPr>
        <p:spPr>
          <a:xfrm>
            <a:off x="1741289" y="1455540"/>
            <a:ext cx="6783214" cy="4702597"/>
          </a:xfrm>
          <a:prstGeom prst="roundRect">
            <a:avLst/>
          </a:prstGeom>
          <a:gradFill flip="none" rotWithShape="1">
            <a:gsLst>
              <a:gs pos="0">
                <a:srgbClr val="EEECE1">
                  <a:lumMod val="90000"/>
                  <a:shade val="30000"/>
                  <a:satMod val="115000"/>
                </a:srgbClr>
              </a:gs>
              <a:gs pos="50000">
                <a:srgbClr val="EEECE1">
                  <a:lumMod val="90000"/>
                  <a:shade val="67500"/>
                  <a:satMod val="115000"/>
                </a:srgbClr>
              </a:gs>
              <a:gs pos="100000">
                <a:srgbClr val="EEECE1">
                  <a:lumMod val="90000"/>
                  <a:shade val="100000"/>
                  <a:satMod val="115000"/>
                </a:srgbClr>
              </a:gs>
            </a:gsLst>
            <a:lin ang="5400000" scaled="1"/>
            <a:tileRect/>
          </a:gradFill>
          <a:ln w="25400" cap="flat" cmpd="sng" algn="ctr">
            <a:solidFill>
              <a:srgbClr val="4F81BD">
                <a:lumMod val="20000"/>
                <a:lumOff val="80000"/>
              </a:srgbClr>
            </a:solidFill>
            <a:prstDash val="solid"/>
          </a:ln>
          <a:effectLst/>
        </p:spPr>
        <p:txBody>
          <a:bodyPr lIns="64258" tIns="32128" rIns="64258" bIns="32128" anchor="ctr"/>
          <a:lstStyle/>
          <a:p>
            <a:pPr algn="ctr" defTabSz="914400">
              <a:defRPr/>
            </a:pPr>
            <a:endParaRPr lang="it-IT" sz="1300" kern="0" dirty="0">
              <a:solidFill>
                <a:sysClr val="windowText" lastClr="000000"/>
              </a:solidFill>
              <a:latin typeface="Calibri"/>
              <a:sym typeface="Arial" charset="0"/>
            </a:endParaRPr>
          </a:p>
        </p:txBody>
      </p:sp>
      <p:graphicFrame>
        <p:nvGraphicFramePr>
          <p:cNvPr id="22" name="Diagramma 4"/>
          <p:cNvGraphicFramePr/>
          <p:nvPr>
            <p:extLst>
              <p:ext uri="{D42A27DB-BD31-4B8C-83A1-F6EECF244321}">
                <p14:modId xmlns:p14="http://schemas.microsoft.com/office/powerpoint/2010/main" val="3608441395"/>
              </p:ext>
            </p:extLst>
          </p:nvPr>
        </p:nvGraphicFramePr>
        <p:xfrm>
          <a:off x="1822354" y="1339463"/>
          <a:ext cx="8161037" cy="57328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CasellaDiTesto 32"/>
          <p:cNvSpPr txBox="1"/>
          <p:nvPr/>
        </p:nvSpPr>
        <p:spPr>
          <a:xfrm>
            <a:off x="2373064" y="5835553"/>
            <a:ext cx="4947047" cy="588104"/>
          </a:xfrm>
          <a:prstGeom prst="rect">
            <a:avLst/>
          </a:prstGeom>
          <a:noFill/>
        </p:spPr>
        <p:txBody>
          <a:bodyPr lIns="64258" tIns="32128" rIns="64258" bIns="3212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914400" eaLnBrk="1" hangingPunct="1">
              <a:spcBef>
                <a:spcPct val="0"/>
              </a:spcBef>
            </a:pPr>
            <a:r>
              <a:rPr lang="it-IT" altLang="de-DE" sz="1700" b="1">
                <a:effectLst>
                  <a:outerShdw blurRad="38100" dist="38100" dir="2700000" algn="tl">
                    <a:srgbClr val="C0C0C0"/>
                  </a:outerShdw>
                </a:effectLst>
              </a:rPr>
              <a:t>Challenges           Projects        Working Groups</a:t>
            </a:r>
          </a:p>
        </p:txBody>
      </p:sp>
      <p:graphicFrame>
        <p:nvGraphicFramePr>
          <p:cNvPr id="24" name="Diagramma 33"/>
          <p:cNvGraphicFramePr/>
          <p:nvPr/>
        </p:nvGraphicFramePr>
        <p:xfrm>
          <a:off x="125026" y="1768079"/>
          <a:ext cx="6536753" cy="495653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5" name="Diagram 24"/>
          <p:cNvGraphicFramePr/>
          <p:nvPr/>
        </p:nvGraphicFramePr>
        <p:xfrm>
          <a:off x="2727810" y="3058502"/>
          <a:ext cx="3624926" cy="2401775"/>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26" name="Picture 25"/>
          <p:cNvPicPr>
            <a:picLocks noChangeAspect="1"/>
          </p:cNvPicPr>
          <p:nvPr/>
        </p:nvPicPr>
        <p:blipFill>
          <a:blip r:embed="rId21"/>
          <a:stretch>
            <a:fillRect/>
          </a:stretch>
        </p:blipFill>
        <p:spPr>
          <a:xfrm>
            <a:off x="7143760" y="5143501"/>
            <a:ext cx="915405" cy="814711"/>
          </a:xfrm>
          <a:prstGeom prst="rect">
            <a:avLst/>
          </a:prstGeom>
          <a:ln>
            <a:solidFill>
              <a:srgbClr val="4F81BD"/>
            </a:solidFill>
          </a:ln>
          <a:scene3d>
            <a:camera prst="perspectiveHeroicExtremeLeftFacing"/>
            <a:lightRig rig="threePt" dir="t"/>
          </a:scene3d>
          <a:sp3d>
            <a:bevelT prst="convex"/>
          </a:sp3d>
        </p:spPr>
      </p:pic>
      <p:graphicFrame>
        <p:nvGraphicFramePr>
          <p:cNvPr id="27" name="Diagram 26"/>
          <p:cNvGraphicFramePr/>
          <p:nvPr/>
        </p:nvGraphicFramePr>
        <p:xfrm>
          <a:off x="2910968" y="2380888"/>
          <a:ext cx="3268377" cy="394134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32783" name="Rectangle 8"/>
          <p:cNvSpPr txBox="1">
            <a:spLocks noChangeArrowheads="1"/>
          </p:cNvSpPr>
          <p:nvPr/>
        </p:nvSpPr>
        <p:spPr bwMode="auto">
          <a:xfrm>
            <a:off x="1303734" y="0"/>
            <a:ext cx="7009805"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8" tIns="32128" rIns="81236" bIns="32128" anchor="ctr" anchorCtr="0"/>
          <a:lstStyle>
            <a:lvl1pPr marL="57150"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914400" eaLnBrk="1" hangingPunct="1">
              <a:spcBef>
                <a:spcPct val="0"/>
              </a:spcBef>
              <a:defRPr/>
            </a:pPr>
            <a:r>
              <a:rPr lang="en-US" altLang="de-DE" sz="2500" b="1" dirty="0">
                <a:solidFill>
                  <a:srgbClr val="003399"/>
                </a:solidFill>
                <a:latin typeface="Arial" charset="0"/>
                <a:cs typeface="Arial" charset="0"/>
                <a:sym typeface="Times" charset="0"/>
              </a:rPr>
              <a:t>WWRP at a glance</a:t>
            </a:r>
          </a:p>
        </p:txBody>
      </p:sp>
      <p:pic>
        <p:nvPicPr>
          <p:cNvPr id="32784" name="Picture 1"/>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464854" y="4959326"/>
            <a:ext cx="460995" cy="13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wwrp_logo_transparent_v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94640" y="321469"/>
            <a:ext cx="196362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
          <p:cNvSpPr txBox="1">
            <a:spLocks noChangeArrowheads="1"/>
          </p:cNvSpPr>
          <p:nvPr/>
        </p:nvSpPr>
        <p:spPr bwMode="auto">
          <a:xfrm>
            <a:off x="875110" y="6427153"/>
            <a:ext cx="5070947" cy="32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58" tIns="32128" rIns="64258" bIns="32128">
            <a:spAutoFit/>
          </a:bodyPr>
          <a:lstStyle>
            <a:lvl1pPr eaLnBrk="0" hangingPunct="0">
              <a:defRPr sz="3400">
                <a:solidFill>
                  <a:srgbClr val="000000"/>
                </a:solidFill>
                <a:latin typeface="Arial" pitchFamily="34" charset="0"/>
                <a:ea typeface="ヒラギノ角ゴ ProN W3" charset="-128"/>
                <a:sym typeface="Arial" pitchFamily="34" charset="0"/>
              </a:defRPr>
            </a:lvl1pPr>
            <a:lvl2pPr marL="742950" indent="-285750" eaLnBrk="0" hangingPunct="0">
              <a:defRPr sz="3400">
                <a:solidFill>
                  <a:srgbClr val="000000"/>
                </a:solidFill>
                <a:latin typeface="Arial" pitchFamily="34" charset="0"/>
                <a:ea typeface="ヒラギノ角ゴ ProN W3" charset="-128"/>
                <a:sym typeface="Arial" pitchFamily="34" charset="0"/>
              </a:defRPr>
            </a:lvl2pPr>
            <a:lvl3pPr marL="1143000" indent="-228600" eaLnBrk="0" hangingPunct="0">
              <a:defRPr sz="3400">
                <a:solidFill>
                  <a:srgbClr val="000000"/>
                </a:solidFill>
                <a:latin typeface="Arial" pitchFamily="34" charset="0"/>
                <a:ea typeface="ヒラギノ角ゴ ProN W3" charset="-128"/>
                <a:sym typeface="Arial" pitchFamily="34" charset="0"/>
              </a:defRPr>
            </a:lvl3pPr>
            <a:lvl4pPr marL="1600200" indent="-228600" eaLnBrk="0" hangingPunct="0">
              <a:defRPr sz="3400">
                <a:solidFill>
                  <a:srgbClr val="000000"/>
                </a:solidFill>
                <a:latin typeface="Arial" pitchFamily="34" charset="0"/>
                <a:ea typeface="ヒラギノ角ゴ ProN W3" charset="-128"/>
                <a:sym typeface="Arial" pitchFamily="34" charset="0"/>
              </a:defRPr>
            </a:lvl4pPr>
            <a:lvl5pPr marL="2057400" indent="-228600" eaLnBrk="0" hangingPunct="0">
              <a:defRPr sz="3400">
                <a:solidFill>
                  <a:srgbClr val="000000"/>
                </a:solidFill>
                <a:latin typeface="Arial" pitchFamily="34" charset="0"/>
                <a:ea typeface="ヒラギノ角ゴ ProN W3" charset="-128"/>
                <a:sym typeface="Arial" pitchFamily="34" charset="0"/>
              </a:defRPr>
            </a:lvl5pPr>
            <a:lvl6pPr marL="25146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6pPr>
            <a:lvl7pPr marL="29718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7pPr>
            <a:lvl8pPr marL="34290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8pPr>
            <a:lvl9pPr marL="3886200" indent="-228600" eaLnBrk="0" fontAlgn="base" hangingPunct="0">
              <a:spcBef>
                <a:spcPts val="2000"/>
              </a:spcBef>
              <a:spcAft>
                <a:spcPct val="0"/>
              </a:spcAft>
              <a:defRPr sz="3400">
                <a:solidFill>
                  <a:srgbClr val="000000"/>
                </a:solidFill>
                <a:latin typeface="Arial" pitchFamily="34" charset="0"/>
                <a:ea typeface="ヒラギノ角ゴ ProN W3" charset="-128"/>
                <a:sym typeface="Arial" pitchFamily="34" charset="0"/>
              </a:defRPr>
            </a:lvl9pPr>
          </a:lstStyle>
          <a:p>
            <a:pPr defTabSz="914400" eaLnBrk="1" hangingPunct="1"/>
            <a:r>
              <a:rPr lang="fr-CH" altLang="de-DE" sz="1700" b="1" dirty="0" err="1">
                <a:solidFill>
                  <a:srgbClr val="9C9CDF"/>
                </a:solidFill>
              </a:rPr>
              <a:t>Technical</a:t>
            </a:r>
            <a:r>
              <a:rPr lang="fr-CH" altLang="de-DE" sz="1700" b="1" dirty="0">
                <a:solidFill>
                  <a:srgbClr val="9C9CDF"/>
                </a:solidFill>
              </a:rPr>
              <a:t> Commission for </a:t>
            </a:r>
            <a:r>
              <a:rPr lang="fr-CH" altLang="de-DE" sz="1700" b="1" dirty="0" err="1">
                <a:solidFill>
                  <a:srgbClr val="9C9CDF"/>
                </a:solidFill>
              </a:rPr>
              <a:t>Atmospheric</a:t>
            </a:r>
            <a:r>
              <a:rPr lang="fr-CH" altLang="de-DE" sz="1700" b="1" dirty="0">
                <a:solidFill>
                  <a:srgbClr val="9C9CDF"/>
                </a:solidFill>
              </a:rPr>
              <a:t> Science</a:t>
            </a:r>
            <a:endParaRPr lang="en-US" altLang="de-DE" sz="1700" b="1" dirty="0">
              <a:solidFill>
                <a:srgbClr val="9C9CDF"/>
              </a:solidFill>
            </a:endParaRPr>
          </a:p>
        </p:txBody>
      </p:sp>
    </p:spTree>
    <p:extLst>
      <p:ext uri="{BB962C8B-B14F-4D97-AF65-F5344CB8AC3E}">
        <p14:creationId xmlns:p14="http://schemas.microsoft.com/office/powerpoint/2010/main" val="2667171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9"/>
          <p:cNvSpPr>
            <a:spLocks noChangeArrowheads="1"/>
          </p:cNvSpPr>
          <p:nvPr/>
        </p:nvSpPr>
        <p:spPr bwMode="auto">
          <a:xfrm>
            <a:off x="228600" y="13716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nchor="ctr"/>
          <a:lstStyle>
            <a:lvl1pPr>
              <a:defRPr sz="2400">
                <a:solidFill>
                  <a:schemeClr val="tx1"/>
                </a:solidFill>
                <a:latin typeface="Arial" charset="0"/>
              </a:defRPr>
            </a:lvl1pPr>
            <a:lvl2pPr marL="37931725" indent="-37474525">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algn="ctr" defTabSz="914400" eaLnBrk="0" fontAlgn="base" hangingPunct="0">
              <a:spcBef>
                <a:spcPct val="0"/>
              </a:spcBef>
              <a:spcAft>
                <a:spcPct val="0"/>
              </a:spcAft>
            </a:pPr>
            <a:r>
              <a:rPr lang="en-US" altLang="en-US" sz="1800">
                <a:solidFill>
                  <a:srgbClr val="FFFFFF"/>
                </a:solidFill>
                <a:latin typeface="Arial Black" pitchFamily="34" charset="0"/>
                <a:ea typeface="MS PGothic" pitchFamily="34" charset="-128"/>
                <a:cs typeface="Arial" charset="0"/>
              </a:rPr>
              <a:t>WMO</a:t>
            </a:r>
            <a:endParaRPr lang="en-US" altLang="en-US" sz="1400">
              <a:solidFill>
                <a:srgbClr val="FFFFFF"/>
              </a:solidFill>
              <a:latin typeface="Arial Black" pitchFamily="34" charset="0"/>
              <a:ea typeface="MS PGothic" pitchFamily="34" charset="-128"/>
              <a:cs typeface="Arial" charset="0"/>
            </a:endParaRPr>
          </a:p>
        </p:txBody>
      </p:sp>
      <p:sp>
        <p:nvSpPr>
          <p:cNvPr id="41987" name="Rectangle 9"/>
          <p:cNvSpPr>
            <a:spLocks noGrp="1" noChangeArrowheads="1"/>
          </p:cNvSpPr>
          <p:nvPr>
            <p:ph type="title" idx="4294967295"/>
          </p:nvPr>
        </p:nvSpPr>
        <p:spPr>
          <a:xfrm>
            <a:off x="400496" y="188640"/>
            <a:ext cx="8713788" cy="792162"/>
          </a:xfrm>
        </p:spPr>
        <p:txBody>
          <a:bodyPr/>
          <a:lstStyle/>
          <a:p>
            <a:r>
              <a:rPr lang="en-US" altLang="en-US" sz="2400" dirty="0">
                <a:solidFill>
                  <a:srgbClr val="0070C0"/>
                </a:solidFill>
              </a:rPr>
              <a:t>A changing environment pushes science for integrated approaches (a seamless framework for weather, climate and earth system analysis and prediction)</a:t>
            </a:r>
          </a:p>
        </p:txBody>
      </p:sp>
      <p:sp>
        <p:nvSpPr>
          <p:cNvPr id="41988" name="Rectangle 10"/>
          <p:cNvSpPr>
            <a:spLocks noGrp="1" noChangeArrowheads="1"/>
          </p:cNvSpPr>
          <p:nvPr>
            <p:ph type="body" idx="4294967295"/>
          </p:nvPr>
        </p:nvSpPr>
        <p:spPr/>
        <p:txBody>
          <a:bodyPr/>
          <a:lstStyle/>
          <a:p>
            <a:pPr lvl="1"/>
            <a:endParaRPr lang="en-US" altLang="en-US" smtClean="0"/>
          </a:p>
          <a:p>
            <a:pPr lvl="1"/>
            <a:endParaRPr lang="en-US" altLang="en-US" smtClean="0">
              <a:cs typeface="Arial" charset="0"/>
              <a:sym typeface="Arial" charset="0"/>
            </a:endParaRPr>
          </a:p>
          <a:p>
            <a:endParaRPr lang="en-US" altLang="en-US" smtClean="0"/>
          </a:p>
        </p:txBody>
      </p:sp>
      <p:pic>
        <p:nvPicPr>
          <p:cNvPr id="419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196752"/>
            <a:ext cx="79676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380" indent="-285532">
              <a:defRPr sz="2400">
                <a:solidFill>
                  <a:schemeClr val="tx1"/>
                </a:solidFill>
                <a:latin typeface="Arial" charset="0"/>
              </a:defRPr>
            </a:lvl2pPr>
            <a:lvl3pPr marL="1142120" indent="-228422">
              <a:defRPr sz="2400">
                <a:solidFill>
                  <a:schemeClr val="tx1"/>
                </a:solidFill>
                <a:latin typeface="Arial" charset="0"/>
              </a:defRPr>
            </a:lvl3pPr>
            <a:lvl4pPr marL="1598970" indent="-228422">
              <a:defRPr sz="2400">
                <a:solidFill>
                  <a:schemeClr val="tx1"/>
                </a:solidFill>
                <a:latin typeface="Arial" charset="0"/>
              </a:defRPr>
            </a:lvl4pPr>
            <a:lvl5pPr marL="2055825" indent="-228422">
              <a:defRPr sz="2400">
                <a:solidFill>
                  <a:schemeClr val="tx1"/>
                </a:solidFill>
                <a:latin typeface="Arial" charset="0"/>
              </a:defRPr>
            </a:lvl5pPr>
            <a:lvl6pPr marL="2512673" indent="-228422"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69520" indent="-228422"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6372" indent="-228422"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3216" indent="-228422"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fld id="{2609B8DB-FFC8-4C81-BD60-C2FC121E1968}" type="slidenum">
              <a:rPr lang="en-US" altLang="en-US" sz="1200">
                <a:solidFill>
                  <a:srgbClr val="000000"/>
                </a:solidFill>
                <a:ea typeface="MS PGothic" pitchFamily="34" charset="-128"/>
              </a:rPr>
              <a:pPr/>
              <a:t>62</a:t>
            </a:fld>
            <a:endParaRPr lang="en-US" altLang="en-US" sz="1200">
              <a:solidFill>
                <a:srgbClr val="000000"/>
              </a:solidFill>
              <a:ea typeface="MS PGothic" pitchFamily="34" charset="-128"/>
            </a:endParaRPr>
          </a:p>
        </p:txBody>
      </p:sp>
    </p:spTree>
    <p:extLst>
      <p:ext uri="{BB962C8B-B14F-4D97-AF65-F5344CB8AC3E}">
        <p14:creationId xmlns:p14="http://schemas.microsoft.com/office/powerpoint/2010/main" val="42324778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lassholder for bunntekst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380" indent="-285532">
              <a:defRPr sz="2400">
                <a:solidFill>
                  <a:schemeClr val="tx1"/>
                </a:solidFill>
                <a:latin typeface="Arial" pitchFamily="34" charset="0"/>
              </a:defRPr>
            </a:lvl2pPr>
            <a:lvl3pPr marL="1142120" indent="-228422">
              <a:defRPr sz="2400">
                <a:solidFill>
                  <a:schemeClr val="tx1"/>
                </a:solidFill>
                <a:latin typeface="Arial" pitchFamily="34" charset="0"/>
              </a:defRPr>
            </a:lvl3pPr>
            <a:lvl4pPr marL="1598970" indent="-228422">
              <a:defRPr sz="2400">
                <a:solidFill>
                  <a:schemeClr val="tx1"/>
                </a:solidFill>
                <a:latin typeface="Arial" pitchFamily="34" charset="0"/>
              </a:defRPr>
            </a:lvl4pPr>
            <a:lvl5pPr marL="2055825" indent="-228422">
              <a:defRPr sz="2400">
                <a:solidFill>
                  <a:schemeClr val="tx1"/>
                </a:solidFill>
                <a:latin typeface="Arial" pitchFamily="34" charset="0"/>
              </a:defRPr>
            </a:lvl5pPr>
            <a:lvl6pPr marL="2512673" indent="-228422"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69520" indent="-228422"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6372" indent="-228422"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3216" indent="-228422"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r>
              <a:rPr lang="en-US" altLang="nb-NO" sz="1200">
                <a:solidFill>
                  <a:srgbClr val="000000"/>
                </a:solidFill>
              </a:rPr>
              <a:t>test footer</a:t>
            </a:r>
          </a:p>
        </p:txBody>
      </p:sp>
      <p:sp>
        <p:nvSpPr>
          <p:cNvPr id="75779" name="Plassholder for lysbildenumm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380" indent="-285532">
              <a:defRPr sz="2400">
                <a:solidFill>
                  <a:schemeClr val="tx1"/>
                </a:solidFill>
                <a:latin typeface="Arial" pitchFamily="34" charset="0"/>
              </a:defRPr>
            </a:lvl2pPr>
            <a:lvl3pPr marL="1142120" indent="-228422">
              <a:defRPr sz="2400">
                <a:solidFill>
                  <a:schemeClr val="tx1"/>
                </a:solidFill>
                <a:latin typeface="Arial" pitchFamily="34" charset="0"/>
              </a:defRPr>
            </a:lvl3pPr>
            <a:lvl4pPr marL="1598970" indent="-228422">
              <a:defRPr sz="2400">
                <a:solidFill>
                  <a:schemeClr val="tx1"/>
                </a:solidFill>
                <a:latin typeface="Arial" pitchFamily="34" charset="0"/>
              </a:defRPr>
            </a:lvl4pPr>
            <a:lvl5pPr marL="2055825" indent="-228422">
              <a:defRPr sz="2400">
                <a:solidFill>
                  <a:schemeClr val="tx1"/>
                </a:solidFill>
                <a:latin typeface="Arial" pitchFamily="34" charset="0"/>
              </a:defRPr>
            </a:lvl5pPr>
            <a:lvl6pPr marL="2512673" indent="-228422"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69520" indent="-228422"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6372" indent="-228422"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3216" indent="-228422"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fld id="{2D8026F0-5497-4733-84D0-D71A3081E19F}" type="slidenum">
              <a:rPr lang="en-US" altLang="nb-NO" sz="1200">
                <a:solidFill>
                  <a:srgbClr val="000000"/>
                </a:solidFill>
              </a:rPr>
              <a:pPr/>
              <a:t>63</a:t>
            </a:fld>
            <a:endParaRPr lang="en-US" altLang="nb-NO" sz="1200">
              <a:solidFill>
                <a:srgbClr val="000000"/>
              </a:solidFill>
            </a:endParaRPr>
          </a:p>
        </p:txBody>
      </p:sp>
      <p:pic>
        <p:nvPicPr>
          <p:cNvPr id="75780" name="Bild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620728"/>
            <a:ext cx="7200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ett pil 5"/>
          <p:cNvCxnSpPr/>
          <p:nvPr/>
        </p:nvCxnSpPr>
        <p:spPr>
          <a:xfrm>
            <a:off x="3492500" y="2997200"/>
            <a:ext cx="0" cy="2808288"/>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75782" name="TekstSylinder 8"/>
          <p:cNvSpPr txBox="1">
            <a:spLocks noChangeArrowheads="1"/>
          </p:cNvSpPr>
          <p:nvPr/>
        </p:nvSpPr>
        <p:spPr bwMode="auto">
          <a:xfrm>
            <a:off x="1476375" y="5805493"/>
            <a:ext cx="7272338" cy="46159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69" tIns="45685" rIns="91369" bIns="45685">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pPr defTabSz="914400" fontAlgn="base">
              <a:spcBef>
                <a:spcPct val="0"/>
              </a:spcBef>
              <a:spcAft>
                <a:spcPct val="0"/>
              </a:spcAft>
            </a:pPr>
            <a:r>
              <a:rPr lang="nb-NO" altLang="nb-NO">
                <a:solidFill>
                  <a:srgbClr val="000000"/>
                </a:solidFill>
                <a:ea typeface="ＭＳ Ｐゴシック" pitchFamily="34" charset="-128"/>
                <a:cs typeface="Arial" charset="0"/>
              </a:rPr>
              <a:t>GFCS:  seasonal to decadal forecasts; downscaling</a:t>
            </a:r>
          </a:p>
        </p:txBody>
      </p:sp>
      <p:sp>
        <p:nvSpPr>
          <p:cNvPr id="75783" name="TekstSylinder 9"/>
          <p:cNvSpPr txBox="1">
            <a:spLocks noChangeArrowheads="1"/>
          </p:cNvSpPr>
          <p:nvPr/>
        </p:nvSpPr>
        <p:spPr bwMode="auto">
          <a:xfrm>
            <a:off x="250825" y="115903"/>
            <a:ext cx="907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pitchFamily="34" charset="0"/>
              </a:defRPr>
            </a:lvl9pPr>
          </a:lstStyle>
          <a:p>
            <a:pPr defTabSz="914400" fontAlgn="base">
              <a:spcBef>
                <a:spcPct val="0"/>
              </a:spcBef>
              <a:spcAft>
                <a:spcPct val="0"/>
              </a:spcAft>
            </a:pPr>
            <a:r>
              <a:rPr lang="nb-NO" altLang="nb-NO" sz="2800">
                <a:solidFill>
                  <a:srgbClr val="000000"/>
                </a:solidFill>
                <a:ea typeface="ＭＳ Ｐゴシック" pitchFamily="34" charset="-128"/>
                <a:cs typeface="Arial" charset="0"/>
              </a:rPr>
              <a:t>WWRP – WCRP – GFCS partnerships</a:t>
            </a:r>
          </a:p>
        </p:txBody>
      </p:sp>
    </p:spTree>
    <p:extLst>
      <p:ext uri="{BB962C8B-B14F-4D97-AF65-F5344CB8AC3E}">
        <p14:creationId xmlns:p14="http://schemas.microsoft.com/office/powerpoint/2010/main" val="13036322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pil 4"/>
          <p:cNvCxnSpPr/>
          <p:nvPr/>
        </p:nvCxnSpPr>
        <p:spPr>
          <a:xfrm>
            <a:off x="503548" y="3461458"/>
            <a:ext cx="784887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7" name="TekstSylinder 6"/>
          <p:cNvSpPr txBox="1"/>
          <p:nvPr/>
        </p:nvSpPr>
        <p:spPr>
          <a:xfrm>
            <a:off x="1" y="9534"/>
            <a:ext cx="9023920" cy="1446550"/>
          </a:xfrm>
          <a:prstGeom prst="rect">
            <a:avLst/>
          </a:prstGeom>
          <a:noFill/>
        </p:spPr>
        <p:txBody>
          <a:bodyPr wrap="square" lIns="91326" tIns="45664" rIns="91326" bIns="45664" rtlCol="0">
            <a:spAutoFit/>
          </a:bodyPr>
          <a:lstStyle/>
          <a:p>
            <a:pPr algn="ctr"/>
            <a:r>
              <a:rPr lang="nb-NO" sz="2800" dirty="0">
                <a:solidFill>
                  <a:prstClr val="black"/>
                </a:solidFill>
              </a:rPr>
              <a:t>Forsknings- og brukerdrevet produksjonskjede ROMS /CMEMS /WAM/</a:t>
            </a:r>
            <a:r>
              <a:rPr lang="nb-NO" sz="2800" dirty="0" err="1">
                <a:solidFill>
                  <a:prstClr val="black"/>
                </a:solidFill>
              </a:rPr>
              <a:t>ismodeller</a:t>
            </a:r>
            <a:r>
              <a:rPr lang="nb-NO" sz="2800" dirty="0">
                <a:solidFill>
                  <a:prstClr val="black"/>
                </a:solidFill>
              </a:rPr>
              <a:t>  </a:t>
            </a:r>
            <a:r>
              <a:rPr lang="nb-NO" sz="2000" dirty="0">
                <a:solidFill>
                  <a:prstClr val="black"/>
                </a:solidFill>
              </a:rPr>
              <a:t>En instituttkultur med flere dialekter</a:t>
            </a:r>
          </a:p>
          <a:p>
            <a:pPr algn="ctr"/>
            <a:endParaRPr lang="nb-NO" sz="3200" dirty="0">
              <a:solidFill>
                <a:prstClr val="black"/>
              </a:solidFill>
            </a:endParaRPr>
          </a:p>
        </p:txBody>
      </p:sp>
      <p:cxnSp>
        <p:nvCxnSpPr>
          <p:cNvPr id="9" name="Rett linje 8"/>
          <p:cNvCxnSpPr/>
          <p:nvPr/>
        </p:nvCxnSpPr>
        <p:spPr>
          <a:xfrm>
            <a:off x="1331640" y="2564905"/>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3" name="TekstSylinder 12"/>
          <p:cNvSpPr txBox="1"/>
          <p:nvPr/>
        </p:nvSpPr>
        <p:spPr>
          <a:xfrm>
            <a:off x="611560" y="1772840"/>
            <a:ext cx="1368152" cy="1384995"/>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Prosessbeskrivelse</a:t>
            </a:r>
          </a:p>
          <a:p>
            <a:r>
              <a:rPr lang="nb-NO" sz="1200" dirty="0">
                <a:solidFill>
                  <a:prstClr val="black"/>
                </a:solidFill>
              </a:rPr>
              <a:t>Dynamikk</a:t>
            </a:r>
          </a:p>
          <a:p>
            <a:r>
              <a:rPr lang="nb-NO" sz="1200" dirty="0">
                <a:solidFill>
                  <a:prstClr val="black"/>
                </a:solidFill>
              </a:rPr>
              <a:t>Fysikk, snø, is,</a:t>
            </a:r>
          </a:p>
          <a:p>
            <a:r>
              <a:rPr lang="nb-NO" sz="1200" dirty="0">
                <a:solidFill>
                  <a:prstClr val="black"/>
                </a:solidFill>
              </a:rPr>
              <a:t>Kjemi</a:t>
            </a:r>
          </a:p>
          <a:p>
            <a:r>
              <a:rPr lang="nb-NO" sz="1200" dirty="0">
                <a:solidFill>
                  <a:prstClr val="black"/>
                </a:solidFill>
              </a:rPr>
              <a:t>Prediktabilitet</a:t>
            </a:r>
          </a:p>
          <a:p>
            <a:r>
              <a:rPr lang="nb-NO" sz="1200" dirty="0" err="1">
                <a:solidFill>
                  <a:prstClr val="black"/>
                </a:solidFill>
              </a:rPr>
              <a:t>Jordsystem</a:t>
            </a:r>
            <a:endParaRPr lang="nb-NO" sz="1200" dirty="0">
              <a:solidFill>
                <a:prstClr val="black"/>
              </a:solidFill>
            </a:endParaRPr>
          </a:p>
          <a:p>
            <a:r>
              <a:rPr lang="nb-NO" sz="1200" dirty="0">
                <a:solidFill>
                  <a:prstClr val="black"/>
                </a:solidFill>
              </a:rPr>
              <a:t>Modellformulering</a:t>
            </a:r>
          </a:p>
        </p:txBody>
      </p:sp>
      <p:sp>
        <p:nvSpPr>
          <p:cNvPr id="15" name="TekstSylinder 14"/>
          <p:cNvSpPr txBox="1"/>
          <p:nvPr/>
        </p:nvSpPr>
        <p:spPr>
          <a:xfrm>
            <a:off x="611560" y="4755111"/>
            <a:ext cx="1440160" cy="1384995"/>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Forskningsrådet</a:t>
            </a:r>
          </a:p>
          <a:p>
            <a:r>
              <a:rPr lang="nb-NO" sz="1200" dirty="0">
                <a:solidFill>
                  <a:prstClr val="black"/>
                </a:solidFill>
              </a:rPr>
              <a:t>CMEMS, post50</a:t>
            </a:r>
          </a:p>
          <a:p>
            <a:r>
              <a:rPr lang="nb-NO" sz="1200" dirty="0">
                <a:solidFill>
                  <a:prstClr val="black"/>
                </a:solidFill>
              </a:rPr>
              <a:t>EU-prosjekter</a:t>
            </a:r>
          </a:p>
          <a:p>
            <a:r>
              <a:rPr lang="nb-NO" sz="1200" dirty="0">
                <a:solidFill>
                  <a:prstClr val="black"/>
                </a:solidFill>
              </a:rPr>
              <a:t>Nettverk med NERSC, HI, EUMETSAT, U&amp;H </a:t>
            </a:r>
          </a:p>
          <a:p>
            <a:r>
              <a:rPr lang="nb-NO" sz="1200" dirty="0">
                <a:solidFill>
                  <a:prstClr val="black"/>
                </a:solidFill>
              </a:rPr>
              <a:t>internasjonalt</a:t>
            </a:r>
          </a:p>
        </p:txBody>
      </p:sp>
      <p:cxnSp>
        <p:nvCxnSpPr>
          <p:cNvPr id="16" name="Rett linje 15"/>
          <p:cNvCxnSpPr/>
          <p:nvPr/>
        </p:nvCxnSpPr>
        <p:spPr>
          <a:xfrm>
            <a:off x="2555776"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a:off x="6300192"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5553703" y="1247840"/>
            <a:ext cx="1476164" cy="1754326"/>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Postprosessering for </a:t>
            </a:r>
          </a:p>
          <a:p>
            <a:r>
              <a:rPr lang="nb-NO" sz="1200" dirty="0">
                <a:solidFill>
                  <a:prstClr val="black"/>
                </a:solidFill>
              </a:rPr>
              <a:t>Shipping</a:t>
            </a:r>
          </a:p>
          <a:p>
            <a:r>
              <a:rPr lang="nb-NO" sz="1200" dirty="0">
                <a:solidFill>
                  <a:prstClr val="black"/>
                </a:solidFill>
              </a:rPr>
              <a:t>Offshore</a:t>
            </a:r>
          </a:p>
          <a:p>
            <a:r>
              <a:rPr lang="nb-NO" sz="1200" dirty="0">
                <a:solidFill>
                  <a:prstClr val="black"/>
                </a:solidFill>
              </a:rPr>
              <a:t>Marine ressurser</a:t>
            </a:r>
          </a:p>
          <a:p>
            <a:r>
              <a:rPr lang="nb-NO" sz="1200" dirty="0">
                <a:solidFill>
                  <a:prstClr val="black"/>
                </a:solidFill>
              </a:rPr>
              <a:t>Bølgevarsler</a:t>
            </a:r>
          </a:p>
          <a:p>
            <a:r>
              <a:rPr lang="nb-NO" sz="1200" dirty="0">
                <a:solidFill>
                  <a:prstClr val="black"/>
                </a:solidFill>
              </a:rPr>
              <a:t>stormflo</a:t>
            </a:r>
          </a:p>
          <a:p>
            <a:r>
              <a:rPr lang="nb-NO" sz="1200" dirty="0">
                <a:solidFill>
                  <a:prstClr val="black"/>
                </a:solidFill>
              </a:rPr>
              <a:t>Turisme</a:t>
            </a:r>
          </a:p>
          <a:p>
            <a:r>
              <a:rPr lang="nb-NO" sz="1200" dirty="0">
                <a:solidFill>
                  <a:prstClr val="black"/>
                </a:solidFill>
              </a:rPr>
              <a:t>Beredskap</a:t>
            </a:r>
          </a:p>
          <a:p>
            <a:r>
              <a:rPr lang="nb-NO" sz="1200" dirty="0" err="1">
                <a:solidFill>
                  <a:prstClr val="black"/>
                </a:solidFill>
              </a:rPr>
              <a:t>HiW</a:t>
            </a:r>
            <a:r>
              <a:rPr lang="nb-NO" sz="1200" dirty="0">
                <a:solidFill>
                  <a:prstClr val="black"/>
                </a:solidFill>
              </a:rPr>
              <a:t> </a:t>
            </a:r>
            <a:r>
              <a:rPr lang="nb-NO" sz="1200" dirty="0" err="1">
                <a:solidFill>
                  <a:prstClr val="black"/>
                </a:solidFill>
              </a:rPr>
              <a:t>inkl</a:t>
            </a:r>
            <a:r>
              <a:rPr lang="nb-NO" sz="1200" dirty="0">
                <a:solidFill>
                  <a:prstClr val="black"/>
                </a:solidFill>
              </a:rPr>
              <a:t> PL</a:t>
            </a:r>
          </a:p>
        </p:txBody>
      </p:sp>
      <p:sp>
        <p:nvSpPr>
          <p:cNvPr id="19" name="TekstSylinder 18"/>
          <p:cNvSpPr txBox="1"/>
          <p:nvPr/>
        </p:nvSpPr>
        <p:spPr>
          <a:xfrm>
            <a:off x="2123728" y="1772816"/>
            <a:ext cx="936104" cy="461665"/>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Dataassi-milasjon</a:t>
            </a:r>
            <a:endParaRPr lang="nb-NO" sz="1200" dirty="0">
              <a:solidFill>
                <a:prstClr val="black"/>
              </a:solidFill>
            </a:endParaRPr>
          </a:p>
        </p:txBody>
      </p:sp>
      <p:sp>
        <p:nvSpPr>
          <p:cNvPr id="20" name="TekstSylinder 19"/>
          <p:cNvSpPr txBox="1"/>
          <p:nvPr/>
        </p:nvSpPr>
        <p:spPr>
          <a:xfrm>
            <a:off x="2123728" y="4725145"/>
            <a:ext cx="1224136" cy="1015663"/>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NRS</a:t>
            </a:r>
          </a:p>
          <a:p>
            <a:r>
              <a:rPr lang="nb-NO" sz="1200" dirty="0">
                <a:solidFill>
                  <a:prstClr val="black"/>
                </a:solidFill>
              </a:rPr>
              <a:t>Forskningsrådet</a:t>
            </a:r>
          </a:p>
          <a:p>
            <a:r>
              <a:rPr lang="nb-NO" sz="1200" dirty="0">
                <a:solidFill>
                  <a:prstClr val="black"/>
                </a:solidFill>
              </a:rPr>
              <a:t>U&amp;H nasjonalt og internasjonalt</a:t>
            </a:r>
          </a:p>
        </p:txBody>
      </p:sp>
      <p:cxnSp>
        <p:nvCxnSpPr>
          <p:cNvPr id="21" name="Rett linje 20"/>
          <p:cNvCxnSpPr/>
          <p:nvPr/>
        </p:nvCxnSpPr>
        <p:spPr>
          <a:xfrm>
            <a:off x="4211960"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2" name="TekstSylinder 21"/>
          <p:cNvSpPr txBox="1"/>
          <p:nvPr/>
        </p:nvSpPr>
        <p:spPr>
          <a:xfrm>
            <a:off x="3707905" y="2199045"/>
            <a:ext cx="1008112"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EPS</a:t>
            </a:r>
          </a:p>
        </p:txBody>
      </p:sp>
      <p:sp>
        <p:nvSpPr>
          <p:cNvPr id="24" name="TekstSylinder 23"/>
          <p:cNvSpPr txBox="1"/>
          <p:nvPr/>
        </p:nvSpPr>
        <p:spPr>
          <a:xfrm>
            <a:off x="0" y="3322958"/>
            <a:ext cx="1187624" cy="276999"/>
          </a:xfrm>
          <a:prstGeom prst="rect">
            <a:avLst/>
          </a:prstGeom>
          <a:noFill/>
          <a:ln w="28575">
            <a:solidFill>
              <a:srgbClr val="00B050"/>
            </a:solidFill>
          </a:ln>
        </p:spPr>
        <p:txBody>
          <a:bodyPr wrap="square" lIns="91326" tIns="45664" rIns="91326" bIns="45664" rtlCol="0">
            <a:spAutoFit/>
          </a:bodyPr>
          <a:lstStyle/>
          <a:p>
            <a:r>
              <a:rPr lang="nb-NO" sz="1200" dirty="0">
                <a:solidFill>
                  <a:prstClr val="black"/>
                </a:solidFill>
              </a:rPr>
              <a:t>Observasjoner</a:t>
            </a:r>
          </a:p>
        </p:txBody>
      </p:sp>
      <p:sp>
        <p:nvSpPr>
          <p:cNvPr id="25" name="TekstSylinder 24"/>
          <p:cNvSpPr txBox="1"/>
          <p:nvPr/>
        </p:nvSpPr>
        <p:spPr>
          <a:xfrm>
            <a:off x="3563888" y="4725146"/>
            <a:ext cx="1152128" cy="276999"/>
          </a:xfrm>
          <a:prstGeom prst="rect">
            <a:avLst/>
          </a:prstGeom>
          <a:noFill/>
          <a:ln w="3175">
            <a:solidFill>
              <a:schemeClr val="tx1"/>
            </a:solidFill>
          </a:ln>
        </p:spPr>
        <p:txBody>
          <a:bodyPr wrap="square" lIns="91326" tIns="45664" rIns="91326" bIns="45664" rtlCol="0">
            <a:spAutoFit/>
          </a:bodyPr>
          <a:lstStyle/>
          <a:p>
            <a:endParaRPr lang="nb-NO" sz="1200" dirty="0">
              <a:solidFill>
                <a:prstClr val="black"/>
              </a:solidFill>
            </a:endParaRPr>
          </a:p>
        </p:txBody>
      </p:sp>
      <p:sp>
        <p:nvSpPr>
          <p:cNvPr id="26" name="TekstSylinder 25"/>
          <p:cNvSpPr txBox="1"/>
          <p:nvPr/>
        </p:nvSpPr>
        <p:spPr>
          <a:xfrm>
            <a:off x="5436120" y="4581129"/>
            <a:ext cx="1593771" cy="646331"/>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Post 50, FFI, </a:t>
            </a:r>
          </a:p>
          <a:p>
            <a:r>
              <a:rPr lang="nb-NO" sz="1200" dirty="0">
                <a:solidFill>
                  <a:prstClr val="black"/>
                </a:solidFill>
              </a:rPr>
              <a:t>BW, Beredskapsetater, </a:t>
            </a:r>
          </a:p>
          <a:p>
            <a:r>
              <a:rPr lang="nb-NO" sz="1200" dirty="0">
                <a:solidFill>
                  <a:prstClr val="black"/>
                </a:solidFill>
              </a:rPr>
              <a:t>NRS,….</a:t>
            </a:r>
          </a:p>
        </p:txBody>
      </p:sp>
      <p:cxnSp>
        <p:nvCxnSpPr>
          <p:cNvPr id="27" name="Rett linje 26"/>
          <p:cNvCxnSpPr/>
          <p:nvPr/>
        </p:nvCxnSpPr>
        <p:spPr>
          <a:xfrm>
            <a:off x="7668344"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8" name="TekstSylinder 27"/>
          <p:cNvSpPr txBox="1"/>
          <p:nvPr/>
        </p:nvSpPr>
        <p:spPr>
          <a:xfrm>
            <a:off x="7164288" y="2003648"/>
            <a:ext cx="1188132"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Verifikasjon</a:t>
            </a:r>
          </a:p>
        </p:txBody>
      </p:sp>
      <p:sp>
        <p:nvSpPr>
          <p:cNvPr id="29" name="TekstSylinder 28"/>
          <p:cNvSpPr txBox="1"/>
          <p:nvPr/>
        </p:nvSpPr>
        <p:spPr>
          <a:xfrm>
            <a:off x="7236296" y="4581129"/>
            <a:ext cx="1116124" cy="646331"/>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Alle spesialiserte brukere</a:t>
            </a:r>
          </a:p>
        </p:txBody>
      </p:sp>
      <p:sp>
        <p:nvSpPr>
          <p:cNvPr id="30" name="TekstSylinder 29"/>
          <p:cNvSpPr txBox="1"/>
          <p:nvPr/>
        </p:nvSpPr>
        <p:spPr>
          <a:xfrm>
            <a:off x="8444773" y="3183642"/>
            <a:ext cx="792088" cy="373659"/>
          </a:xfrm>
          <a:prstGeom prst="rect">
            <a:avLst/>
          </a:prstGeom>
          <a:noFill/>
        </p:spPr>
        <p:txBody>
          <a:bodyPr wrap="square" lIns="91326" tIns="45664" rIns="91326" bIns="45664" rtlCol="0">
            <a:spAutoFit/>
          </a:bodyPr>
          <a:lstStyle/>
          <a:p>
            <a:r>
              <a:rPr lang="nb-NO" dirty="0" smtClean="0">
                <a:solidFill>
                  <a:prstClr val="black"/>
                </a:solidFill>
              </a:rPr>
              <a:t>Bruk</a:t>
            </a:r>
            <a:endParaRPr lang="nb-NO" dirty="0">
              <a:solidFill>
                <a:prstClr val="black"/>
              </a:solidFill>
            </a:endParaRPr>
          </a:p>
        </p:txBody>
      </p:sp>
      <p:cxnSp>
        <p:nvCxnSpPr>
          <p:cNvPr id="32" name="Rett pil 31"/>
          <p:cNvCxnSpPr/>
          <p:nvPr/>
        </p:nvCxnSpPr>
        <p:spPr>
          <a:xfrm flipH="1">
            <a:off x="323529" y="1340768"/>
            <a:ext cx="777686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TekstSylinder 32"/>
          <p:cNvSpPr txBox="1"/>
          <p:nvPr/>
        </p:nvSpPr>
        <p:spPr>
          <a:xfrm>
            <a:off x="1043608" y="6093307"/>
            <a:ext cx="7128792" cy="369219"/>
          </a:xfrm>
          <a:prstGeom prst="rect">
            <a:avLst/>
          </a:prstGeom>
          <a:noFill/>
          <a:ln w="3175">
            <a:solidFill>
              <a:schemeClr val="tx1"/>
            </a:solidFill>
          </a:ln>
        </p:spPr>
        <p:txBody>
          <a:bodyPr wrap="square" lIns="91326" tIns="45664" rIns="91326" bIns="45664" rtlCol="0">
            <a:spAutoFit/>
          </a:bodyPr>
          <a:lstStyle/>
          <a:p>
            <a:r>
              <a:rPr lang="nb-NO" dirty="0" smtClean="0">
                <a:solidFill>
                  <a:prstClr val="black"/>
                </a:solidFill>
              </a:rPr>
              <a:t>R&amp;D, IT med geofaginnretning, brukskompetanse, formidlingskompetanse</a:t>
            </a:r>
            <a:endParaRPr lang="nb-NO" dirty="0">
              <a:solidFill>
                <a:prstClr val="black"/>
              </a:solidFill>
            </a:endParaRPr>
          </a:p>
        </p:txBody>
      </p:sp>
      <p:cxnSp>
        <p:nvCxnSpPr>
          <p:cNvPr id="35" name="Rett pil 34"/>
          <p:cNvCxnSpPr/>
          <p:nvPr/>
        </p:nvCxnSpPr>
        <p:spPr>
          <a:xfrm>
            <a:off x="-252536" y="627796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Pil ned 36"/>
          <p:cNvSpPr/>
          <p:nvPr/>
        </p:nvSpPr>
        <p:spPr>
          <a:xfrm rot="10800000">
            <a:off x="4716017" y="5596792"/>
            <a:ext cx="396044" cy="464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a:endParaRPr lang="nb-NO">
              <a:solidFill>
                <a:prstClr val="white"/>
              </a:solidFill>
            </a:endParaRPr>
          </a:p>
        </p:txBody>
      </p:sp>
      <p:cxnSp>
        <p:nvCxnSpPr>
          <p:cNvPr id="39" name="Rett linje 38"/>
          <p:cNvCxnSpPr/>
          <p:nvPr/>
        </p:nvCxnSpPr>
        <p:spPr>
          <a:xfrm>
            <a:off x="7956376" y="2780928"/>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a:off x="8352420" y="2796841"/>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p:nvPr/>
        </p:nvCxnSpPr>
        <p:spPr>
          <a:xfrm>
            <a:off x="8676456" y="2826514"/>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kstSylinder 35"/>
          <p:cNvSpPr txBox="1"/>
          <p:nvPr/>
        </p:nvSpPr>
        <p:spPr>
          <a:xfrm>
            <a:off x="7668344" y="2355192"/>
            <a:ext cx="1368152" cy="611705"/>
          </a:xfrm>
          <a:prstGeom prst="rect">
            <a:avLst/>
          </a:prstGeom>
          <a:noFill/>
        </p:spPr>
        <p:txBody>
          <a:bodyPr wrap="square" lIns="91326" tIns="45664" rIns="91326" bIns="45664" rtlCol="0">
            <a:spAutoFit/>
          </a:bodyPr>
          <a:lstStyle/>
          <a:p>
            <a:r>
              <a:rPr lang="nb-NO" sz="1100" dirty="0" err="1">
                <a:solidFill>
                  <a:prstClr val="black"/>
                </a:solidFill>
              </a:rPr>
              <a:t>Backend</a:t>
            </a:r>
            <a:r>
              <a:rPr lang="nb-NO" sz="1100" dirty="0">
                <a:solidFill>
                  <a:prstClr val="black"/>
                </a:solidFill>
              </a:rPr>
              <a:t>  </a:t>
            </a:r>
          </a:p>
          <a:p>
            <a:r>
              <a:rPr lang="nb-NO" sz="1100" dirty="0">
                <a:solidFill>
                  <a:prstClr val="black"/>
                </a:solidFill>
              </a:rPr>
              <a:t> </a:t>
            </a:r>
            <a:r>
              <a:rPr lang="nb-NO" sz="1100" dirty="0" err="1">
                <a:solidFill>
                  <a:prstClr val="black"/>
                </a:solidFill>
              </a:rPr>
              <a:t>Frontend</a:t>
            </a:r>
            <a:endParaRPr lang="nb-NO" sz="1100" dirty="0">
              <a:solidFill>
                <a:prstClr val="black"/>
              </a:solidFill>
            </a:endParaRPr>
          </a:p>
          <a:p>
            <a:r>
              <a:rPr lang="nb-NO" sz="1100" dirty="0">
                <a:solidFill>
                  <a:prstClr val="black"/>
                </a:solidFill>
              </a:rPr>
              <a:t>Human </a:t>
            </a:r>
            <a:r>
              <a:rPr lang="nb-NO" sz="1100" dirty="0" err="1">
                <a:solidFill>
                  <a:prstClr val="black"/>
                </a:solidFill>
              </a:rPr>
              <a:t>interface</a:t>
            </a:r>
            <a:endParaRPr lang="nb-NO" sz="1100" dirty="0">
              <a:solidFill>
                <a:prstClr val="black"/>
              </a:solidFill>
            </a:endParaRPr>
          </a:p>
        </p:txBody>
      </p:sp>
    </p:spTree>
    <p:extLst>
      <p:ext uri="{BB962C8B-B14F-4D97-AF65-F5344CB8AC3E}">
        <p14:creationId xmlns:p14="http://schemas.microsoft.com/office/powerpoint/2010/main" val="14454781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pil 4"/>
          <p:cNvCxnSpPr/>
          <p:nvPr/>
        </p:nvCxnSpPr>
        <p:spPr>
          <a:xfrm>
            <a:off x="503548" y="3461458"/>
            <a:ext cx="784887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7" name="TekstSylinder 6"/>
          <p:cNvSpPr txBox="1"/>
          <p:nvPr/>
        </p:nvSpPr>
        <p:spPr>
          <a:xfrm>
            <a:off x="23" y="40370"/>
            <a:ext cx="9236861" cy="953994"/>
          </a:xfrm>
          <a:prstGeom prst="rect">
            <a:avLst/>
          </a:prstGeom>
          <a:noFill/>
        </p:spPr>
        <p:txBody>
          <a:bodyPr wrap="square" lIns="91326" tIns="45664" rIns="91326" bIns="45664" rtlCol="0">
            <a:spAutoFit/>
          </a:bodyPr>
          <a:lstStyle/>
          <a:p>
            <a:pPr algn="ctr"/>
            <a:r>
              <a:rPr lang="nb-NO" sz="3200" dirty="0">
                <a:solidFill>
                  <a:prstClr val="black"/>
                </a:solidFill>
              </a:rPr>
              <a:t>Forsknings- og brukerdrevet produksjonskjede </a:t>
            </a:r>
            <a:r>
              <a:rPr lang="nb-NO" sz="3200" dirty="0" err="1">
                <a:solidFill>
                  <a:prstClr val="black"/>
                </a:solidFill>
              </a:rPr>
              <a:t>NorESM</a:t>
            </a:r>
            <a:endParaRPr lang="nb-NO" sz="3200" dirty="0">
              <a:solidFill>
                <a:prstClr val="black"/>
              </a:solidFill>
            </a:endParaRPr>
          </a:p>
          <a:p>
            <a:pPr algn="ctr"/>
            <a:r>
              <a:rPr lang="nb-NO" sz="2400" dirty="0">
                <a:solidFill>
                  <a:prstClr val="black"/>
                </a:solidFill>
              </a:rPr>
              <a:t>En instituttkultur med flere dialekter</a:t>
            </a:r>
          </a:p>
        </p:txBody>
      </p:sp>
      <p:cxnSp>
        <p:nvCxnSpPr>
          <p:cNvPr id="9" name="Rett linje 8"/>
          <p:cNvCxnSpPr/>
          <p:nvPr/>
        </p:nvCxnSpPr>
        <p:spPr>
          <a:xfrm>
            <a:off x="1331640" y="2564905"/>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3" name="TekstSylinder 12"/>
          <p:cNvSpPr txBox="1"/>
          <p:nvPr/>
        </p:nvSpPr>
        <p:spPr>
          <a:xfrm>
            <a:off x="611560" y="1772840"/>
            <a:ext cx="1368152" cy="120032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Prosessbeskrivelse</a:t>
            </a:r>
          </a:p>
          <a:p>
            <a:r>
              <a:rPr lang="nb-NO" sz="1200" dirty="0">
                <a:solidFill>
                  <a:prstClr val="black"/>
                </a:solidFill>
              </a:rPr>
              <a:t>Dynamikk</a:t>
            </a:r>
          </a:p>
          <a:p>
            <a:r>
              <a:rPr lang="nb-NO" sz="1200" dirty="0">
                <a:solidFill>
                  <a:prstClr val="black"/>
                </a:solidFill>
              </a:rPr>
              <a:t>Fysikk, snø, is,</a:t>
            </a:r>
          </a:p>
          <a:p>
            <a:r>
              <a:rPr lang="nb-NO" sz="1200" dirty="0">
                <a:solidFill>
                  <a:prstClr val="black"/>
                </a:solidFill>
              </a:rPr>
              <a:t>Kjemi</a:t>
            </a:r>
          </a:p>
          <a:p>
            <a:r>
              <a:rPr lang="nb-NO" sz="1200" dirty="0" err="1">
                <a:solidFill>
                  <a:prstClr val="black"/>
                </a:solidFill>
              </a:rPr>
              <a:t>Jordsystem</a:t>
            </a:r>
            <a:endParaRPr lang="nb-NO" sz="1200" dirty="0">
              <a:solidFill>
                <a:prstClr val="black"/>
              </a:solidFill>
            </a:endParaRPr>
          </a:p>
          <a:p>
            <a:r>
              <a:rPr lang="nb-NO" sz="1200" dirty="0">
                <a:solidFill>
                  <a:prstClr val="black"/>
                </a:solidFill>
              </a:rPr>
              <a:t>Modellformulering</a:t>
            </a:r>
          </a:p>
        </p:txBody>
      </p:sp>
      <p:sp>
        <p:nvSpPr>
          <p:cNvPr id="15" name="TekstSylinder 14"/>
          <p:cNvSpPr txBox="1"/>
          <p:nvPr/>
        </p:nvSpPr>
        <p:spPr>
          <a:xfrm>
            <a:off x="611560" y="4755111"/>
            <a:ext cx="1440160" cy="1384995"/>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Forskningsrådet</a:t>
            </a:r>
          </a:p>
          <a:p>
            <a:r>
              <a:rPr lang="nb-NO" sz="1200" dirty="0">
                <a:solidFill>
                  <a:prstClr val="black"/>
                </a:solidFill>
              </a:rPr>
              <a:t>post50</a:t>
            </a:r>
          </a:p>
          <a:p>
            <a:r>
              <a:rPr lang="nb-NO" sz="1200" dirty="0">
                <a:solidFill>
                  <a:prstClr val="black"/>
                </a:solidFill>
              </a:rPr>
              <a:t>EU-prosjekter</a:t>
            </a:r>
          </a:p>
          <a:p>
            <a:r>
              <a:rPr lang="nb-NO" sz="1200" dirty="0">
                <a:solidFill>
                  <a:prstClr val="black"/>
                </a:solidFill>
              </a:rPr>
              <a:t>Nettverk med UiB,</a:t>
            </a:r>
          </a:p>
          <a:p>
            <a:r>
              <a:rPr lang="nb-NO" sz="1200" dirty="0">
                <a:solidFill>
                  <a:prstClr val="black"/>
                </a:solidFill>
              </a:rPr>
              <a:t>U&amp;H, WMO, WCRP, NCAR, AMAP </a:t>
            </a:r>
          </a:p>
          <a:p>
            <a:r>
              <a:rPr lang="nb-NO" sz="1200" dirty="0">
                <a:solidFill>
                  <a:prstClr val="black"/>
                </a:solidFill>
              </a:rPr>
              <a:t>internasjonalt</a:t>
            </a:r>
          </a:p>
        </p:txBody>
      </p:sp>
      <p:cxnSp>
        <p:nvCxnSpPr>
          <p:cNvPr id="16" name="Rett linje 15"/>
          <p:cNvCxnSpPr/>
          <p:nvPr/>
        </p:nvCxnSpPr>
        <p:spPr>
          <a:xfrm>
            <a:off x="2555776"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a:off x="6300192"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5553703" y="1118354"/>
            <a:ext cx="1476164" cy="3416320"/>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Postprosessering for  tilpasning</a:t>
            </a:r>
          </a:p>
          <a:p>
            <a:r>
              <a:rPr lang="nb-NO" sz="1200" dirty="0">
                <a:solidFill>
                  <a:prstClr val="black"/>
                </a:solidFill>
              </a:rPr>
              <a:t>RCM</a:t>
            </a:r>
          </a:p>
          <a:p>
            <a:r>
              <a:rPr lang="nb-NO" sz="1200" dirty="0">
                <a:solidFill>
                  <a:prstClr val="black"/>
                </a:solidFill>
              </a:rPr>
              <a:t>ESD</a:t>
            </a:r>
          </a:p>
          <a:p>
            <a:r>
              <a:rPr lang="nb-NO" sz="1200" dirty="0">
                <a:solidFill>
                  <a:prstClr val="black"/>
                </a:solidFill>
              </a:rPr>
              <a:t>Allmennheten</a:t>
            </a:r>
          </a:p>
          <a:p>
            <a:r>
              <a:rPr lang="nb-NO" sz="1200" dirty="0">
                <a:solidFill>
                  <a:prstClr val="black"/>
                </a:solidFill>
              </a:rPr>
              <a:t>Energisektor</a:t>
            </a:r>
          </a:p>
          <a:p>
            <a:r>
              <a:rPr lang="nb-NO" sz="1200" dirty="0">
                <a:solidFill>
                  <a:prstClr val="black"/>
                </a:solidFill>
              </a:rPr>
              <a:t>Flom/NVE</a:t>
            </a:r>
          </a:p>
          <a:p>
            <a:r>
              <a:rPr lang="nb-NO" sz="1200" dirty="0">
                <a:solidFill>
                  <a:prstClr val="black"/>
                </a:solidFill>
              </a:rPr>
              <a:t>Bedre byluft</a:t>
            </a:r>
          </a:p>
          <a:p>
            <a:r>
              <a:rPr lang="nb-NO" sz="1200" dirty="0">
                <a:solidFill>
                  <a:prstClr val="black"/>
                </a:solidFill>
              </a:rPr>
              <a:t>Shipping</a:t>
            </a:r>
          </a:p>
          <a:p>
            <a:r>
              <a:rPr lang="nb-NO" sz="1200" dirty="0" err="1">
                <a:solidFill>
                  <a:prstClr val="black"/>
                </a:solidFill>
              </a:rPr>
              <a:t>Veivær</a:t>
            </a:r>
            <a:r>
              <a:rPr lang="nb-NO" sz="1200" dirty="0">
                <a:solidFill>
                  <a:prstClr val="black"/>
                </a:solidFill>
              </a:rPr>
              <a:t>, </a:t>
            </a:r>
            <a:r>
              <a:rPr lang="nb-NO" sz="1200" dirty="0" err="1">
                <a:solidFill>
                  <a:prstClr val="black"/>
                </a:solidFill>
              </a:rPr>
              <a:t>togvær</a:t>
            </a:r>
            <a:endParaRPr lang="nb-NO" sz="1200" dirty="0">
              <a:solidFill>
                <a:prstClr val="black"/>
              </a:solidFill>
            </a:endParaRPr>
          </a:p>
          <a:p>
            <a:r>
              <a:rPr lang="nb-NO" sz="1200" dirty="0">
                <a:solidFill>
                  <a:prstClr val="black"/>
                </a:solidFill>
              </a:rPr>
              <a:t>Offshore</a:t>
            </a:r>
          </a:p>
          <a:p>
            <a:r>
              <a:rPr lang="nb-NO" sz="1200" dirty="0">
                <a:solidFill>
                  <a:prstClr val="black"/>
                </a:solidFill>
              </a:rPr>
              <a:t>Marine ressurser</a:t>
            </a:r>
          </a:p>
          <a:p>
            <a:r>
              <a:rPr lang="nb-NO" sz="1200" dirty="0">
                <a:solidFill>
                  <a:prstClr val="black"/>
                </a:solidFill>
              </a:rPr>
              <a:t>Bølgevarsler</a:t>
            </a:r>
          </a:p>
          <a:p>
            <a:r>
              <a:rPr lang="nb-NO" sz="1200" dirty="0">
                <a:solidFill>
                  <a:prstClr val="black"/>
                </a:solidFill>
              </a:rPr>
              <a:t>stormflo</a:t>
            </a:r>
          </a:p>
          <a:p>
            <a:r>
              <a:rPr lang="nb-NO" sz="1200" dirty="0">
                <a:solidFill>
                  <a:prstClr val="black"/>
                </a:solidFill>
              </a:rPr>
              <a:t>Landbruk</a:t>
            </a:r>
          </a:p>
          <a:p>
            <a:r>
              <a:rPr lang="nb-NO" sz="1200" dirty="0">
                <a:solidFill>
                  <a:prstClr val="black"/>
                </a:solidFill>
              </a:rPr>
              <a:t>Turisme</a:t>
            </a:r>
          </a:p>
          <a:p>
            <a:r>
              <a:rPr lang="nb-NO" sz="1200" dirty="0">
                <a:solidFill>
                  <a:prstClr val="black"/>
                </a:solidFill>
              </a:rPr>
              <a:t>Beredskap</a:t>
            </a:r>
          </a:p>
          <a:p>
            <a:r>
              <a:rPr lang="nb-NO" sz="1200" dirty="0" err="1">
                <a:solidFill>
                  <a:prstClr val="black"/>
                </a:solidFill>
              </a:rPr>
              <a:t>HiW</a:t>
            </a:r>
            <a:r>
              <a:rPr lang="nb-NO" sz="1200" dirty="0">
                <a:solidFill>
                  <a:prstClr val="black"/>
                </a:solidFill>
              </a:rPr>
              <a:t> </a:t>
            </a:r>
            <a:r>
              <a:rPr lang="nb-NO" sz="1200" dirty="0" err="1">
                <a:solidFill>
                  <a:prstClr val="black"/>
                </a:solidFill>
              </a:rPr>
              <a:t>inkl</a:t>
            </a:r>
            <a:r>
              <a:rPr lang="nb-NO" sz="1200" dirty="0">
                <a:solidFill>
                  <a:prstClr val="black"/>
                </a:solidFill>
              </a:rPr>
              <a:t> PL</a:t>
            </a:r>
          </a:p>
        </p:txBody>
      </p:sp>
      <p:sp>
        <p:nvSpPr>
          <p:cNvPr id="19" name="TekstSylinder 18"/>
          <p:cNvSpPr txBox="1"/>
          <p:nvPr/>
        </p:nvSpPr>
        <p:spPr>
          <a:xfrm>
            <a:off x="2123728" y="1772816"/>
            <a:ext cx="936104" cy="830997"/>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Dataassi-milasjon</a:t>
            </a:r>
            <a:r>
              <a:rPr lang="nb-NO" sz="1200" dirty="0">
                <a:solidFill>
                  <a:prstClr val="black"/>
                </a:solidFill>
              </a:rPr>
              <a:t> S2S, dekadisk</a:t>
            </a:r>
          </a:p>
        </p:txBody>
      </p:sp>
      <p:sp>
        <p:nvSpPr>
          <p:cNvPr id="20" name="TekstSylinder 19"/>
          <p:cNvSpPr txBox="1"/>
          <p:nvPr/>
        </p:nvSpPr>
        <p:spPr>
          <a:xfrm>
            <a:off x="2123728" y="4725145"/>
            <a:ext cx="1224136" cy="1015663"/>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Forskningsrådet, SFF?</a:t>
            </a:r>
          </a:p>
          <a:p>
            <a:r>
              <a:rPr lang="nb-NO" sz="1200" dirty="0">
                <a:solidFill>
                  <a:prstClr val="black"/>
                </a:solidFill>
              </a:rPr>
              <a:t>U&amp;H nasjonalt og internasjonalt</a:t>
            </a:r>
          </a:p>
        </p:txBody>
      </p:sp>
      <p:cxnSp>
        <p:nvCxnSpPr>
          <p:cNvPr id="21" name="Rett linje 20"/>
          <p:cNvCxnSpPr/>
          <p:nvPr/>
        </p:nvCxnSpPr>
        <p:spPr>
          <a:xfrm>
            <a:off x="4211960"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2" name="TekstSylinder 21"/>
          <p:cNvSpPr txBox="1"/>
          <p:nvPr/>
        </p:nvSpPr>
        <p:spPr>
          <a:xfrm>
            <a:off x="3707905" y="2199045"/>
            <a:ext cx="1008112"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EPS</a:t>
            </a:r>
          </a:p>
        </p:txBody>
      </p:sp>
      <p:sp>
        <p:nvSpPr>
          <p:cNvPr id="24" name="TekstSylinder 23"/>
          <p:cNvSpPr txBox="1"/>
          <p:nvPr/>
        </p:nvSpPr>
        <p:spPr>
          <a:xfrm>
            <a:off x="0" y="3322958"/>
            <a:ext cx="1187624" cy="276999"/>
          </a:xfrm>
          <a:prstGeom prst="rect">
            <a:avLst/>
          </a:prstGeom>
          <a:noFill/>
          <a:ln w="28575">
            <a:solidFill>
              <a:srgbClr val="00B050"/>
            </a:solidFill>
          </a:ln>
        </p:spPr>
        <p:txBody>
          <a:bodyPr wrap="square" lIns="91326" tIns="45664" rIns="91326" bIns="45664" rtlCol="0">
            <a:spAutoFit/>
          </a:bodyPr>
          <a:lstStyle/>
          <a:p>
            <a:r>
              <a:rPr lang="nb-NO" sz="1200" dirty="0">
                <a:solidFill>
                  <a:prstClr val="black"/>
                </a:solidFill>
              </a:rPr>
              <a:t>Observasjoner</a:t>
            </a:r>
          </a:p>
        </p:txBody>
      </p:sp>
      <p:sp>
        <p:nvSpPr>
          <p:cNvPr id="25" name="TekstSylinder 24"/>
          <p:cNvSpPr txBox="1"/>
          <p:nvPr/>
        </p:nvSpPr>
        <p:spPr>
          <a:xfrm>
            <a:off x="3563889" y="4725145"/>
            <a:ext cx="1296144" cy="830997"/>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Forskningsrådet, SFF?</a:t>
            </a:r>
          </a:p>
          <a:p>
            <a:r>
              <a:rPr lang="nb-NO" sz="1200" dirty="0">
                <a:solidFill>
                  <a:prstClr val="black"/>
                </a:solidFill>
              </a:rPr>
              <a:t>U&amp;H nasjonalt og internasjonalt</a:t>
            </a:r>
          </a:p>
        </p:txBody>
      </p:sp>
      <p:sp>
        <p:nvSpPr>
          <p:cNvPr id="26" name="TekstSylinder 25"/>
          <p:cNvSpPr txBox="1"/>
          <p:nvPr/>
        </p:nvSpPr>
        <p:spPr>
          <a:xfrm>
            <a:off x="5436120" y="4581152"/>
            <a:ext cx="1593771" cy="120032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Post 50, KSS, </a:t>
            </a:r>
          </a:p>
          <a:p>
            <a:r>
              <a:rPr lang="nb-NO" sz="1200" dirty="0">
                <a:solidFill>
                  <a:prstClr val="black"/>
                </a:solidFill>
              </a:rPr>
              <a:t>Statkraft, Statnett,  Beredskapsetater, CORDEX, CMIP6, IPCC</a:t>
            </a:r>
          </a:p>
          <a:p>
            <a:r>
              <a:rPr lang="nb-NO" sz="1200" dirty="0">
                <a:solidFill>
                  <a:prstClr val="black"/>
                </a:solidFill>
              </a:rPr>
              <a:t>NCAR,  </a:t>
            </a:r>
          </a:p>
          <a:p>
            <a:endParaRPr lang="nb-NO" sz="1200" dirty="0">
              <a:solidFill>
                <a:prstClr val="black"/>
              </a:solidFill>
            </a:endParaRPr>
          </a:p>
        </p:txBody>
      </p:sp>
      <p:cxnSp>
        <p:nvCxnSpPr>
          <p:cNvPr id="27" name="Rett linje 26"/>
          <p:cNvCxnSpPr/>
          <p:nvPr/>
        </p:nvCxnSpPr>
        <p:spPr>
          <a:xfrm>
            <a:off x="7668344"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8" name="TekstSylinder 27"/>
          <p:cNvSpPr txBox="1"/>
          <p:nvPr/>
        </p:nvSpPr>
        <p:spPr>
          <a:xfrm>
            <a:off x="7164288" y="2003648"/>
            <a:ext cx="1188132"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Verifikasjon</a:t>
            </a:r>
          </a:p>
        </p:txBody>
      </p:sp>
      <p:sp>
        <p:nvSpPr>
          <p:cNvPr id="29" name="TekstSylinder 28"/>
          <p:cNvSpPr txBox="1"/>
          <p:nvPr/>
        </p:nvSpPr>
        <p:spPr>
          <a:xfrm>
            <a:off x="7236296" y="4581129"/>
            <a:ext cx="1116124" cy="1015663"/>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Hirlam</a:t>
            </a:r>
            <a:r>
              <a:rPr lang="nb-NO" sz="1200" dirty="0">
                <a:solidFill>
                  <a:prstClr val="black"/>
                </a:solidFill>
              </a:rPr>
              <a:t> B, WMO,</a:t>
            </a:r>
          </a:p>
          <a:p>
            <a:r>
              <a:rPr lang="nb-NO" sz="1200" dirty="0">
                <a:solidFill>
                  <a:prstClr val="black"/>
                </a:solidFill>
              </a:rPr>
              <a:t>Alle spesialiserte brukere</a:t>
            </a:r>
          </a:p>
        </p:txBody>
      </p:sp>
      <p:sp>
        <p:nvSpPr>
          <p:cNvPr id="30" name="TekstSylinder 29"/>
          <p:cNvSpPr txBox="1"/>
          <p:nvPr/>
        </p:nvSpPr>
        <p:spPr>
          <a:xfrm>
            <a:off x="8444773" y="3183642"/>
            <a:ext cx="792088" cy="373659"/>
          </a:xfrm>
          <a:prstGeom prst="rect">
            <a:avLst/>
          </a:prstGeom>
          <a:noFill/>
        </p:spPr>
        <p:txBody>
          <a:bodyPr wrap="square" lIns="91326" tIns="45664" rIns="91326" bIns="45664" rtlCol="0">
            <a:spAutoFit/>
          </a:bodyPr>
          <a:lstStyle/>
          <a:p>
            <a:r>
              <a:rPr lang="nb-NO" dirty="0" smtClean="0">
                <a:solidFill>
                  <a:prstClr val="black"/>
                </a:solidFill>
              </a:rPr>
              <a:t>Bruk</a:t>
            </a:r>
            <a:endParaRPr lang="nb-NO" dirty="0">
              <a:solidFill>
                <a:prstClr val="black"/>
              </a:solidFill>
            </a:endParaRPr>
          </a:p>
        </p:txBody>
      </p:sp>
      <p:cxnSp>
        <p:nvCxnSpPr>
          <p:cNvPr id="32" name="Rett pil 31"/>
          <p:cNvCxnSpPr/>
          <p:nvPr/>
        </p:nvCxnSpPr>
        <p:spPr>
          <a:xfrm flipH="1">
            <a:off x="323529" y="1124744"/>
            <a:ext cx="777686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TekstSylinder 32"/>
          <p:cNvSpPr txBox="1"/>
          <p:nvPr/>
        </p:nvSpPr>
        <p:spPr>
          <a:xfrm>
            <a:off x="1043608" y="6266774"/>
            <a:ext cx="7128792" cy="369219"/>
          </a:xfrm>
          <a:prstGeom prst="rect">
            <a:avLst/>
          </a:prstGeom>
          <a:noFill/>
          <a:ln w="3175">
            <a:solidFill>
              <a:schemeClr val="tx1"/>
            </a:solidFill>
          </a:ln>
        </p:spPr>
        <p:txBody>
          <a:bodyPr wrap="square" lIns="91326" tIns="45664" rIns="91326" bIns="45664" rtlCol="0">
            <a:spAutoFit/>
          </a:bodyPr>
          <a:lstStyle/>
          <a:p>
            <a:r>
              <a:rPr lang="nb-NO" dirty="0" smtClean="0">
                <a:solidFill>
                  <a:prstClr val="black"/>
                </a:solidFill>
              </a:rPr>
              <a:t>R&amp;D, IT med geofaginnretning, brukskompetanse, formidlingskompetanse</a:t>
            </a:r>
            <a:endParaRPr lang="nb-NO" dirty="0">
              <a:solidFill>
                <a:prstClr val="black"/>
              </a:solidFill>
            </a:endParaRPr>
          </a:p>
        </p:txBody>
      </p:sp>
      <p:cxnSp>
        <p:nvCxnSpPr>
          <p:cNvPr id="35" name="Rett pil 34"/>
          <p:cNvCxnSpPr/>
          <p:nvPr/>
        </p:nvCxnSpPr>
        <p:spPr>
          <a:xfrm>
            <a:off x="-252536" y="627796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Pil ned 36"/>
          <p:cNvSpPr/>
          <p:nvPr/>
        </p:nvSpPr>
        <p:spPr>
          <a:xfrm rot="10800000">
            <a:off x="4716017" y="5596792"/>
            <a:ext cx="396044" cy="464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a:endParaRPr lang="nb-NO">
              <a:solidFill>
                <a:prstClr val="white"/>
              </a:solidFill>
            </a:endParaRPr>
          </a:p>
        </p:txBody>
      </p:sp>
      <p:cxnSp>
        <p:nvCxnSpPr>
          <p:cNvPr id="39" name="Rett linje 38"/>
          <p:cNvCxnSpPr/>
          <p:nvPr/>
        </p:nvCxnSpPr>
        <p:spPr>
          <a:xfrm>
            <a:off x="7956376" y="2780928"/>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a:off x="8352420" y="2796841"/>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p:nvPr/>
        </p:nvCxnSpPr>
        <p:spPr>
          <a:xfrm>
            <a:off x="8676456" y="2826514"/>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kstSylinder 33"/>
          <p:cNvSpPr txBox="1"/>
          <p:nvPr/>
        </p:nvSpPr>
        <p:spPr>
          <a:xfrm>
            <a:off x="7668344" y="2355192"/>
            <a:ext cx="1368152" cy="611705"/>
          </a:xfrm>
          <a:prstGeom prst="rect">
            <a:avLst/>
          </a:prstGeom>
          <a:noFill/>
        </p:spPr>
        <p:txBody>
          <a:bodyPr wrap="square" lIns="91326" tIns="45664" rIns="91326" bIns="45664" rtlCol="0">
            <a:spAutoFit/>
          </a:bodyPr>
          <a:lstStyle/>
          <a:p>
            <a:r>
              <a:rPr lang="nb-NO" sz="1100" dirty="0" err="1">
                <a:solidFill>
                  <a:prstClr val="black"/>
                </a:solidFill>
              </a:rPr>
              <a:t>Backend</a:t>
            </a:r>
            <a:r>
              <a:rPr lang="nb-NO" sz="1100" dirty="0">
                <a:solidFill>
                  <a:prstClr val="black"/>
                </a:solidFill>
              </a:rPr>
              <a:t>  </a:t>
            </a:r>
          </a:p>
          <a:p>
            <a:r>
              <a:rPr lang="nb-NO" sz="1100" dirty="0">
                <a:solidFill>
                  <a:prstClr val="black"/>
                </a:solidFill>
              </a:rPr>
              <a:t> </a:t>
            </a:r>
            <a:r>
              <a:rPr lang="nb-NO" sz="1100" dirty="0" err="1">
                <a:solidFill>
                  <a:prstClr val="black"/>
                </a:solidFill>
              </a:rPr>
              <a:t>Frontend</a:t>
            </a:r>
            <a:endParaRPr lang="nb-NO" sz="1100" dirty="0">
              <a:solidFill>
                <a:prstClr val="black"/>
              </a:solidFill>
            </a:endParaRPr>
          </a:p>
          <a:p>
            <a:r>
              <a:rPr lang="nb-NO" sz="1100" dirty="0">
                <a:solidFill>
                  <a:prstClr val="black"/>
                </a:solidFill>
              </a:rPr>
              <a:t>Human </a:t>
            </a:r>
            <a:r>
              <a:rPr lang="nb-NO" sz="1100" dirty="0" err="1">
                <a:solidFill>
                  <a:prstClr val="black"/>
                </a:solidFill>
              </a:rPr>
              <a:t>interface</a:t>
            </a:r>
            <a:endParaRPr lang="nb-NO" sz="1100" dirty="0">
              <a:solidFill>
                <a:prstClr val="black"/>
              </a:solidFill>
            </a:endParaRPr>
          </a:p>
        </p:txBody>
      </p:sp>
    </p:spTree>
    <p:extLst>
      <p:ext uri="{BB962C8B-B14F-4D97-AF65-F5344CB8AC3E}">
        <p14:creationId xmlns:p14="http://schemas.microsoft.com/office/powerpoint/2010/main" val="19033119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pil 4"/>
          <p:cNvCxnSpPr/>
          <p:nvPr/>
        </p:nvCxnSpPr>
        <p:spPr>
          <a:xfrm>
            <a:off x="503548" y="3461458"/>
            <a:ext cx="784887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7" name="TekstSylinder 6"/>
          <p:cNvSpPr txBox="1"/>
          <p:nvPr/>
        </p:nvSpPr>
        <p:spPr>
          <a:xfrm>
            <a:off x="107505" y="112276"/>
            <a:ext cx="8928992" cy="954107"/>
          </a:xfrm>
          <a:prstGeom prst="rect">
            <a:avLst/>
          </a:prstGeom>
          <a:noFill/>
        </p:spPr>
        <p:txBody>
          <a:bodyPr wrap="square" lIns="91326" tIns="45664" rIns="91326" bIns="45664" rtlCol="0">
            <a:spAutoFit/>
          </a:bodyPr>
          <a:lstStyle/>
          <a:p>
            <a:pPr algn="ctr"/>
            <a:r>
              <a:rPr lang="nb-NO" sz="3200" dirty="0">
                <a:solidFill>
                  <a:prstClr val="black"/>
                </a:solidFill>
              </a:rPr>
              <a:t>Forsknings- og brukerdrevet produksjonskjede EMEP</a:t>
            </a:r>
          </a:p>
          <a:p>
            <a:pPr algn="ctr"/>
            <a:r>
              <a:rPr lang="nb-NO" sz="2400" dirty="0">
                <a:solidFill>
                  <a:prstClr val="black"/>
                </a:solidFill>
              </a:rPr>
              <a:t>En instituttkultur med flere dialekter</a:t>
            </a:r>
          </a:p>
        </p:txBody>
      </p:sp>
      <p:cxnSp>
        <p:nvCxnSpPr>
          <p:cNvPr id="9" name="Rett linje 8"/>
          <p:cNvCxnSpPr/>
          <p:nvPr/>
        </p:nvCxnSpPr>
        <p:spPr>
          <a:xfrm>
            <a:off x="1331640" y="2564905"/>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3" name="TekstSylinder 12"/>
          <p:cNvSpPr txBox="1"/>
          <p:nvPr/>
        </p:nvSpPr>
        <p:spPr>
          <a:xfrm>
            <a:off x="611560" y="1772840"/>
            <a:ext cx="1368152" cy="120032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Prosessbeskrivelse</a:t>
            </a:r>
          </a:p>
          <a:p>
            <a:r>
              <a:rPr lang="nb-NO" sz="1200" dirty="0">
                <a:solidFill>
                  <a:prstClr val="black"/>
                </a:solidFill>
              </a:rPr>
              <a:t>Dynamikk</a:t>
            </a:r>
          </a:p>
          <a:p>
            <a:r>
              <a:rPr lang="nb-NO" sz="1200" dirty="0">
                <a:solidFill>
                  <a:prstClr val="black"/>
                </a:solidFill>
              </a:rPr>
              <a:t>Fysikk, </a:t>
            </a:r>
          </a:p>
          <a:p>
            <a:r>
              <a:rPr lang="nb-NO" sz="1200" dirty="0">
                <a:solidFill>
                  <a:prstClr val="black"/>
                </a:solidFill>
              </a:rPr>
              <a:t>Kjemi</a:t>
            </a:r>
          </a:p>
          <a:p>
            <a:r>
              <a:rPr lang="nb-NO" sz="1200" dirty="0" err="1">
                <a:solidFill>
                  <a:prstClr val="black"/>
                </a:solidFill>
              </a:rPr>
              <a:t>Jordsystem</a:t>
            </a:r>
            <a:endParaRPr lang="nb-NO" sz="1200" dirty="0">
              <a:solidFill>
                <a:prstClr val="black"/>
              </a:solidFill>
            </a:endParaRPr>
          </a:p>
          <a:p>
            <a:r>
              <a:rPr lang="nb-NO" sz="1200" dirty="0">
                <a:solidFill>
                  <a:prstClr val="black"/>
                </a:solidFill>
              </a:rPr>
              <a:t>Modellformulering</a:t>
            </a:r>
          </a:p>
        </p:txBody>
      </p:sp>
      <p:sp>
        <p:nvSpPr>
          <p:cNvPr id="15" name="TekstSylinder 14"/>
          <p:cNvSpPr txBox="1"/>
          <p:nvPr/>
        </p:nvSpPr>
        <p:spPr>
          <a:xfrm>
            <a:off x="611560" y="4755111"/>
            <a:ext cx="1440160" cy="1384995"/>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EMEP, CAMS, Forskningsrådet</a:t>
            </a:r>
          </a:p>
          <a:p>
            <a:r>
              <a:rPr lang="nb-NO" sz="1200" dirty="0">
                <a:solidFill>
                  <a:prstClr val="black"/>
                </a:solidFill>
              </a:rPr>
              <a:t>post50</a:t>
            </a:r>
          </a:p>
          <a:p>
            <a:r>
              <a:rPr lang="nb-NO" sz="1200" dirty="0">
                <a:solidFill>
                  <a:prstClr val="black"/>
                </a:solidFill>
              </a:rPr>
              <a:t>EU-prosjekter</a:t>
            </a:r>
          </a:p>
          <a:p>
            <a:r>
              <a:rPr lang="nb-NO" sz="1200" dirty="0">
                <a:solidFill>
                  <a:prstClr val="black"/>
                </a:solidFill>
              </a:rPr>
              <a:t>Nettverk med NILU, IIASA, EMEP -   </a:t>
            </a:r>
          </a:p>
          <a:p>
            <a:r>
              <a:rPr lang="nb-NO" sz="1200" dirty="0">
                <a:solidFill>
                  <a:prstClr val="black"/>
                </a:solidFill>
              </a:rPr>
              <a:t>internasjonalt</a:t>
            </a:r>
          </a:p>
        </p:txBody>
      </p:sp>
      <p:cxnSp>
        <p:nvCxnSpPr>
          <p:cNvPr id="16" name="Rett linje 15"/>
          <p:cNvCxnSpPr/>
          <p:nvPr/>
        </p:nvCxnSpPr>
        <p:spPr>
          <a:xfrm>
            <a:off x="2555776"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a:off x="6300192"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5553703" y="1247840"/>
            <a:ext cx="1476164" cy="2123658"/>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Postprosessering for </a:t>
            </a:r>
          </a:p>
          <a:p>
            <a:r>
              <a:rPr lang="nb-NO" sz="1200" dirty="0">
                <a:solidFill>
                  <a:prstClr val="black"/>
                </a:solidFill>
              </a:rPr>
              <a:t>CLRTAP</a:t>
            </a:r>
          </a:p>
          <a:p>
            <a:r>
              <a:rPr lang="nb-NO" sz="1200" dirty="0">
                <a:solidFill>
                  <a:prstClr val="black"/>
                </a:solidFill>
              </a:rPr>
              <a:t>GAINS</a:t>
            </a:r>
          </a:p>
          <a:p>
            <a:r>
              <a:rPr lang="nb-NO" sz="1200" dirty="0" err="1">
                <a:solidFill>
                  <a:prstClr val="black"/>
                </a:solidFill>
              </a:rPr>
              <a:t>Mitigation</a:t>
            </a:r>
            <a:endParaRPr lang="nb-NO" sz="1200" dirty="0">
              <a:solidFill>
                <a:prstClr val="black"/>
              </a:solidFill>
            </a:endParaRPr>
          </a:p>
          <a:p>
            <a:r>
              <a:rPr lang="nb-NO" sz="1200" dirty="0">
                <a:solidFill>
                  <a:prstClr val="black"/>
                </a:solidFill>
              </a:rPr>
              <a:t>Energisektor</a:t>
            </a:r>
          </a:p>
          <a:p>
            <a:r>
              <a:rPr lang="nb-NO" sz="1200" dirty="0">
                <a:solidFill>
                  <a:prstClr val="black"/>
                </a:solidFill>
              </a:rPr>
              <a:t>Bedre byluft</a:t>
            </a:r>
          </a:p>
          <a:p>
            <a:r>
              <a:rPr lang="nb-NO" sz="1200" dirty="0">
                <a:solidFill>
                  <a:prstClr val="black"/>
                </a:solidFill>
              </a:rPr>
              <a:t>Shipping</a:t>
            </a:r>
          </a:p>
          <a:p>
            <a:r>
              <a:rPr lang="nb-NO" sz="1200" dirty="0">
                <a:solidFill>
                  <a:prstClr val="black"/>
                </a:solidFill>
              </a:rPr>
              <a:t>sektorforurensning</a:t>
            </a:r>
          </a:p>
          <a:p>
            <a:r>
              <a:rPr lang="nb-NO" sz="1200" dirty="0">
                <a:solidFill>
                  <a:prstClr val="black"/>
                </a:solidFill>
              </a:rPr>
              <a:t>Offshore</a:t>
            </a:r>
          </a:p>
          <a:p>
            <a:r>
              <a:rPr lang="nb-NO" sz="1200" dirty="0">
                <a:solidFill>
                  <a:prstClr val="black"/>
                </a:solidFill>
              </a:rPr>
              <a:t>Landbruk</a:t>
            </a:r>
          </a:p>
          <a:p>
            <a:r>
              <a:rPr lang="nb-NO" sz="1200" dirty="0">
                <a:solidFill>
                  <a:prstClr val="black"/>
                </a:solidFill>
              </a:rPr>
              <a:t>Beredskap</a:t>
            </a:r>
          </a:p>
        </p:txBody>
      </p:sp>
      <p:sp>
        <p:nvSpPr>
          <p:cNvPr id="19" name="TekstSylinder 18"/>
          <p:cNvSpPr txBox="1"/>
          <p:nvPr/>
        </p:nvSpPr>
        <p:spPr>
          <a:xfrm>
            <a:off x="2123728" y="1772816"/>
            <a:ext cx="936104" cy="461665"/>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Dataassi-milasjon</a:t>
            </a:r>
            <a:endParaRPr lang="nb-NO" sz="1200" dirty="0">
              <a:solidFill>
                <a:prstClr val="black"/>
              </a:solidFill>
            </a:endParaRPr>
          </a:p>
        </p:txBody>
      </p:sp>
      <p:sp>
        <p:nvSpPr>
          <p:cNvPr id="20" name="TekstSylinder 19"/>
          <p:cNvSpPr txBox="1"/>
          <p:nvPr/>
        </p:nvSpPr>
        <p:spPr>
          <a:xfrm>
            <a:off x="2123728" y="4725145"/>
            <a:ext cx="1224136" cy="830997"/>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CAMS,</a:t>
            </a:r>
          </a:p>
          <a:p>
            <a:r>
              <a:rPr lang="nb-NO" sz="1200" dirty="0">
                <a:solidFill>
                  <a:prstClr val="black"/>
                </a:solidFill>
              </a:rPr>
              <a:t>NRS</a:t>
            </a:r>
          </a:p>
          <a:p>
            <a:r>
              <a:rPr lang="nb-NO" sz="1200" dirty="0">
                <a:solidFill>
                  <a:prstClr val="black"/>
                </a:solidFill>
              </a:rPr>
              <a:t>Forskningsrådet</a:t>
            </a:r>
          </a:p>
          <a:p>
            <a:r>
              <a:rPr lang="nb-NO" sz="1200" dirty="0">
                <a:solidFill>
                  <a:prstClr val="black"/>
                </a:solidFill>
              </a:rPr>
              <a:t>CLRTAP</a:t>
            </a:r>
          </a:p>
        </p:txBody>
      </p:sp>
      <p:cxnSp>
        <p:nvCxnSpPr>
          <p:cNvPr id="21" name="Rett linje 20"/>
          <p:cNvCxnSpPr/>
          <p:nvPr/>
        </p:nvCxnSpPr>
        <p:spPr>
          <a:xfrm>
            <a:off x="4211960"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2" name="TekstSylinder 21"/>
          <p:cNvSpPr txBox="1"/>
          <p:nvPr/>
        </p:nvSpPr>
        <p:spPr>
          <a:xfrm>
            <a:off x="3707905" y="2199045"/>
            <a:ext cx="1008112"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EPS</a:t>
            </a:r>
          </a:p>
        </p:txBody>
      </p:sp>
      <p:sp>
        <p:nvSpPr>
          <p:cNvPr id="24" name="TekstSylinder 23"/>
          <p:cNvSpPr txBox="1"/>
          <p:nvPr/>
        </p:nvSpPr>
        <p:spPr>
          <a:xfrm>
            <a:off x="0" y="3322958"/>
            <a:ext cx="1187624" cy="276999"/>
          </a:xfrm>
          <a:prstGeom prst="rect">
            <a:avLst/>
          </a:prstGeom>
          <a:noFill/>
          <a:ln w="28575">
            <a:solidFill>
              <a:srgbClr val="00B050"/>
            </a:solidFill>
          </a:ln>
        </p:spPr>
        <p:txBody>
          <a:bodyPr wrap="square" lIns="91326" tIns="45664" rIns="91326" bIns="45664" rtlCol="0">
            <a:spAutoFit/>
          </a:bodyPr>
          <a:lstStyle/>
          <a:p>
            <a:r>
              <a:rPr lang="nb-NO" sz="1200" dirty="0">
                <a:solidFill>
                  <a:prstClr val="black"/>
                </a:solidFill>
              </a:rPr>
              <a:t>Observasjoner</a:t>
            </a:r>
          </a:p>
        </p:txBody>
      </p:sp>
      <p:sp>
        <p:nvSpPr>
          <p:cNvPr id="25" name="TekstSylinder 24"/>
          <p:cNvSpPr txBox="1"/>
          <p:nvPr/>
        </p:nvSpPr>
        <p:spPr>
          <a:xfrm>
            <a:off x="3563888" y="4725146"/>
            <a:ext cx="1152128" cy="276999"/>
          </a:xfrm>
          <a:prstGeom prst="rect">
            <a:avLst/>
          </a:prstGeom>
          <a:noFill/>
          <a:ln w="3175">
            <a:solidFill>
              <a:schemeClr val="tx1"/>
            </a:solidFill>
          </a:ln>
        </p:spPr>
        <p:txBody>
          <a:bodyPr wrap="square" lIns="91326" tIns="45664" rIns="91326" bIns="45664" rtlCol="0">
            <a:spAutoFit/>
          </a:bodyPr>
          <a:lstStyle/>
          <a:p>
            <a:endParaRPr lang="nb-NO" sz="1200" dirty="0">
              <a:solidFill>
                <a:prstClr val="black"/>
              </a:solidFill>
            </a:endParaRPr>
          </a:p>
        </p:txBody>
      </p:sp>
      <p:sp>
        <p:nvSpPr>
          <p:cNvPr id="26" name="TekstSylinder 25"/>
          <p:cNvSpPr txBox="1"/>
          <p:nvPr/>
        </p:nvSpPr>
        <p:spPr>
          <a:xfrm>
            <a:off x="5436120" y="4581152"/>
            <a:ext cx="1593771" cy="120032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Post 50, SVV, Beredskapsetater, EU-prosjekter</a:t>
            </a:r>
          </a:p>
          <a:p>
            <a:r>
              <a:rPr lang="nb-NO" sz="1200" dirty="0">
                <a:solidFill>
                  <a:prstClr val="black"/>
                </a:solidFill>
              </a:rPr>
              <a:t>Nettverk med NILU, IIASA, EMEP -   </a:t>
            </a:r>
          </a:p>
          <a:p>
            <a:r>
              <a:rPr lang="nb-NO" sz="1200" dirty="0">
                <a:solidFill>
                  <a:prstClr val="black"/>
                </a:solidFill>
              </a:rPr>
              <a:t>internasjonalt</a:t>
            </a:r>
          </a:p>
        </p:txBody>
      </p:sp>
      <p:cxnSp>
        <p:nvCxnSpPr>
          <p:cNvPr id="27" name="Rett linje 26"/>
          <p:cNvCxnSpPr/>
          <p:nvPr/>
        </p:nvCxnSpPr>
        <p:spPr>
          <a:xfrm>
            <a:off x="7668344"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8" name="TekstSylinder 27"/>
          <p:cNvSpPr txBox="1"/>
          <p:nvPr/>
        </p:nvSpPr>
        <p:spPr>
          <a:xfrm>
            <a:off x="7164288" y="2003648"/>
            <a:ext cx="1188132"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Verifikasjon</a:t>
            </a:r>
          </a:p>
        </p:txBody>
      </p:sp>
      <p:sp>
        <p:nvSpPr>
          <p:cNvPr id="29" name="TekstSylinder 28"/>
          <p:cNvSpPr txBox="1"/>
          <p:nvPr/>
        </p:nvSpPr>
        <p:spPr>
          <a:xfrm>
            <a:off x="7236296" y="4581129"/>
            <a:ext cx="1116124" cy="830997"/>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WMO,</a:t>
            </a:r>
          </a:p>
          <a:p>
            <a:r>
              <a:rPr lang="nb-NO" sz="1200" dirty="0">
                <a:solidFill>
                  <a:prstClr val="black"/>
                </a:solidFill>
              </a:rPr>
              <a:t>Alle spesialiserte brukere</a:t>
            </a:r>
          </a:p>
        </p:txBody>
      </p:sp>
      <p:sp>
        <p:nvSpPr>
          <p:cNvPr id="30" name="TekstSylinder 29"/>
          <p:cNvSpPr txBox="1"/>
          <p:nvPr/>
        </p:nvSpPr>
        <p:spPr>
          <a:xfrm>
            <a:off x="8444773" y="3183642"/>
            <a:ext cx="792088" cy="373659"/>
          </a:xfrm>
          <a:prstGeom prst="rect">
            <a:avLst/>
          </a:prstGeom>
          <a:noFill/>
        </p:spPr>
        <p:txBody>
          <a:bodyPr wrap="square" lIns="91326" tIns="45664" rIns="91326" bIns="45664" rtlCol="0">
            <a:spAutoFit/>
          </a:bodyPr>
          <a:lstStyle/>
          <a:p>
            <a:r>
              <a:rPr lang="nb-NO" dirty="0" smtClean="0">
                <a:solidFill>
                  <a:prstClr val="black"/>
                </a:solidFill>
              </a:rPr>
              <a:t>Bruk</a:t>
            </a:r>
            <a:endParaRPr lang="nb-NO" dirty="0">
              <a:solidFill>
                <a:prstClr val="black"/>
              </a:solidFill>
            </a:endParaRPr>
          </a:p>
        </p:txBody>
      </p:sp>
      <p:cxnSp>
        <p:nvCxnSpPr>
          <p:cNvPr id="32" name="Rett pil 31"/>
          <p:cNvCxnSpPr/>
          <p:nvPr/>
        </p:nvCxnSpPr>
        <p:spPr>
          <a:xfrm flipH="1">
            <a:off x="323529" y="1124744"/>
            <a:ext cx="777686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TekstSylinder 32"/>
          <p:cNvSpPr txBox="1"/>
          <p:nvPr/>
        </p:nvSpPr>
        <p:spPr>
          <a:xfrm>
            <a:off x="1043608" y="6093307"/>
            <a:ext cx="7128792" cy="369219"/>
          </a:xfrm>
          <a:prstGeom prst="rect">
            <a:avLst/>
          </a:prstGeom>
          <a:noFill/>
          <a:ln w="3175">
            <a:solidFill>
              <a:schemeClr val="tx1"/>
            </a:solidFill>
          </a:ln>
        </p:spPr>
        <p:txBody>
          <a:bodyPr wrap="square" lIns="91326" tIns="45664" rIns="91326" bIns="45664" rtlCol="0">
            <a:spAutoFit/>
          </a:bodyPr>
          <a:lstStyle/>
          <a:p>
            <a:r>
              <a:rPr lang="nb-NO" dirty="0" smtClean="0">
                <a:solidFill>
                  <a:prstClr val="black"/>
                </a:solidFill>
              </a:rPr>
              <a:t>R&amp;D, IT med geofaginnretning, brukskompetanse, formidlingskompetanse</a:t>
            </a:r>
            <a:endParaRPr lang="nb-NO" dirty="0">
              <a:solidFill>
                <a:prstClr val="black"/>
              </a:solidFill>
            </a:endParaRPr>
          </a:p>
        </p:txBody>
      </p:sp>
      <p:sp>
        <p:nvSpPr>
          <p:cNvPr id="37" name="Pil ned 36"/>
          <p:cNvSpPr/>
          <p:nvPr/>
        </p:nvSpPr>
        <p:spPr>
          <a:xfrm rot="10800000">
            <a:off x="4716017" y="5596792"/>
            <a:ext cx="396044" cy="464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a:endParaRPr lang="nb-NO">
              <a:solidFill>
                <a:prstClr val="white"/>
              </a:solidFill>
            </a:endParaRPr>
          </a:p>
        </p:txBody>
      </p:sp>
      <p:cxnSp>
        <p:nvCxnSpPr>
          <p:cNvPr id="39" name="Rett linje 38"/>
          <p:cNvCxnSpPr/>
          <p:nvPr/>
        </p:nvCxnSpPr>
        <p:spPr>
          <a:xfrm>
            <a:off x="7956376" y="2780928"/>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a:off x="8352420" y="2796841"/>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p:nvPr/>
        </p:nvCxnSpPr>
        <p:spPr>
          <a:xfrm>
            <a:off x="8676456" y="2826514"/>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kstSylinder 33"/>
          <p:cNvSpPr txBox="1"/>
          <p:nvPr/>
        </p:nvSpPr>
        <p:spPr>
          <a:xfrm>
            <a:off x="7668344" y="2355192"/>
            <a:ext cx="1368152" cy="611705"/>
          </a:xfrm>
          <a:prstGeom prst="rect">
            <a:avLst/>
          </a:prstGeom>
          <a:noFill/>
        </p:spPr>
        <p:txBody>
          <a:bodyPr wrap="square" lIns="91326" tIns="45664" rIns="91326" bIns="45664" rtlCol="0">
            <a:spAutoFit/>
          </a:bodyPr>
          <a:lstStyle/>
          <a:p>
            <a:r>
              <a:rPr lang="nb-NO" sz="1100" dirty="0" err="1">
                <a:solidFill>
                  <a:prstClr val="black"/>
                </a:solidFill>
              </a:rPr>
              <a:t>Backend</a:t>
            </a:r>
            <a:r>
              <a:rPr lang="nb-NO" sz="1100" dirty="0">
                <a:solidFill>
                  <a:prstClr val="black"/>
                </a:solidFill>
              </a:rPr>
              <a:t>  </a:t>
            </a:r>
          </a:p>
          <a:p>
            <a:r>
              <a:rPr lang="nb-NO" sz="1100" dirty="0">
                <a:solidFill>
                  <a:prstClr val="black"/>
                </a:solidFill>
              </a:rPr>
              <a:t> </a:t>
            </a:r>
            <a:r>
              <a:rPr lang="nb-NO" sz="1100" dirty="0" err="1">
                <a:solidFill>
                  <a:prstClr val="black"/>
                </a:solidFill>
              </a:rPr>
              <a:t>Frontend</a:t>
            </a:r>
            <a:endParaRPr lang="nb-NO" sz="1100" dirty="0">
              <a:solidFill>
                <a:prstClr val="black"/>
              </a:solidFill>
            </a:endParaRPr>
          </a:p>
          <a:p>
            <a:r>
              <a:rPr lang="nb-NO" sz="1100" dirty="0">
                <a:solidFill>
                  <a:prstClr val="black"/>
                </a:solidFill>
              </a:rPr>
              <a:t>Human </a:t>
            </a:r>
            <a:r>
              <a:rPr lang="nb-NO" sz="1100" dirty="0" err="1">
                <a:solidFill>
                  <a:prstClr val="black"/>
                </a:solidFill>
              </a:rPr>
              <a:t>interface</a:t>
            </a:r>
            <a:endParaRPr lang="nb-NO" sz="1100" dirty="0">
              <a:solidFill>
                <a:prstClr val="black"/>
              </a:solidFill>
            </a:endParaRPr>
          </a:p>
        </p:txBody>
      </p:sp>
    </p:spTree>
    <p:extLst>
      <p:ext uri="{BB962C8B-B14F-4D97-AF65-F5344CB8AC3E}">
        <p14:creationId xmlns:p14="http://schemas.microsoft.com/office/powerpoint/2010/main" val="2607529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pil 4"/>
          <p:cNvCxnSpPr/>
          <p:nvPr/>
        </p:nvCxnSpPr>
        <p:spPr>
          <a:xfrm>
            <a:off x="503548" y="3461458"/>
            <a:ext cx="784887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7" name="TekstSylinder 6"/>
          <p:cNvSpPr txBox="1"/>
          <p:nvPr/>
        </p:nvSpPr>
        <p:spPr>
          <a:xfrm>
            <a:off x="0" y="112276"/>
            <a:ext cx="9144000" cy="830997"/>
          </a:xfrm>
          <a:prstGeom prst="rect">
            <a:avLst/>
          </a:prstGeom>
          <a:noFill/>
        </p:spPr>
        <p:txBody>
          <a:bodyPr wrap="square" lIns="91326" tIns="45664" rIns="91326" bIns="45664" rtlCol="0">
            <a:spAutoFit/>
          </a:bodyPr>
          <a:lstStyle/>
          <a:p>
            <a:pPr algn="ctr"/>
            <a:r>
              <a:rPr lang="nb-NO" sz="2400" dirty="0">
                <a:solidFill>
                  <a:prstClr val="black"/>
                </a:solidFill>
              </a:rPr>
              <a:t>Forsknings- og brukerdrevet produksjonskjede beredskapsmodeller</a:t>
            </a:r>
          </a:p>
          <a:p>
            <a:pPr algn="ctr"/>
            <a:r>
              <a:rPr lang="nb-NO" sz="2400" dirty="0">
                <a:solidFill>
                  <a:prstClr val="black"/>
                </a:solidFill>
              </a:rPr>
              <a:t>En instituttkultur med flere dialekter</a:t>
            </a:r>
          </a:p>
        </p:txBody>
      </p:sp>
      <p:cxnSp>
        <p:nvCxnSpPr>
          <p:cNvPr id="9" name="Rett linje 8"/>
          <p:cNvCxnSpPr/>
          <p:nvPr/>
        </p:nvCxnSpPr>
        <p:spPr>
          <a:xfrm>
            <a:off x="1331640" y="2564905"/>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5" name="TekstSylinder 14"/>
          <p:cNvSpPr txBox="1"/>
          <p:nvPr/>
        </p:nvSpPr>
        <p:spPr>
          <a:xfrm>
            <a:off x="611560" y="4755111"/>
            <a:ext cx="1440160" cy="1384995"/>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EMEP, SSV, Luftfartstilsynet/</a:t>
            </a:r>
          </a:p>
          <a:p>
            <a:r>
              <a:rPr lang="nb-NO" sz="1200" dirty="0">
                <a:solidFill>
                  <a:prstClr val="black"/>
                </a:solidFill>
              </a:rPr>
              <a:t>Avinor, </a:t>
            </a:r>
          </a:p>
          <a:p>
            <a:r>
              <a:rPr lang="nb-NO" sz="1200" dirty="0">
                <a:solidFill>
                  <a:prstClr val="black"/>
                </a:solidFill>
              </a:rPr>
              <a:t>Kystverket, </a:t>
            </a:r>
            <a:r>
              <a:rPr lang="nb-NO" sz="1200" dirty="0" err="1">
                <a:solidFill>
                  <a:prstClr val="black"/>
                </a:solidFill>
              </a:rPr>
              <a:t>Hovedrednings</a:t>
            </a:r>
            <a:r>
              <a:rPr lang="nb-NO" sz="1200" dirty="0">
                <a:solidFill>
                  <a:prstClr val="black"/>
                </a:solidFill>
              </a:rPr>
              <a:t>-sentralen, SFF CERAD</a:t>
            </a:r>
          </a:p>
        </p:txBody>
      </p:sp>
      <p:cxnSp>
        <p:nvCxnSpPr>
          <p:cNvPr id="16" name="Rett linje 15"/>
          <p:cNvCxnSpPr/>
          <p:nvPr/>
        </p:nvCxnSpPr>
        <p:spPr>
          <a:xfrm>
            <a:off x="2555776"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a:off x="6300192"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18" name="TekstSylinder 17"/>
          <p:cNvSpPr txBox="1"/>
          <p:nvPr/>
        </p:nvSpPr>
        <p:spPr>
          <a:xfrm>
            <a:off x="5436097" y="2095983"/>
            <a:ext cx="1476164"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Postprosessering  </a:t>
            </a:r>
          </a:p>
        </p:txBody>
      </p:sp>
      <p:sp>
        <p:nvSpPr>
          <p:cNvPr id="19" name="TekstSylinder 18"/>
          <p:cNvSpPr txBox="1"/>
          <p:nvPr/>
        </p:nvSpPr>
        <p:spPr>
          <a:xfrm>
            <a:off x="2100602" y="2108900"/>
            <a:ext cx="936104" cy="461665"/>
          </a:xfrm>
          <a:prstGeom prst="rect">
            <a:avLst/>
          </a:prstGeom>
          <a:noFill/>
          <a:ln w="3175">
            <a:solidFill>
              <a:schemeClr val="tx1"/>
            </a:solidFill>
          </a:ln>
        </p:spPr>
        <p:txBody>
          <a:bodyPr wrap="square" lIns="91326" tIns="45664" rIns="91326" bIns="45664" rtlCol="0">
            <a:spAutoFit/>
          </a:bodyPr>
          <a:lstStyle/>
          <a:p>
            <a:r>
              <a:rPr lang="nb-NO" sz="1200" dirty="0" err="1">
                <a:solidFill>
                  <a:prstClr val="black"/>
                </a:solidFill>
              </a:rPr>
              <a:t>Dataassi-milasjon</a:t>
            </a:r>
            <a:endParaRPr lang="nb-NO" sz="1200" dirty="0">
              <a:solidFill>
                <a:prstClr val="black"/>
              </a:solidFill>
            </a:endParaRPr>
          </a:p>
        </p:txBody>
      </p:sp>
      <p:cxnSp>
        <p:nvCxnSpPr>
          <p:cNvPr id="21" name="Rett linje 20"/>
          <p:cNvCxnSpPr/>
          <p:nvPr/>
        </p:nvCxnSpPr>
        <p:spPr>
          <a:xfrm>
            <a:off x="4211960" y="2594847"/>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2" name="TekstSylinder 21"/>
          <p:cNvSpPr txBox="1"/>
          <p:nvPr/>
        </p:nvSpPr>
        <p:spPr>
          <a:xfrm>
            <a:off x="3707905" y="2199045"/>
            <a:ext cx="1008112"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EPS</a:t>
            </a:r>
          </a:p>
        </p:txBody>
      </p:sp>
      <p:sp>
        <p:nvSpPr>
          <p:cNvPr id="24" name="TekstSylinder 23"/>
          <p:cNvSpPr txBox="1"/>
          <p:nvPr/>
        </p:nvSpPr>
        <p:spPr>
          <a:xfrm>
            <a:off x="0" y="3322958"/>
            <a:ext cx="1187624" cy="276999"/>
          </a:xfrm>
          <a:prstGeom prst="rect">
            <a:avLst/>
          </a:prstGeom>
          <a:noFill/>
          <a:ln w="28575">
            <a:solidFill>
              <a:srgbClr val="00B050"/>
            </a:solidFill>
          </a:ln>
        </p:spPr>
        <p:txBody>
          <a:bodyPr wrap="square" lIns="91326" tIns="45664" rIns="91326" bIns="45664" rtlCol="0">
            <a:spAutoFit/>
          </a:bodyPr>
          <a:lstStyle/>
          <a:p>
            <a:r>
              <a:rPr lang="nb-NO" sz="1200" dirty="0">
                <a:solidFill>
                  <a:prstClr val="black"/>
                </a:solidFill>
              </a:rPr>
              <a:t>Observasjoner</a:t>
            </a:r>
          </a:p>
        </p:txBody>
      </p:sp>
      <p:sp>
        <p:nvSpPr>
          <p:cNvPr id="26" name="TekstSylinder 25"/>
          <p:cNvSpPr txBox="1"/>
          <p:nvPr/>
        </p:nvSpPr>
        <p:spPr>
          <a:xfrm>
            <a:off x="5436120" y="4581129"/>
            <a:ext cx="1593771" cy="646331"/>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Post 50, SSV, Beredskapsetater, EU-prosjekter, SFF CERAD</a:t>
            </a:r>
          </a:p>
        </p:txBody>
      </p:sp>
      <p:cxnSp>
        <p:nvCxnSpPr>
          <p:cNvPr id="27" name="Rett linje 26"/>
          <p:cNvCxnSpPr/>
          <p:nvPr/>
        </p:nvCxnSpPr>
        <p:spPr>
          <a:xfrm>
            <a:off x="7668344" y="2476044"/>
            <a:ext cx="0" cy="216024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28" name="TekstSylinder 27"/>
          <p:cNvSpPr txBox="1"/>
          <p:nvPr/>
        </p:nvSpPr>
        <p:spPr>
          <a:xfrm>
            <a:off x="7164288" y="2003648"/>
            <a:ext cx="1188132" cy="276999"/>
          </a:xfrm>
          <a:prstGeom prst="rect">
            <a:avLst/>
          </a:prstGeom>
          <a:noFill/>
          <a:ln w="3175">
            <a:solidFill>
              <a:schemeClr val="tx1"/>
            </a:solidFill>
          </a:ln>
        </p:spPr>
        <p:txBody>
          <a:bodyPr wrap="square" lIns="91326" tIns="45664" rIns="91326" bIns="45664" rtlCol="0">
            <a:spAutoFit/>
          </a:bodyPr>
          <a:lstStyle/>
          <a:p>
            <a:r>
              <a:rPr lang="nb-NO" sz="1200" dirty="0">
                <a:solidFill>
                  <a:prstClr val="black"/>
                </a:solidFill>
              </a:rPr>
              <a:t>Verifikasjon</a:t>
            </a:r>
          </a:p>
        </p:txBody>
      </p:sp>
      <p:sp>
        <p:nvSpPr>
          <p:cNvPr id="30" name="TekstSylinder 29"/>
          <p:cNvSpPr txBox="1"/>
          <p:nvPr/>
        </p:nvSpPr>
        <p:spPr>
          <a:xfrm>
            <a:off x="8444773" y="3183642"/>
            <a:ext cx="792088" cy="373659"/>
          </a:xfrm>
          <a:prstGeom prst="rect">
            <a:avLst/>
          </a:prstGeom>
          <a:noFill/>
        </p:spPr>
        <p:txBody>
          <a:bodyPr wrap="square" lIns="91326" tIns="45664" rIns="91326" bIns="45664" rtlCol="0">
            <a:spAutoFit/>
          </a:bodyPr>
          <a:lstStyle/>
          <a:p>
            <a:r>
              <a:rPr lang="nb-NO" dirty="0" smtClean="0">
                <a:solidFill>
                  <a:prstClr val="black"/>
                </a:solidFill>
              </a:rPr>
              <a:t>Bruk</a:t>
            </a:r>
            <a:endParaRPr lang="nb-NO" dirty="0">
              <a:solidFill>
                <a:prstClr val="black"/>
              </a:solidFill>
            </a:endParaRPr>
          </a:p>
        </p:txBody>
      </p:sp>
      <p:cxnSp>
        <p:nvCxnSpPr>
          <p:cNvPr id="32" name="Rett pil 31"/>
          <p:cNvCxnSpPr/>
          <p:nvPr/>
        </p:nvCxnSpPr>
        <p:spPr>
          <a:xfrm flipH="1">
            <a:off x="323529" y="1124744"/>
            <a:ext cx="777686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TekstSylinder 32"/>
          <p:cNvSpPr txBox="1"/>
          <p:nvPr/>
        </p:nvSpPr>
        <p:spPr>
          <a:xfrm>
            <a:off x="1043608" y="6093307"/>
            <a:ext cx="7128792" cy="369219"/>
          </a:xfrm>
          <a:prstGeom prst="rect">
            <a:avLst/>
          </a:prstGeom>
          <a:noFill/>
          <a:ln w="3175">
            <a:solidFill>
              <a:schemeClr val="tx1"/>
            </a:solidFill>
          </a:ln>
        </p:spPr>
        <p:txBody>
          <a:bodyPr wrap="square" lIns="91326" tIns="45664" rIns="91326" bIns="45664" rtlCol="0">
            <a:spAutoFit/>
          </a:bodyPr>
          <a:lstStyle/>
          <a:p>
            <a:r>
              <a:rPr lang="nb-NO" dirty="0" smtClean="0">
                <a:solidFill>
                  <a:prstClr val="black"/>
                </a:solidFill>
              </a:rPr>
              <a:t>R&amp;D, IT med geofaginnretning, brukskompetanse, formidlingskompetanse</a:t>
            </a:r>
            <a:endParaRPr lang="nb-NO" dirty="0">
              <a:solidFill>
                <a:prstClr val="black"/>
              </a:solidFill>
            </a:endParaRPr>
          </a:p>
        </p:txBody>
      </p:sp>
      <p:sp>
        <p:nvSpPr>
          <p:cNvPr id="37" name="Pil ned 36"/>
          <p:cNvSpPr/>
          <p:nvPr/>
        </p:nvSpPr>
        <p:spPr>
          <a:xfrm rot="10800000">
            <a:off x="4716017" y="5596792"/>
            <a:ext cx="396044" cy="464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rtlCol="0" anchor="ctr"/>
          <a:lstStyle/>
          <a:p>
            <a:pPr algn="ctr"/>
            <a:endParaRPr lang="nb-NO">
              <a:solidFill>
                <a:prstClr val="white"/>
              </a:solidFill>
            </a:endParaRPr>
          </a:p>
        </p:txBody>
      </p:sp>
      <p:cxnSp>
        <p:nvCxnSpPr>
          <p:cNvPr id="39" name="Rett linje 38"/>
          <p:cNvCxnSpPr/>
          <p:nvPr/>
        </p:nvCxnSpPr>
        <p:spPr>
          <a:xfrm>
            <a:off x="7956376" y="2780928"/>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a:off x="8352420" y="2796841"/>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a:off x="8676456" y="2826514"/>
            <a:ext cx="0" cy="1329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kstSylinder 24"/>
          <p:cNvSpPr txBox="1"/>
          <p:nvPr/>
        </p:nvSpPr>
        <p:spPr>
          <a:xfrm>
            <a:off x="7668344" y="2355192"/>
            <a:ext cx="1368152" cy="611705"/>
          </a:xfrm>
          <a:prstGeom prst="rect">
            <a:avLst/>
          </a:prstGeom>
          <a:noFill/>
        </p:spPr>
        <p:txBody>
          <a:bodyPr wrap="square" lIns="91326" tIns="45664" rIns="91326" bIns="45664" rtlCol="0">
            <a:spAutoFit/>
          </a:bodyPr>
          <a:lstStyle/>
          <a:p>
            <a:r>
              <a:rPr lang="nb-NO" sz="1100" dirty="0" err="1">
                <a:solidFill>
                  <a:prstClr val="black"/>
                </a:solidFill>
              </a:rPr>
              <a:t>Backend</a:t>
            </a:r>
            <a:r>
              <a:rPr lang="nb-NO" sz="1100" dirty="0">
                <a:solidFill>
                  <a:prstClr val="black"/>
                </a:solidFill>
              </a:rPr>
              <a:t>  </a:t>
            </a:r>
          </a:p>
          <a:p>
            <a:r>
              <a:rPr lang="nb-NO" sz="1100" dirty="0">
                <a:solidFill>
                  <a:prstClr val="black"/>
                </a:solidFill>
              </a:rPr>
              <a:t> </a:t>
            </a:r>
            <a:r>
              <a:rPr lang="nb-NO" sz="1100" dirty="0" err="1">
                <a:solidFill>
                  <a:prstClr val="black"/>
                </a:solidFill>
              </a:rPr>
              <a:t>Frontend</a:t>
            </a:r>
            <a:endParaRPr lang="nb-NO" sz="1100" dirty="0">
              <a:solidFill>
                <a:prstClr val="black"/>
              </a:solidFill>
            </a:endParaRPr>
          </a:p>
          <a:p>
            <a:r>
              <a:rPr lang="nb-NO" sz="1100" dirty="0">
                <a:solidFill>
                  <a:prstClr val="black"/>
                </a:solidFill>
              </a:rPr>
              <a:t>Human </a:t>
            </a:r>
            <a:r>
              <a:rPr lang="nb-NO" sz="1100" dirty="0" err="1">
                <a:solidFill>
                  <a:prstClr val="black"/>
                </a:solidFill>
              </a:rPr>
              <a:t>interface</a:t>
            </a:r>
            <a:endParaRPr lang="nb-NO" sz="1100" dirty="0">
              <a:solidFill>
                <a:prstClr val="black"/>
              </a:solidFill>
            </a:endParaRPr>
          </a:p>
        </p:txBody>
      </p:sp>
    </p:spTree>
    <p:extLst>
      <p:ext uri="{BB962C8B-B14F-4D97-AF65-F5344CB8AC3E}">
        <p14:creationId xmlns:p14="http://schemas.microsoft.com/office/powerpoint/2010/main" val="1649375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612774" y="228600"/>
            <a:ext cx="9756775" cy="896938"/>
          </a:xfrm>
          <a:noFill/>
          <a:ln/>
        </p:spPr>
        <p:txBody>
          <a:bodyPr/>
          <a:lstStyle/>
          <a:p>
            <a:r>
              <a:rPr lang="en-US" sz="3200"/>
              <a:t>Loss in life expectancy attributable to </a:t>
            </a:r>
            <a:br>
              <a:rPr lang="en-US" sz="3200"/>
            </a:br>
            <a:r>
              <a:rPr lang="en-US" sz="3200"/>
              <a:t>anthropogenic PM2.5 [months] (IIASA)</a:t>
            </a:r>
          </a:p>
        </p:txBody>
      </p:sp>
      <p:pic>
        <p:nvPicPr>
          <p:cNvPr id="424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412899"/>
            <a:ext cx="2706688" cy="2879725"/>
          </a:xfrm>
          <a:prstGeom prst="rect">
            <a:avLst/>
          </a:prstGeom>
          <a:noFill/>
          <a:extLst>
            <a:ext uri="{909E8E84-426E-40DD-AFC4-6F175D3DCCD1}">
              <a14:hiddenFill xmlns:a14="http://schemas.microsoft.com/office/drawing/2010/main">
                <a:solidFill>
                  <a:srgbClr val="FFFFFF"/>
                </a:solidFill>
              </a14:hiddenFill>
            </a:ext>
          </a:extLst>
        </p:spPr>
      </p:pic>
      <p:pic>
        <p:nvPicPr>
          <p:cNvPr id="424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950" y="1412899"/>
            <a:ext cx="2693988" cy="2879725"/>
          </a:xfrm>
          <a:prstGeom prst="rect">
            <a:avLst/>
          </a:prstGeom>
          <a:noFill/>
          <a:extLst>
            <a:ext uri="{909E8E84-426E-40DD-AFC4-6F175D3DCCD1}">
              <a14:hiddenFill xmlns:a14="http://schemas.microsoft.com/office/drawing/2010/main">
                <a:solidFill>
                  <a:srgbClr val="FFFFFF"/>
                </a:solidFill>
              </a14:hiddenFill>
            </a:ext>
          </a:extLst>
        </p:spPr>
      </p:pic>
      <p:pic>
        <p:nvPicPr>
          <p:cNvPr id="4249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213" y="1412875"/>
            <a:ext cx="2640012" cy="2808288"/>
          </a:xfrm>
          <a:prstGeom prst="rect">
            <a:avLst/>
          </a:prstGeom>
          <a:noFill/>
          <a:extLst>
            <a:ext uri="{909E8E84-426E-40DD-AFC4-6F175D3DCCD1}">
              <a14:hiddenFill xmlns:a14="http://schemas.microsoft.com/office/drawing/2010/main">
                <a:solidFill>
                  <a:srgbClr val="FFFFFF"/>
                </a:solidFill>
              </a14:hiddenFill>
            </a:ext>
          </a:extLst>
        </p:spPr>
      </p:pic>
      <p:sp>
        <p:nvSpPr>
          <p:cNvPr id="424966" name="Rectangle 6"/>
          <p:cNvSpPr>
            <a:spLocks noChangeArrowheads="1"/>
          </p:cNvSpPr>
          <p:nvPr/>
        </p:nvSpPr>
        <p:spPr bwMode="auto">
          <a:xfrm>
            <a:off x="23" y="110033"/>
            <a:ext cx="184709" cy="3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6" tIns="45664" rIns="91326" bIns="45664" anchor="ctr">
            <a:spAutoFit/>
          </a:bodyPr>
          <a:lstStyle/>
          <a:p>
            <a:pPr fontAlgn="base">
              <a:spcBef>
                <a:spcPct val="0"/>
              </a:spcBef>
              <a:spcAft>
                <a:spcPct val="0"/>
              </a:spcAft>
            </a:pPr>
            <a:endParaRPr lang="nb-NO">
              <a:solidFill>
                <a:srgbClr val="000000"/>
              </a:solidFill>
            </a:endParaRPr>
          </a:p>
        </p:txBody>
      </p:sp>
      <p:sp>
        <p:nvSpPr>
          <p:cNvPr id="424967" name="Rectangle 7"/>
          <p:cNvSpPr>
            <a:spLocks noChangeArrowheads="1"/>
          </p:cNvSpPr>
          <p:nvPr/>
        </p:nvSpPr>
        <p:spPr bwMode="auto">
          <a:xfrm>
            <a:off x="-1493" y="2208836"/>
            <a:ext cx="225239" cy="26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6" tIns="45664" rIns="91326" bIns="45664" anchor="ctr">
            <a:spAutoFit/>
          </a:bodyPr>
          <a:lstStyle/>
          <a:p>
            <a:pPr algn="just" fontAlgn="base">
              <a:spcBef>
                <a:spcPct val="0"/>
              </a:spcBef>
              <a:spcAft>
                <a:spcPct val="0"/>
              </a:spcAft>
            </a:pPr>
            <a:r>
              <a:rPr lang="en-GB" altLang="zh-CN" sz="1100">
                <a:solidFill>
                  <a:srgbClr val="000000"/>
                </a:solidFill>
                <a:ea typeface="SimSun" pitchFamily="2" charset="-122"/>
                <a:cs typeface="Times New Roman" pitchFamily="18" charset="0"/>
              </a:rPr>
              <a:t> </a:t>
            </a:r>
            <a:endParaRPr lang="en-GB" altLang="zh-CN">
              <a:solidFill>
                <a:srgbClr val="000000"/>
              </a:solidFill>
              <a:ea typeface="SimSun" pitchFamily="2" charset="-122"/>
              <a:cs typeface="Times New Roman" pitchFamily="18" charset="0"/>
            </a:endParaRPr>
          </a:p>
        </p:txBody>
      </p:sp>
      <p:sp>
        <p:nvSpPr>
          <p:cNvPr id="424968" name="Rectangle 8"/>
          <p:cNvSpPr>
            <a:spLocks noChangeArrowheads="1"/>
          </p:cNvSpPr>
          <p:nvPr/>
        </p:nvSpPr>
        <p:spPr bwMode="auto">
          <a:xfrm>
            <a:off x="-1493" y="4393236"/>
            <a:ext cx="225239" cy="26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26" tIns="45664" rIns="91326" bIns="45664" anchor="ctr">
            <a:spAutoFit/>
          </a:bodyPr>
          <a:lstStyle/>
          <a:p>
            <a:pPr algn="just" fontAlgn="base">
              <a:spcBef>
                <a:spcPct val="0"/>
              </a:spcBef>
              <a:spcAft>
                <a:spcPct val="0"/>
              </a:spcAft>
            </a:pPr>
            <a:r>
              <a:rPr lang="en-GB" altLang="zh-CN" sz="1100">
                <a:solidFill>
                  <a:srgbClr val="000000"/>
                </a:solidFill>
                <a:ea typeface="SimSun" pitchFamily="2" charset="-122"/>
                <a:cs typeface="Times New Roman" pitchFamily="18" charset="0"/>
              </a:rPr>
              <a:t> </a:t>
            </a:r>
            <a:endParaRPr lang="en-GB" altLang="zh-CN">
              <a:solidFill>
                <a:srgbClr val="000000"/>
              </a:solidFill>
              <a:ea typeface="SimSun" pitchFamily="2" charset="-122"/>
              <a:cs typeface="Times New Roman" pitchFamily="18" charset="0"/>
            </a:endParaRPr>
          </a:p>
        </p:txBody>
      </p:sp>
      <p:sp>
        <p:nvSpPr>
          <p:cNvPr id="424969" name="Text Box 9"/>
          <p:cNvSpPr txBox="1">
            <a:spLocks noChangeArrowheads="1"/>
          </p:cNvSpPr>
          <p:nvPr/>
        </p:nvSpPr>
        <p:spPr bwMode="auto">
          <a:xfrm>
            <a:off x="468331" y="5013348"/>
            <a:ext cx="8231187" cy="12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26" tIns="45664" rIns="91326" bIns="45664">
            <a:spAutoFit/>
          </a:bodyPr>
          <a:lstStyle/>
          <a:p>
            <a:pPr fontAlgn="base">
              <a:spcBef>
                <a:spcPct val="0"/>
              </a:spcBef>
              <a:spcAft>
                <a:spcPct val="0"/>
              </a:spcAft>
            </a:pPr>
            <a:r>
              <a:rPr lang="en-US" sz="2400">
                <a:solidFill>
                  <a:srgbClr val="000000"/>
                </a:solidFill>
                <a:cs typeface="Times New Roman" pitchFamily="18" charset="0"/>
              </a:rPr>
              <a:t>Loss in average statistical life expectancy due to identified anthropogenic PM2.5, average of calculations for 1997, 1999, 2000 &amp; 2003 meteorologies</a:t>
            </a:r>
          </a:p>
        </p:txBody>
      </p:sp>
      <p:sp>
        <p:nvSpPr>
          <p:cNvPr id="424970" name="Text Box 10"/>
          <p:cNvSpPr txBox="1">
            <a:spLocks noChangeArrowheads="1"/>
          </p:cNvSpPr>
          <p:nvPr/>
        </p:nvSpPr>
        <p:spPr bwMode="auto">
          <a:xfrm>
            <a:off x="1187450" y="4365625"/>
            <a:ext cx="676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26" tIns="45664" rIns="91326" bIns="45664">
            <a:spAutoFit/>
          </a:bodyPr>
          <a:lstStyle/>
          <a:p>
            <a:pPr fontAlgn="base">
              <a:spcBef>
                <a:spcPct val="0"/>
              </a:spcBef>
              <a:spcAft>
                <a:spcPct val="0"/>
              </a:spcAft>
            </a:pPr>
            <a:r>
              <a:rPr lang="en-US" sz="2000">
                <a:solidFill>
                  <a:srgbClr val="000000"/>
                </a:solidFill>
                <a:cs typeface="Times New Roman" pitchFamily="18" charset="0"/>
              </a:rPr>
              <a:t>2000                            2010                                2020</a:t>
            </a:r>
            <a:r>
              <a:rPr lang="en-US" sz="2400">
                <a:solidFill>
                  <a:srgbClr val="000000"/>
                </a:solidFill>
                <a:latin typeface="Times New Roman" pitchFamily="18" charset="0"/>
                <a:cs typeface="Times New Roman" pitchFamily="18" charset="0"/>
              </a:rPr>
              <a:t>   </a:t>
            </a:r>
          </a:p>
        </p:txBody>
      </p:sp>
      <p:sp>
        <p:nvSpPr>
          <p:cNvPr id="2" name="TekstSylinder 1"/>
          <p:cNvSpPr txBox="1"/>
          <p:nvPr/>
        </p:nvSpPr>
        <p:spPr>
          <a:xfrm>
            <a:off x="111149" y="12130"/>
            <a:ext cx="2660675" cy="373659"/>
          </a:xfrm>
          <a:prstGeom prst="rect">
            <a:avLst/>
          </a:prstGeom>
          <a:noFill/>
        </p:spPr>
        <p:txBody>
          <a:bodyPr wrap="square" lIns="91326" tIns="45664" rIns="91326" bIns="45664" rtlCol="0">
            <a:spAutoFit/>
          </a:bodyPr>
          <a:lstStyle/>
          <a:p>
            <a:r>
              <a:rPr lang="nb-NO" b="1" dirty="0" smtClean="0">
                <a:solidFill>
                  <a:srgbClr val="FF0000"/>
                </a:solidFill>
              </a:rPr>
              <a:t>MILJØANALYSER</a:t>
            </a:r>
            <a:endParaRPr lang="nb-NO" b="1" dirty="0">
              <a:solidFill>
                <a:srgbClr val="FF0000"/>
              </a:solidFill>
            </a:endParaRPr>
          </a:p>
        </p:txBody>
      </p:sp>
    </p:spTree>
    <p:extLst>
      <p:ext uri="{BB962C8B-B14F-4D97-AF65-F5344CB8AC3E}">
        <p14:creationId xmlns:p14="http://schemas.microsoft.com/office/powerpoint/2010/main" val="20716908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52420" y="-195549"/>
            <a:ext cx="9151938" cy="6958013"/>
            <a:chOff x="67" y="-218"/>
            <a:chExt cx="5765" cy="4538"/>
          </a:xfrm>
        </p:grpSpPr>
        <p:sp>
          <p:nvSpPr>
            <p:cNvPr id="22542" name="AutoShape 3"/>
            <p:cNvSpPr>
              <a:spLocks noChangeArrowheads="1"/>
            </p:cNvSpPr>
            <p:nvPr/>
          </p:nvSpPr>
          <p:spPr bwMode="auto">
            <a:xfrm>
              <a:off x="1282" y="3249"/>
              <a:ext cx="1544" cy="286"/>
            </a:xfrm>
            <a:prstGeom prst="rightArrow">
              <a:avLst>
                <a:gd name="adj1" fmla="val 46491"/>
                <a:gd name="adj2" fmla="val 54886"/>
              </a:avLst>
            </a:prstGeom>
            <a:solidFill>
              <a:schemeClr val="bg1"/>
            </a:solidFill>
            <a:ln w="9525">
              <a:solidFill>
                <a:schemeClr val="tx1"/>
              </a:solidFill>
              <a:prstDash val="sysDot"/>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43" name="Text Box 4"/>
            <p:cNvSpPr txBox="1">
              <a:spLocks noChangeArrowheads="1"/>
            </p:cNvSpPr>
            <p:nvPr/>
          </p:nvSpPr>
          <p:spPr bwMode="auto">
            <a:xfrm>
              <a:off x="133" y="1592"/>
              <a:ext cx="786" cy="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Basic data from:</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Observations</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Experiments</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Process </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description</a:t>
              </a:r>
            </a:p>
            <a:p>
              <a:pPr defTabSz="908727" fontAlgn="base">
                <a:spcBef>
                  <a:spcPct val="0"/>
                </a:spcBef>
                <a:spcAft>
                  <a:spcPct val="0"/>
                </a:spcAft>
                <a:buNone/>
              </a:pPr>
              <a:endParaRPr lang="fr-FR" altLang="nb-NO" sz="1400" i="1" dirty="0">
                <a:solidFill>
                  <a:srgbClr val="000000"/>
                </a:solidFill>
                <a:latin typeface="Times New Roman" pitchFamily="18" charset="0"/>
                <a:ea typeface="ＭＳ Ｐゴシック" pitchFamily="34" charset="-128"/>
                <a:cs typeface="Times New Roman" pitchFamily="18" charset="0"/>
              </a:endParaRPr>
            </a:p>
          </p:txBody>
        </p:sp>
        <p:sp>
          <p:nvSpPr>
            <p:cNvPr id="22544" name="Line 5"/>
            <p:cNvSpPr>
              <a:spLocks noChangeShapeType="1"/>
            </p:cNvSpPr>
            <p:nvPr/>
          </p:nvSpPr>
          <p:spPr bwMode="auto">
            <a:xfrm>
              <a:off x="737" y="200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5" name="Line 6"/>
            <p:cNvSpPr>
              <a:spLocks noChangeShapeType="1"/>
            </p:cNvSpPr>
            <p:nvPr/>
          </p:nvSpPr>
          <p:spPr bwMode="auto">
            <a:xfrm>
              <a:off x="737" y="217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6" name="Line 7"/>
            <p:cNvSpPr>
              <a:spLocks noChangeShapeType="1"/>
            </p:cNvSpPr>
            <p:nvPr/>
          </p:nvSpPr>
          <p:spPr bwMode="auto">
            <a:xfrm>
              <a:off x="737" y="234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7" name="Line 8"/>
            <p:cNvSpPr>
              <a:spLocks noChangeShapeType="1"/>
            </p:cNvSpPr>
            <p:nvPr/>
          </p:nvSpPr>
          <p:spPr bwMode="auto">
            <a:xfrm>
              <a:off x="737" y="251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8" name="Line 9"/>
            <p:cNvSpPr>
              <a:spLocks noChangeShapeType="1"/>
            </p:cNvSpPr>
            <p:nvPr/>
          </p:nvSpPr>
          <p:spPr bwMode="auto">
            <a:xfrm>
              <a:off x="737" y="268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9" name="Line 10"/>
            <p:cNvSpPr>
              <a:spLocks noChangeShapeType="1"/>
            </p:cNvSpPr>
            <p:nvPr/>
          </p:nvSpPr>
          <p:spPr bwMode="auto">
            <a:xfrm>
              <a:off x="737" y="2858"/>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50" name="AutoShape 11"/>
            <p:cNvSpPr>
              <a:spLocks/>
            </p:cNvSpPr>
            <p:nvPr/>
          </p:nvSpPr>
          <p:spPr bwMode="auto">
            <a:xfrm>
              <a:off x="1191" y="1715"/>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1" name="AutoShape 12"/>
            <p:cNvSpPr>
              <a:spLocks noChangeArrowheads="1"/>
            </p:cNvSpPr>
            <p:nvPr/>
          </p:nvSpPr>
          <p:spPr bwMode="auto">
            <a:xfrm>
              <a:off x="965" y="1921"/>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2" name="AutoShape 13"/>
            <p:cNvSpPr>
              <a:spLocks noChangeArrowheads="1"/>
            </p:cNvSpPr>
            <p:nvPr/>
          </p:nvSpPr>
          <p:spPr bwMode="auto">
            <a:xfrm>
              <a:off x="1282" y="2454"/>
              <a:ext cx="182" cy="512"/>
            </a:xfrm>
            <a:prstGeom prst="rightArrow">
              <a:avLst>
                <a:gd name="adj1" fmla="val 50120"/>
                <a:gd name="adj2" fmla="val 44750"/>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3" name="AutoShape 14"/>
            <p:cNvSpPr>
              <a:spLocks noChangeArrowheads="1"/>
            </p:cNvSpPr>
            <p:nvPr/>
          </p:nvSpPr>
          <p:spPr bwMode="auto">
            <a:xfrm>
              <a:off x="3007" y="2340"/>
              <a:ext cx="272" cy="625"/>
            </a:xfrm>
            <a:prstGeom prst="rightArrow">
              <a:avLst>
                <a:gd name="adj1" fmla="val 50000"/>
                <a:gd name="adj2" fmla="val 25000"/>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4" name="AutoShape 15"/>
            <p:cNvSpPr>
              <a:spLocks noChangeArrowheads="1"/>
            </p:cNvSpPr>
            <p:nvPr/>
          </p:nvSpPr>
          <p:spPr bwMode="auto">
            <a:xfrm>
              <a:off x="964" y="2114"/>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5" name="AutoShape 16"/>
            <p:cNvSpPr>
              <a:spLocks noChangeArrowheads="1"/>
            </p:cNvSpPr>
            <p:nvPr/>
          </p:nvSpPr>
          <p:spPr bwMode="auto">
            <a:xfrm>
              <a:off x="963" y="2307"/>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6" name="AutoShape 17"/>
            <p:cNvSpPr>
              <a:spLocks noChangeArrowheads="1"/>
            </p:cNvSpPr>
            <p:nvPr/>
          </p:nvSpPr>
          <p:spPr bwMode="auto">
            <a:xfrm>
              <a:off x="962" y="2499"/>
              <a:ext cx="136" cy="171"/>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7" name="AutoShape 18"/>
            <p:cNvSpPr>
              <a:spLocks noChangeArrowheads="1"/>
            </p:cNvSpPr>
            <p:nvPr/>
          </p:nvSpPr>
          <p:spPr bwMode="auto">
            <a:xfrm>
              <a:off x="961" y="2692"/>
              <a:ext cx="136" cy="171"/>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8" name="AutoShape 19"/>
            <p:cNvSpPr>
              <a:spLocks noChangeArrowheads="1"/>
            </p:cNvSpPr>
            <p:nvPr/>
          </p:nvSpPr>
          <p:spPr bwMode="auto">
            <a:xfrm>
              <a:off x="960" y="2885"/>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9" name="AutoShape 20"/>
            <p:cNvSpPr>
              <a:spLocks noChangeArrowheads="1"/>
            </p:cNvSpPr>
            <p:nvPr/>
          </p:nvSpPr>
          <p:spPr bwMode="auto">
            <a:xfrm>
              <a:off x="964" y="3534"/>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0" name="Line 21"/>
            <p:cNvSpPr>
              <a:spLocks noChangeShapeType="1"/>
            </p:cNvSpPr>
            <p:nvPr/>
          </p:nvSpPr>
          <p:spPr bwMode="auto">
            <a:xfrm>
              <a:off x="746" y="3620"/>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61" name="AutoShape 22"/>
            <p:cNvSpPr>
              <a:spLocks noChangeArrowheads="1"/>
            </p:cNvSpPr>
            <p:nvPr/>
          </p:nvSpPr>
          <p:spPr bwMode="auto">
            <a:xfrm rot="-5400000">
              <a:off x="1191" y="2091"/>
              <a:ext cx="1817" cy="1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499 h 21600"/>
                <a:gd name="T14" fmla="*/ 17095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vert="eaVert"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800" dirty="0">
                  <a:solidFill>
                    <a:srgbClr val="000000"/>
                  </a:solidFill>
                  <a:latin typeface="Arial Black" pitchFamily="34" charset="0"/>
                  <a:ea typeface="ＭＳ Ｐゴシック" pitchFamily="34" charset="-128"/>
                  <a:cs typeface="Arial" charset="0"/>
                </a:rPr>
                <a:t> 							</a:t>
              </a:r>
            </a:p>
            <a:p>
              <a:pPr algn="ctr" defTabSz="908727" fontAlgn="base">
                <a:spcBef>
                  <a:spcPct val="0"/>
                </a:spcBef>
                <a:spcAft>
                  <a:spcPct val="0"/>
                </a:spcAft>
                <a:buNone/>
              </a:pPr>
              <a:r>
                <a:rPr lang="fr-FR" altLang="nb-NO" sz="1800" dirty="0">
                  <a:solidFill>
                    <a:srgbClr val="000000"/>
                  </a:solidFill>
                  <a:latin typeface="Arial Black" pitchFamily="34" charset="0"/>
                  <a:ea typeface="ＭＳ Ｐゴシック" pitchFamily="34" charset="-128"/>
                  <a:cs typeface="Arial" charset="0"/>
                </a:rPr>
                <a:t>Core </a:t>
              </a:r>
            </a:p>
            <a:p>
              <a:pPr algn="ctr" defTabSz="908727" fontAlgn="base">
                <a:spcBef>
                  <a:spcPct val="0"/>
                </a:spcBef>
                <a:spcAft>
                  <a:spcPct val="0"/>
                </a:spcAft>
                <a:buNone/>
              </a:pPr>
              <a:r>
                <a:rPr lang="fr-FR" altLang="nb-NO" sz="1800" dirty="0">
                  <a:solidFill>
                    <a:srgbClr val="000000"/>
                  </a:solidFill>
                  <a:latin typeface="Arial Black" pitchFamily="34" charset="0"/>
                  <a:ea typeface="ＭＳ Ｐゴシック" pitchFamily="34" charset="-128"/>
                  <a:cs typeface="Arial" charset="0"/>
                </a:rPr>
                <a:t>Services</a:t>
              </a:r>
            </a:p>
          </p:txBody>
        </p:sp>
        <p:sp>
          <p:nvSpPr>
            <p:cNvPr id="22562" name="AutoShape 23"/>
            <p:cNvSpPr>
              <a:spLocks noChangeArrowheads="1"/>
            </p:cNvSpPr>
            <p:nvPr/>
          </p:nvSpPr>
          <p:spPr bwMode="auto">
            <a:xfrm rot="5400000">
              <a:off x="2983" y="2114"/>
              <a:ext cx="1817" cy="1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06 h 21600"/>
                <a:gd name="T14" fmla="*/ 17095 w 21600"/>
                <a:gd name="T15" fmla="*/ 1709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rot="10800000" vert="eaVert"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800">
                  <a:solidFill>
                    <a:srgbClr val="000000"/>
                  </a:solidFill>
                  <a:latin typeface="Arial Black" pitchFamily="34" charset="0"/>
                  <a:ea typeface="ＭＳ Ｐゴシック" pitchFamily="34" charset="-128"/>
                  <a:cs typeface="Arial" charset="0"/>
                </a:rPr>
                <a:t> </a:t>
              </a:r>
            </a:p>
            <a:p>
              <a:pPr algn="ctr" defTabSz="908727" fontAlgn="base">
                <a:spcBef>
                  <a:spcPct val="0"/>
                </a:spcBef>
                <a:spcAft>
                  <a:spcPct val="0"/>
                </a:spcAft>
                <a:buNone/>
              </a:pPr>
              <a:r>
                <a:rPr lang="fr-FR" altLang="nb-NO" sz="1800">
                  <a:solidFill>
                    <a:srgbClr val="000000"/>
                  </a:solidFill>
                  <a:latin typeface="Arial Black" pitchFamily="34" charset="0"/>
                  <a:ea typeface="ＭＳ Ｐゴシック" pitchFamily="34" charset="-128"/>
                  <a:cs typeface="Arial" charset="0"/>
                </a:rPr>
                <a:t>Downstream </a:t>
              </a:r>
            </a:p>
            <a:p>
              <a:pPr algn="ctr" defTabSz="908727" fontAlgn="base">
                <a:spcBef>
                  <a:spcPct val="0"/>
                </a:spcBef>
                <a:spcAft>
                  <a:spcPct val="0"/>
                </a:spcAft>
                <a:buNone/>
              </a:pPr>
              <a:r>
                <a:rPr lang="fr-FR" altLang="nb-NO" sz="1800">
                  <a:solidFill>
                    <a:srgbClr val="000000"/>
                  </a:solidFill>
                  <a:latin typeface="Arial Black" pitchFamily="34" charset="0"/>
                  <a:ea typeface="ＭＳ Ｐゴシック" pitchFamily="34" charset="-128"/>
                  <a:cs typeface="Arial" charset="0"/>
                </a:rPr>
                <a:t>Services</a:t>
              </a:r>
            </a:p>
          </p:txBody>
        </p:sp>
        <p:sp>
          <p:nvSpPr>
            <p:cNvPr id="22563" name="AutoShape 24"/>
            <p:cNvSpPr>
              <a:spLocks noChangeArrowheads="1"/>
            </p:cNvSpPr>
            <p:nvPr/>
          </p:nvSpPr>
          <p:spPr bwMode="auto">
            <a:xfrm>
              <a:off x="2599" y="2511"/>
              <a:ext cx="272" cy="34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4" name="Text Box 25"/>
            <p:cNvSpPr txBox="1">
              <a:spLocks noChangeArrowheads="1"/>
            </p:cNvSpPr>
            <p:nvPr/>
          </p:nvSpPr>
          <p:spPr bwMode="auto">
            <a:xfrm>
              <a:off x="5003" y="1748"/>
              <a:ext cx="829" cy="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specialized</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operational</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users</a:t>
              </a:r>
            </a:p>
            <a:p>
              <a:pPr defTabSz="908727" fontAlgn="base">
                <a:spcBef>
                  <a:spcPct val="0"/>
                </a:spcBef>
                <a:spcAft>
                  <a:spcPct val="0"/>
                </a:spcAft>
                <a:buNone/>
              </a:pPr>
              <a:endParaRPr lang="fr-FR" altLang="nb-NO" sz="1400" b="1" dirty="0">
                <a:solidFill>
                  <a:srgbClr val="000000"/>
                </a:solidFill>
                <a:latin typeface="Arial" charset="0"/>
                <a:ea typeface="ＭＳ Ｐゴシック" pitchFamily="34" charset="-128"/>
                <a:cs typeface="Arial" charset="0"/>
              </a:endParaRP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Other </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branches of </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research</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or innovation</a:t>
              </a:r>
            </a:p>
          </p:txBody>
        </p:sp>
        <p:sp>
          <p:nvSpPr>
            <p:cNvPr id="22565" name="AutoShape 26"/>
            <p:cNvSpPr>
              <a:spLocks noChangeArrowheads="1"/>
            </p:cNvSpPr>
            <p:nvPr/>
          </p:nvSpPr>
          <p:spPr bwMode="auto">
            <a:xfrm>
              <a:off x="4369" y="1886"/>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6" name="AutoShape 27"/>
            <p:cNvSpPr>
              <a:spLocks noChangeArrowheads="1"/>
            </p:cNvSpPr>
            <p:nvPr/>
          </p:nvSpPr>
          <p:spPr bwMode="auto">
            <a:xfrm>
              <a:off x="4641" y="1829"/>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7" name="AutoShape 28"/>
            <p:cNvSpPr>
              <a:spLocks noChangeArrowheads="1"/>
            </p:cNvSpPr>
            <p:nvPr/>
          </p:nvSpPr>
          <p:spPr bwMode="auto">
            <a:xfrm>
              <a:off x="4369" y="2226"/>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8" name="AutoShape 29"/>
            <p:cNvSpPr>
              <a:spLocks noChangeArrowheads="1"/>
            </p:cNvSpPr>
            <p:nvPr/>
          </p:nvSpPr>
          <p:spPr bwMode="auto">
            <a:xfrm>
              <a:off x="4369" y="2567"/>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9" name="AutoShape 30"/>
            <p:cNvSpPr>
              <a:spLocks noChangeArrowheads="1"/>
            </p:cNvSpPr>
            <p:nvPr/>
          </p:nvSpPr>
          <p:spPr bwMode="auto">
            <a:xfrm>
              <a:off x="4369" y="2908"/>
              <a:ext cx="226" cy="227"/>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0" name="AutoShape 31"/>
            <p:cNvSpPr>
              <a:spLocks noChangeArrowheads="1"/>
            </p:cNvSpPr>
            <p:nvPr/>
          </p:nvSpPr>
          <p:spPr bwMode="auto">
            <a:xfrm>
              <a:off x="4369" y="3248"/>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1" name="AutoShape 32"/>
            <p:cNvSpPr>
              <a:spLocks noChangeArrowheads="1"/>
            </p:cNvSpPr>
            <p:nvPr/>
          </p:nvSpPr>
          <p:spPr bwMode="auto">
            <a:xfrm>
              <a:off x="4641" y="2567"/>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2" name="AutoShape 33"/>
            <p:cNvSpPr>
              <a:spLocks noChangeArrowheads="1"/>
            </p:cNvSpPr>
            <p:nvPr/>
          </p:nvSpPr>
          <p:spPr bwMode="auto">
            <a:xfrm>
              <a:off x="4641" y="2908"/>
              <a:ext cx="272" cy="226"/>
            </a:xfrm>
            <a:prstGeom prst="rightArrow">
              <a:avLst>
                <a:gd name="adj1" fmla="val 54694"/>
                <a:gd name="adj2" fmla="val 42921"/>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3" name="AutoShape 34"/>
            <p:cNvSpPr>
              <a:spLocks noChangeArrowheads="1"/>
            </p:cNvSpPr>
            <p:nvPr/>
          </p:nvSpPr>
          <p:spPr bwMode="auto">
            <a:xfrm>
              <a:off x="4641" y="3248"/>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4" name="AutoShape 35"/>
            <p:cNvSpPr>
              <a:spLocks/>
            </p:cNvSpPr>
            <p:nvPr/>
          </p:nvSpPr>
          <p:spPr bwMode="auto">
            <a:xfrm>
              <a:off x="4958" y="1714"/>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5" name="Text Box 36"/>
            <p:cNvSpPr txBox="1">
              <a:spLocks noChangeArrowheads="1"/>
            </p:cNvSpPr>
            <p:nvPr/>
          </p:nvSpPr>
          <p:spPr bwMode="auto">
            <a:xfrm>
              <a:off x="67" y="2523"/>
              <a:ext cx="1034" cy="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Output from </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other</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science</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disciplines</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or services</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IA, socio-economics</a:t>
              </a:r>
            </a:p>
          </p:txBody>
        </p:sp>
        <p:sp>
          <p:nvSpPr>
            <p:cNvPr id="22576" name="AutoShape 37"/>
            <p:cNvSpPr>
              <a:spLocks noChangeArrowheads="1"/>
            </p:cNvSpPr>
            <p:nvPr/>
          </p:nvSpPr>
          <p:spPr bwMode="auto">
            <a:xfrm>
              <a:off x="964" y="3306"/>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7" name="Line 38"/>
            <p:cNvSpPr>
              <a:spLocks noChangeShapeType="1"/>
            </p:cNvSpPr>
            <p:nvPr/>
          </p:nvSpPr>
          <p:spPr bwMode="auto">
            <a:xfrm>
              <a:off x="746" y="3392"/>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78" name="AutoShape 39"/>
            <p:cNvSpPr>
              <a:spLocks noChangeArrowheads="1"/>
            </p:cNvSpPr>
            <p:nvPr/>
          </p:nvSpPr>
          <p:spPr bwMode="auto">
            <a:xfrm>
              <a:off x="2112" y="892"/>
              <a:ext cx="1296" cy="909"/>
            </a:xfrm>
            <a:prstGeom prst="downArrowCallout">
              <a:avLst>
                <a:gd name="adj1" fmla="val 16317"/>
                <a:gd name="adj2" fmla="val 17597"/>
                <a:gd name="adj3" fmla="val 13634"/>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Core </a:t>
              </a:r>
            </a:p>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information </a:t>
              </a:r>
            </a:p>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Model calculations</a:t>
              </a:r>
            </a:p>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integrating basic data </a:t>
              </a:r>
            </a:p>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and process knowledge</a:t>
              </a:r>
            </a:p>
          </p:txBody>
        </p:sp>
        <p:sp>
          <p:nvSpPr>
            <p:cNvPr id="22579" name="AutoShape 40"/>
            <p:cNvSpPr>
              <a:spLocks noChangeArrowheads="1"/>
            </p:cNvSpPr>
            <p:nvPr/>
          </p:nvSpPr>
          <p:spPr bwMode="auto">
            <a:xfrm>
              <a:off x="4096" y="864"/>
              <a:ext cx="818" cy="938"/>
            </a:xfrm>
            <a:prstGeom prst="downArrowCallout">
              <a:avLst>
                <a:gd name="adj1" fmla="val 11444"/>
                <a:gd name="adj2" fmla="val 12343"/>
                <a:gd name="adj3" fmla="val 15634"/>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400" b="1">
                  <a:solidFill>
                    <a:srgbClr val="000000"/>
                  </a:solidFill>
                  <a:latin typeface="Arial" charset="0"/>
                  <a:ea typeface="ＭＳ Ｐゴシック" pitchFamily="34" charset="-128"/>
                  <a:cs typeface="Arial" charset="0"/>
                </a:rPr>
                <a:t>User customized</a:t>
              </a:r>
            </a:p>
            <a:p>
              <a:pPr algn="ctr" defTabSz="908727" fontAlgn="base">
                <a:spcBef>
                  <a:spcPct val="0"/>
                </a:spcBef>
                <a:spcAft>
                  <a:spcPct val="0"/>
                </a:spcAft>
                <a:buNone/>
              </a:pPr>
              <a:r>
                <a:rPr lang="fr-FR" altLang="nb-NO" sz="1400" b="1">
                  <a:solidFill>
                    <a:srgbClr val="000000"/>
                  </a:solidFill>
                  <a:latin typeface="Arial" charset="0"/>
                  <a:ea typeface="ＭＳ Ｐゴシック" pitchFamily="34" charset="-128"/>
                  <a:cs typeface="Arial" charset="0"/>
                </a:rPr>
                <a:t>information </a:t>
              </a:r>
            </a:p>
            <a:p>
              <a:pPr algn="ctr" defTabSz="908727" fontAlgn="base">
                <a:spcBef>
                  <a:spcPct val="0"/>
                </a:spcBef>
                <a:spcAft>
                  <a:spcPct val="0"/>
                </a:spcAft>
                <a:buNone/>
              </a:pPr>
              <a:r>
                <a:rPr lang="fr-FR" altLang="nb-NO" sz="1400" b="1">
                  <a:solidFill>
                    <a:srgbClr val="000000"/>
                  </a:solidFill>
                  <a:latin typeface="Arial" charset="0"/>
                  <a:ea typeface="ＭＳ Ｐゴシック" pitchFamily="34" charset="-128"/>
                  <a:cs typeface="Arial" charset="0"/>
                </a:rPr>
                <a:t>(user products)</a:t>
              </a:r>
            </a:p>
          </p:txBody>
        </p:sp>
        <p:sp>
          <p:nvSpPr>
            <p:cNvPr id="22580" name="AutoShape 41"/>
            <p:cNvSpPr>
              <a:spLocks noChangeArrowheads="1"/>
            </p:cNvSpPr>
            <p:nvPr/>
          </p:nvSpPr>
          <p:spPr bwMode="auto">
            <a:xfrm>
              <a:off x="692" y="893"/>
              <a:ext cx="725" cy="909"/>
            </a:xfrm>
            <a:prstGeom prst="downArrowCallout">
              <a:avLst>
                <a:gd name="adj1" fmla="val 11444"/>
                <a:gd name="adj2" fmla="val 12343"/>
                <a:gd name="adj3" fmla="val 17095"/>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Input </a:t>
              </a:r>
            </a:p>
            <a:p>
              <a:pPr algn="ct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information </a:t>
              </a:r>
            </a:p>
            <a:p>
              <a:pPr algn="ctr" defTabSz="908727" fontAlgn="base">
                <a:spcBef>
                  <a:spcPct val="0"/>
                </a:spcBef>
                <a:spcAft>
                  <a:spcPct val="0"/>
                </a:spcAft>
                <a:buNone/>
              </a:pPr>
              <a:endParaRPr lang="fr-FR" altLang="nb-NO" sz="1400" b="1" dirty="0">
                <a:solidFill>
                  <a:srgbClr val="000000"/>
                </a:solidFill>
                <a:latin typeface="Arial" charset="0"/>
                <a:ea typeface="ＭＳ Ｐゴシック" pitchFamily="34" charset="-128"/>
                <a:cs typeface="Arial" charset="0"/>
              </a:endParaRPr>
            </a:p>
          </p:txBody>
        </p:sp>
        <p:sp>
          <p:nvSpPr>
            <p:cNvPr id="22581" name="AutoShape 42"/>
            <p:cNvSpPr>
              <a:spLocks noChangeArrowheads="1"/>
            </p:cNvSpPr>
            <p:nvPr/>
          </p:nvSpPr>
          <p:spPr bwMode="auto">
            <a:xfrm>
              <a:off x="4642" y="2226"/>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82" name="AutoShape 43"/>
            <p:cNvSpPr>
              <a:spLocks/>
            </p:cNvSpPr>
            <p:nvPr/>
          </p:nvSpPr>
          <p:spPr bwMode="auto">
            <a:xfrm>
              <a:off x="2871" y="1685"/>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83" name="Text Box 44"/>
            <p:cNvSpPr txBox="1">
              <a:spLocks noChangeArrowheads="1"/>
            </p:cNvSpPr>
            <p:nvPr/>
          </p:nvSpPr>
          <p:spPr bwMode="auto">
            <a:xfrm>
              <a:off x="435" y="-218"/>
              <a:ext cx="4614" cy="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endParaRPr lang="fr-FR" altLang="nb-NO" b="1" dirty="0">
                <a:solidFill>
                  <a:srgbClr val="000000"/>
                </a:solidFill>
                <a:latin typeface="Times New Roman" pitchFamily="18" charset="0"/>
                <a:ea typeface="ＭＳ Ｐゴシック" pitchFamily="34" charset="-128"/>
                <a:cs typeface="Arial" charset="0"/>
              </a:endParaRPr>
            </a:p>
            <a:p>
              <a:pPr algn="ctr" defTabSz="908727" fontAlgn="base">
                <a:spcBef>
                  <a:spcPct val="0"/>
                </a:spcBef>
                <a:spcAft>
                  <a:spcPct val="0"/>
                </a:spcAft>
                <a:buNone/>
              </a:pPr>
              <a:r>
                <a:rPr lang="fr-FR" altLang="nb-NO" sz="2800" b="1" dirty="0">
                  <a:solidFill>
                    <a:srgbClr val="000000"/>
                  </a:solidFill>
                  <a:latin typeface="Times New Roman" pitchFamily="18" charset="0"/>
                  <a:ea typeface="ＭＳ Ｐゴシック" pitchFamily="34" charset="-128"/>
                  <a:cs typeface="Arial" charset="0"/>
                </a:rPr>
                <a:t>Production chain in a weather service</a:t>
              </a:r>
            </a:p>
            <a:p>
              <a:pPr algn="ctr" defTabSz="908727" fontAlgn="base">
                <a:spcBef>
                  <a:spcPct val="0"/>
                </a:spcBef>
                <a:spcAft>
                  <a:spcPct val="0"/>
                </a:spcAft>
                <a:buNone/>
              </a:pPr>
              <a:endParaRPr lang="en-GB" altLang="nb-NO" b="1" dirty="0">
                <a:solidFill>
                  <a:srgbClr val="000000"/>
                </a:solidFill>
                <a:latin typeface="Times New Roman" pitchFamily="18" charset="0"/>
                <a:ea typeface="ＭＳ Ｐゴシック" pitchFamily="34" charset="-128"/>
                <a:cs typeface="Arial" charset="0"/>
              </a:endParaRPr>
            </a:p>
          </p:txBody>
        </p:sp>
        <p:sp>
          <p:nvSpPr>
            <p:cNvPr id="22584" name="Rectangle 45"/>
            <p:cNvSpPr>
              <a:spLocks noChangeArrowheads="1"/>
            </p:cNvSpPr>
            <p:nvPr/>
          </p:nvSpPr>
          <p:spPr bwMode="auto">
            <a:xfrm>
              <a:off x="1248" y="4032"/>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b"/>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fr-FR" altLang="nb-NO" sz="1400" i="1">
                <a:solidFill>
                  <a:srgbClr val="000000"/>
                </a:solidFill>
                <a:latin typeface="Arial" charset="0"/>
                <a:ea typeface="ＭＳ Ｐゴシック" pitchFamily="34" charset="-128"/>
                <a:cs typeface="Arial" charset="0"/>
              </a:endParaRPr>
            </a:p>
          </p:txBody>
        </p:sp>
        <p:sp>
          <p:nvSpPr>
            <p:cNvPr id="22585" name="Text Box 46"/>
            <p:cNvSpPr txBox="1">
              <a:spLocks noChangeArrowheads="1"/>
            </p:cNvSpPr>
            <p:nvPr/>
          </p:nvSpPr>
          <p:spPr bwMode="auto">
            <a:xfrm>
              <a:off x="1728" y="2096"/>
              <a:ext cx="11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en-US" altLang="nb-NO" sz="2400">
                <a:solidFill>
                  <a:srgbClr val="000000"/>
                </a:solidFill>
                <a:latin typeface="Times New Roman" pitchFamily="18" charset="0"/>
                <a:ea typeface="ＭＳ Ｐゴシック" pitchFamily="34" charset="-128"/>
                <a:cs typeface="Arial" charset="0"/>
              </a:endParaRPr>
            </a:p>
          </p:txBody>
        </p:sp>
        <p:sp>
          <p:nvSpPr>
            <p:cNvPr id="22586" name="Text Box 47"/>
            <p:cNvSpPr txBox="1">
              <a:spLocks noChangeArrowheads="1"/>
            </p:cNvSpPr>
            <p:nvPr/>
          </p:nvSpPr>
          <p:spPr bwMode="auto">
            <a:xfrm>
              <a:off x="3504" y="2144"/>
              <a:ext cx="11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en-US" altLang="nb-NO" sz="2400">
                <a:solidFill>
                  <a:srgbClr val="000000"/>
                </a:solidFill>
                <a:latin typeface="Times New Roman" pitchFamily="18" charset="0"/>
                <a:ea typeface="ＭＳ Ｐゴシック" pitchFamily="34" charset="-128"/>
                <a:cs typeface="Arial" charset="0"/>
              </a:endParaRPr>
            </a:p>
          </p:txBody>
        </p:sp>
      </p:grpSp>
      <p:sp>
        <p:nvSpPr>
          <p:cNvPr id="22533" name="Text Box 50"/>
          <p:cNvSpPr txBox="1">
            <a:spLocks noChangeArrowheads="1"/>
          </p:cNvSpPr>
          <p:nvPr/>
        </p:nvSpPr>
        <p:spPr bwMode="auto">
          <a:xfrm>
            <a:off x="7885113" y="2270883"/>
            <a:ext cx="792162" cy="84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62" tIns="45443" rIns="90862" bIns="45443">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50000"/>
              </a:spcBef>
              <a:spcAft>
                <a:spcPct val="0"/>
              </a:spcAft>
              <a:buNone/>
            </a:pPr>
            <a:r>
              <a:rPr lang="nb-NO" altLang="nb-NO" sz="1400" b="1" dirty="0">
                <a:solidFill>
                  <a:srgbClr val="000000"/>
                </a:solidFill>
                <a:latin typeface="Arial" charset="0"/>
                <a:ea typeface="ＭＳ Ｐゴシック" pitchFamily="34" charset="-128"/>
                <a:cs typeface="Arial" charset="0"/>
              </a:rPr>
              <a:t>The </a:t>
            </a:r>
            <a:r>
              <a:rPr lang="nb-NO" altLang="nb-NO" sz="1400" b="1" dirty="0" err="1">
                <a:solidFill>
                  <a:srgbClr val="000000"/>
                </a:solidFill>
                <a:latin typeface="Arial" charset="0"/>
                <a:ea typeface="ＭＳ Ｐゴシック" pitchFamily="34" charset="-128"/>
                <a:cs typeface="Arial" charset="0"/>
              </a:rPr>
              <a:t>public</a:t>
            </a:r>
            <a:endParaRPr lang="nb-NO" altLang="nb-NO" sz="1400" b="1" dirty="0">
              <a:solidFill>
                <a:srgbClr val="000000"/>
              </a:solidFill>
              <a:latin typeface="Arial" charset="0"/>
              <a:ea typeface="ＭＳ Ｐゴシック" pitchFamily="34" charset="-128"/>
              <a:cs typeface="Arial" charset="0"/>
            </a:endParaRPr>
          </a:p>
          <a:p>
            <a:pPr defTabSz="908727" fontAlgn="base">
              <a:spcBef>
                <a:spcPct val="50000"/>
              </a:spcBef>
              <a:spcAft>
                <a:spcPct val="0"/>
              </a:spcAft>
              <a:buNone/>
            </a:pPr>
            <a:endParaRPr lang="nb-NO" altLang="nb-NO" sz="1400" b="1" dirty="0">
              <a:solidFill>
                <a:srgbClr val="000000"/>
              </a:solidFill>
              <a:latin typeface="Arial" charset="0"/>
              <a:ea typeface="ＭＳ Ｐゴシック" pitchFamily="34" charset="-128"/>
              <a:cs typeface="Arial" charset="0"/>
            </a:endParaRPr>
          </a:p>
        </p:txBody>
      </p:sp>
      <p:sp>
        <p:nvSpPr>
          <p:cNvPr id="22534" name="Text Box 51"/>
          <p:cNvSpPr txBox="1">
            <a:spLocks noChangeArrowheads="1"/>
          </p:cNvSpPr>
          <p:nvPr/>
        </p:nvSpPr>
        <p:spPr bwMode="auto">
          <a:xfrm>
            <a:off x="4683125" y="5757936"/>
            <a:ext cx="15128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62" tIns="45443" rIns="90862" bIns="45443">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50000"/>
              </a:spcBef>
              <a:spcAft>
                <a:spcPct val="0"/>
              </a:spcAft>
              <a:buNone/>
            </a:pPr>
            <a:r>
              <a:rPr lang="nb-NO" altLang="nb-NO" sz="1400" b="1">
                <a:solidFill>
                  <a:srgbClr val="660033"/>
                </a:solidFill>
                <a:latin typeface="Arial" charset="0"/>
                <a:ea typeface="ＭＳ Ｐゴシック" pitchFamily="34" charset="-128"/>
                <a:cs typeface="Arial" charset="0"/>
              </a:rPr>
              <a:t>data policy </a:t>
            </a:r>
          </a:p>
        </p:txBody>
      </p:sp>
      <p:cxnSp>
        <p:nvCxnSpPr>
          <p:cNvPr id="3" name="Rett pil 2"/>
          <p:cNvCxnSpPr/>
          <p:nvPr/>
        </p:nvCxnSpPr>
        <p:spPr>
          <a:xfrm flipV="1">
            <a:off x="5360988" y="5322945"/>
            <a:ext cx="0" cy="3317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Pil høyre 5"/>
          <p:cNvSpPr/>
          <p:nvPr/>
        </p:nvSpPr>
        <p:spPr>
          <a:xfrm rot="10800000">
            <a:off x="1576392" y="819150"/>
            <a:ext cx="5970587" cy="555625"/>
          </a:xfrm>
          <a:prstGeom prst="rightArrow">
            <a:avLst/>
          </a:prstGeom>
          <a:solidFill>
            <a:schemeClr val="bg1"/>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871" tIns="45448" rIns="90871" bIns="45448" anchor="ctr"/>
          <a:lstStyle/>
          <a:p>
            <a:pPr algn="ctr" defTabSz="908727">
              <a:defRPr/>
            </a:pPr>
            <a:endParaRPr lang="nb-NO">
              <a:solidFill>
                <a:prstClr val="white"/>
              </a:solidFill>
            </a:endParaRPr>
          </a:p>
        </p:txBody>
      </p:sp>
      <p:sp>
        <p:nvSpPr>
          <p:cNvPr id="2" name="TekstSylinder 1"/>
          <p:cNvSpPr txBox="1"/>
          <p:nvPr/>
        </p:nvSpPr>
        <p:spPr>
          <a:xfrm>
            <a:off x="7897813" y="4533662"/>
            <a:ext cx="1003296" cy="1449555"/>
          </a:xfrm>
          <a:prstGeom prst="rect">
            <a:avLst/>
          </a:prstGeom>
          <a:noFill/>
        </p:spPr>
        <p:txBody>
          <a:bodyPr wrap="square" lIns="91246" tIns="45628" rIns="91246" bIns="45628" rtlCol="0">
            <a:spAutoFit/>
          </a:bodyPr>
          <a:lstStyle/>
          <a:p>
            <a:pPr defTabSz="908727">
              <a:lnSpc>
                <a:spcPct val="90000"/>
              </a:lnSpc>
            </a:pPr>
            <a:r>
              <a:rPr lang="nb-NO" sz="1400" b="1" dirty="0">
                <a:solidFill>
                  <a:prstClr val="black"/>
                </a:solidFill>
                <a:ea typeface="ＭＳ Ｐゴシック" pitchFamily="34" charset="-128"/>
                <a:cs typeface="Arial" charset="0"/>
              </a:rPr>
              <a:t>National </a:t>
            </a:r>
            <a:r>
              <a:rPr lang="nb-NO" sz="1400" b="1" dirty="0" err="1">
                <a:solidFill>
                  <a:prstClr val="black"/>
                </a:solidFill>
                <a:ea typeface="ＭＳ Ｐゴシック" pitchFamily="34" charset="-128"/>
                <a:cs typeface="Arial" charset="0"/>
              </a:rPr>
              <a:t>weather</a:t>
            </a:r>
            <a:r>
              <a:rPr lang="nb-NO" sz="1400" b="1" dirty="0">
                <a:solidFill>
                  <a:prstClr val="black"/>
                </a:solidFill>
                <a:ea typeface="ＭＳ Ｐゴシック" pitchFamily="34" charset="-128"/>
                <a:cs typeface="Arial" charset="0"/>
              </a:rPr>
              <a:t>,</a:t>
            </a:r>
          </a:p>
          <a:p>
            <a:pPr defTabSz="908727">
              <a:lnSpc>
                <a:spcPct val="90000"/>
              </a:lnSpc>
            </a:pPr>
            <a:r>
              <a:rPr lang="nb-NO" sz="1400" b="1" dirty="0">
                <a:solidFill>
                  <a:prstClr val="black"/>
                </a:solidFill>
                <a:ea typeface="ＭＳ Ｐゴシック" pitchFamily="34" charset="-128"/>
                <a:cs typeface="Arial" charset="0"/>
              </a:rPr>
              <a:t>marine</a:t>
            </a:r>
          </a:p>
          <a:p>
            <a:pPr defTabSz="908727">
              <a:lnSpc>
                <a:spcPct val="90000"/>
              </a:lnSpc>
            </a:pPr>
            <a:r>
              <a:rPr lang="nb-NO" sz="1400" b="1" dirty="0" err="1">
                <a:solidFill>
                  <a:prstClr val="black"/>
                </a:solidFill>
                <a:ea typeface="ＭＳ Ｐゴシック" pitchFamily="34" charset="-128"/>
                <a:cs typeface="Arial" charset="0"/>
              </a:rPr>
              <a:t>climate</a:t>
            </a:r>
            <a:endParaRPr lang="nb-NO" sz="1400" b="1" dirty="0">
              <a:solidFill>
                <a:prstClr val="black"/>
              </a:solidFill>
              <a:ea typeface="ＭＳ Ｐゴシック" pitchFamily="34" charset="-128"/>
              <a:cs typeface="Arial" charset="0"/>
            </a:endParaRPr>
          </a:p>
          <a:p>
            <a:pPr defTabSz="908727">
              <a:lnSpc>
                <a:spcPct val="90000"/>
              </a:lnSpc>
            </a:pPr>
            <a:r>
              <a:rPr lang="nb-NO" sz="1400" b="1" dirty="0" err="1">
                <a:solidFill>
                  <a:prstClr val="black"/>
                </a:solidFill>
                <a:ea typeface="ＭＳ Ｐゴシック" pitchFamily="34" charset="-128"/>
                <a:cs typeface="Arial" charset="0"/>
              </a:rPr>
              <a:t>emerg-encies</a:t>
            </a:r>
            <a:r>
              <a:rPr lang="nb-NO" sz="1400" b="1" dirty="0">
                <a:solidFill>
                  <a:prstClr val="black"/>
                </a:solidFill>
                <a:ea typeface="ＭＳ Ｐゴシック" pitchFamily="34" charset="-128"/>
                <a:cs typeface="Arial" charset="0"/>
              </a:rPr>
              <a:t>,</a:t>
            </a:r>
          </a:p>
          <a:p>
            <a:pPr defTabSz="908727">
              <a:lnSpc>
                <a:spcPct val="90000"/>
              </a:lnSpc>
            </a:pPr>
            <a:r>
              <a:rPr lang="nb-NO" sz="1400" b="1" dirty="0" err="1">
                <a:solidFill>
                  <a:prstClr val="black"/>
                </a:solidFill>
                <a:ea typeface="ＭＳ Ｐゴシック" pitchFamily="34" charset="-128"/>
                <a:cs typeface="Arial" charset="0"/>
              </a:rPr>
              <a:t>pollution</a:t>
            </a:r>
            <a:endParaRPr lang="nb-NO" sz="1400" b="1" dirty="0">
              <a:solidFill>
                <a:prstClr val="black"/>
              </a:solidFill>
              <a:ea typeface="ＭＳ Ｐゴシック" pitchFamily="34" charset="-128"/>
              <a:cs typeface="Arial" charset="0"/>
            </a:endParaRPr>
          </a:p>
        </p:txBody>
      </p:sp>
      <p:pic>
        <p:nvPicPr>
          <p:cNvPr id="60" name="Bild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8" y="26988"/>
            <a:ext cx="84455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ett linje 4"/>
          <p:cNvCxnSpPr/>
          <p:nvPr/>
        </p:nvCxnSpPr>
        <p:spPr>
          <a:xfrm>
            <a:off x="157195" y="980728"/>
            <a:ext cx="7083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Rett linje 56"/>
          <p:cNvCxnSpPr/>
          <p:nvPr/>
        </p:nvCxnSpPr>
        <p:spPr>
          <a:xfrm flipH="1" flipV="1">
            <a:off x="7313670" y="980728"/>
            <a:ext cx="1587" cy="5085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Rett linje 60"/>
          <p:cNvCxnSpPr/>
          <p:nvPr/>
        </p:nvCxnSpPr>
        <p:spPr>
          <a:xfrm flipH="1">
            <a:off x="157196" y="6142088"/>
            <a:ext cx="7158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Rett linje 64"/>
          <p:cNvCxnSpPr/>
          <p:nvPr/>
        </p:nvCxnSpPr>
        <p:spPr>
          <a:xfrm flipH="1" flipV="1">
            <a:off x="168081" y="1009201"/>
            <a:ext cx="1586" cy="18096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Rett linje 65"/>
          <p:cNvCxnSpPr/>
          <p:nvPr/>
        </p:nvCxnSpPr>
        <p:spPr>
          <a:xfrm flipH="1" flipV="1">
            <a:off x="169667" y="3604410"/>
            <a:ext cx="1588" cy="26635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257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175"/>
            <a:ext cx="7775575"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0" y="5427663"/>
            <a:ext cx="91440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36" tIns="45619" rIns="91236" bIns="45619">
            <a:spAutoFit/>
          </a:bodyPr>
          <a:lstStyle>
            <a:lvl1pPr eaLnBrk="0" hangingPunct="0">
              <a:spcBef>
                <a:spcPct val="20000"/>
              </a:spcBef>
              <a:buChar char="•"/>
              <a:defRPr sz="2400">
                <a:solidFill>
                  <a:schemeClr val="tx1"/>
                </a:solidFill>
                <a:latin typeface="Calibri" pitchFamily="34" charset="0"/>
                <a:ea typeface="MS PGothic" pitchFamily="34" charset="-128"/>
              </a:defRPr>
            </a:lvl1pPr>
            <a:lvl2pPr marL="742950" indent="-285750" eaLnBrk="0" hangingPunct="0">
              <a:spcBef>
                <a:spcPct val="20000"/>
              </a:spcBef>
              <a:buChar char="–"/>
              <a:defRPr sz="2000">
                <a:solidFill>
                  <a:srgbClr val="004C84"/>
                </a:solidFill>
                <a:latin typeface="Calibri" pitchFamily="34" charset="0"/>
                <a:ea typeface="MS PGothic" pitchFamily="34" charset="-128"/>
              </a:defRPr>
            </a:lvl2pPr>
            <a:lvl3pPr marL="1143000" indent="-228600" eaLnBrk="0" hangingPunct="0">
              <a:spcBef>
                <a:spcPct val="20000"/>
              </a:spcBef>
              <a:buChar char="•"/>
              <a:defRPr sz="1600">
                <a:solidFill>
                  <a:srgbClr val="737373"/>
                </a:solidFill>
                <a:latin typeface="Georgia" pitchFamily="18" charset="0"/>
                <a:ea typeface="MS PGothic" pitchFamily="34" charset="-128"/>
              </a:defRPr>
            </a:lvl3pPr>
            <a:lvl4pPr marL="1600200" indent="-228600" eaLnBrk="0" hangingPunct="0">
              <a:spcBef>
                <a:spcPct val="20000"/>
              </a:spcBef>
              <a:buChar char="–"/>
              <a:defRPr sz="1200">
                <a:solidFill>
                  <a:schemeClr val="tx1"/>
                </a:solidFill>
                <a:latin typeface="Calibri" pitchFamily="34" charset="0"/>
                <a:ea typeface="MS PGothic" pitchFamily="34" charset="-128"/>
              </a:defRPr>
            </a:lvl4pPr>
            <a:lvl5pPr marL="2057400" indent="-228600" eaLnBrk="0" hangingPunct="0">
              <a:spcBef>
                <a:spcPct val="20000"/>
              </a:spcBef>
              <a:buChar char="»"/>
              <a:defRPr sz="1200">
                <a:solidFill>
                  <a:srgbClr val="737373"/>
                </a:solidFill>
                <a:latin typeface="Calibri" pitchFamily="34" charset="0"/>
                <a:ea typeface="MS PGothic" pitchFamily="34" charset="-128"/>
              </a:defRPr>
            </a:lvl5pPr>
            <a:lvl6pPr marL="2514600" indent="-228600" eaLnBrk="0" fontAlgn="base" hangingPunct="0">
              <a:spcBef>
                <a:spcPct val="20000"/>
              </a:spcBef>
              <a:spcAft>
                <a:spcPct val="0"/>
              </a:spcAft>
              <a:buChar char="»"/>
              <a:defRPr sz="1200">
                <a:solidFill>
                  <a:srgbClr val="737373"/>
                </a:solidFill>
                <a:latin typeface="Calibri" pitchFamily="34" charset="0"/>
                <a:ea typeface="MS PGothic" pitchFamily="34" charset="-128"/>
              </a:defRPr>
            </a:lvl6pPr>
            <a:lvl7pPr marL="2971800" indent="-228600" eaLnBrk="0" fontAlgn="base" hangingPunct="0">
              <a:spcBef>
                <a:spcPct val="20000"/>
              </a:spcBef>
              <a:spcAft>
                <a:spcPct val="0"/>
              </a:spcAft>
              <a:buChar char="»"/>
              <a:defRPr sz="1200">
                <a:solidFill>
                  <a:srgbClr val="737373"/>
                </a:solidFill>
                <a:latin typeface="Calibri" pitchFamily="34" charset="0"/>
                <a:ea typeface="MS PGothic" pitchFamily="34" charset="-128"/>
              </a:defRPr>
            </a:lvl7pPr>
            <a:lvl8pPr marL="3429000" indent="-228600" eaLnBrk="0" fontAlgn="base" hangingPunct="0">
              <a:spcBef>
                <a:spcPct val="20000"/>
              </a:spcBef>
              <a:spcAft>
                <a:spcPct val="0"/>
              </a:spcAft>
              <a:buChar char="»"/>
              <a:defRPr sz="1200">
                <a:solidFill>
                  <a:srgbClr val="737373"/>
                </a:solidFill>
                <a:latin typeface="Calibri" pitchFamily="34" charset="0"/>
                <a:ea typeface="MS PGothic" pitchFamily="34" charset="-128"/>
              </a:defRPr>
            </a:lvl8pPr>
            <a:lvl9pPr marL="3886200" indent="-228600" eaLnBrk="0" fontAlgn="base" hangingPunct="0">
              <a:spcBef>
                <a:spcPct val="20000"/>
              </a:spcBef>
              <a:spcAft>
                <a:spcPct val="0"/>
              </a:spcAft>
              <a:buChar char="»"/>
              <a:defRPr sz="1200">
                <a:solidFill>
                  <a:srgbClr val="737373"/>
                </a:solidFill>
                <a:latin typeface="Calibri" pitchFamily="34" charset="0"/>
                <a:ea typeface="MS PGothic" pitchFamily="34" charset="-128"/>
              </a:defRPr>
            </a:lvl9pPr>
          </a:lstStyle>
          <a:p>
            <a:pPr eaLnBrk="1" fontAlgn="base" hangingPunct="1">
              <a:spcBef>
                <a:spcPct val="50000"/>
              </a:spcBef>
              <a:spcAft>
                <a:spcPct val="0"/>
              </a:spcAft>
              <a:buFontTx/>
              <a:buNone/>
            </a:pPr>
            <a:r>
              <a:rPr lang="en-GB" altLang="nb-NO" sz="1600">
                <a:solidFill>
                  <a:srgbClr val="000000"/>
                </a:solidFill>
                <a:cs typeface="Arial" charset="0"/>
              </a:rPr>
              <a:t>Distribution of number of extreme events, fatalities, total and insured losses in respect to the different groups of natural perils </a:t>
            </a:r>
          </a:p>
          <a:p>
            <a:pPr eaLnBrk="1" fontAlgn="base" hangingPunct="1">
              <a:spcBef>
                <a:spcPct val="50000"/>
              </a:spcBef>
              <a:spcAft>
                <a:spcPct val="0"/>
              </a:spcAft>
              <a:buFontTx/>
              <a:buNone/>
            </a:pPr>
            <a:r>
              <a:rPr lang="en-GB" altLang="nb-NO" sz="1600" b="1">
                <a:solidFill>
                  <a:srgbClr val="000000"/>
                </a:solidFill>
                <a:cs typeface="Arial" charset="0"/>
              </a:rPr>
              <a:t>Temperature extremes an easy early target for action (building codes, good emergency procedures)</a:t>
            </a:r>
            <a:r>
              <a:rPr lang="nb-NO" altLang="nb-NO" sz="1600" b="1">
                <a:solidFill>
                  <a:srgbClr val="000000"/>
                </a:solidFill>
                <a:cs typeface="Arial" charset="0"/>
              </a:rPr>
              <a:t> </a:t>
            </a:r>
          </a:p>
          <a:p>
            <a:pPr eaLnBrk="1" fontAlgn="base" hangingPunct="1">
              <a:spcBef>
                <a:spcPct val="50000"/>
              </a:spcBef>
              <a:spcAft>
                <a:spcPct val="0"/>
              </a:spcAft>
              <a:buFontTx/>
              <a:buNone/>
            </a:pPr>
            <a:r>
              <a:rPr lang="en-US" altLang="nb-NO" sz="1200">
                <a:solidFill>
                  <a:srgbClr val="000000"/>
                </a:solidFill>
                <a:latin typeface="TheSansSemiLight-Plain" pitchFamily="34" charset="0"/>
                <a:cs typeface="Arial" charset="0"/>
              </a:rPr>
              <a:t>Prepared by Professor Peter Höppe, Member of the WG, MunicRe/The German Academy of Sciences Leopoldina</a:t>
            </a:r>
          </a:p>
          <a:p>
            <a:pPr eaLnBrk="1" fontAlgn="base" hangingPunct="1">
              <a:spcBef>
                <a:spcPct val="50000"/>
              </a:spcBef>
              <a:spcAft>
                <a:spcPct val="0"/>
              </a:spcAft>
              <a:buFontTx/>
              <a:buNone/>
            </a:pPr>
            <a:endParaRPr lang="nb-NO" altLang="nb-NO" sz="1600">
              <a:solidFill>
                <a:srgbClr val="000000"/>
              </a:solidFill>
              <a:cs typeface="Arial" charset="0"/>
            </a:endParaRPr>
          </a:p>
        </p:txBody>
      </p:sp>
    </p:spTree>
    <p:extLst>
      <p:ext uri="{BB962C8B-B14F-4D97-AF65-F5344CB8AC3E}">
        <p14:creationId xmlns:p14="http://schemas.microsoft.com/office/powerpoint/2010/main" val="35781748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52420" y="65085"/>
            <a:ext cx="9151938" cy="6697356"/>
            <a:chOff x="67" y="-48"/>
            <a:chExt cx="5765" cy="4368"/>
          </a:xfrm>
        </p:grpSpPr>
        <p:sp>
          <p:nvSpPr>
            <p:cNvPr id="22542" name="AutoShape 3"/>
            <p:cNvSpPr>
              <a:spLocks noChangeArrowheads="1"/>
            </p:cNvSpPr>
            <p:nvPr/>
          </p:nvSpPr>
          <p:spPr bwMode="auto">
            <a:xfrm>
              <a:off x="1282" y="3249"/>
              <a:ext cx="1544" cy="286"/>
            </a:xfrm>
            <a:prstGeom prst="rightArrow">
              <a:avLst>
                <a:gd name="adj1" fmla="val 46491"/>
                <a:gd name="adj2" fmla="val 54886"/>
              </a:avLst>
            </a:prstGeom>
            <a:solidFill>
              <a:schemeClr val="bg1"/>
            </a:solidFill>
            <a:ln w="9525">
              <a:solidFill>
                <a:schemeClr val="tx1"/>
              </a:solidFill>
              <a:prstDash val="sysDot"/>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43" name="Text Box 4"/>
            <p:cNvSpPr txBox="1">
              <a:spLocks noChangeArrowheads="1"/>
            </p:cNvSpPr>
            <p:nvPr/>
          </p:nvSpPr>
          <p:spPr bwMode="auto">
            <a:xfrm>
              <a:off x="133" y="1592"/>
              <a:ext cx="786" cy="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Basic data from:</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Observations</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Experiments</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Process </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description</a:t>
              </a:r>
            </a:p>
            <a:p>
              <a:pPr defTabSz="908727" fontAlgn="base">
                <a:spcBef>
                  <a:spcPct val="0"/>
                </a:spcBef>
                <a:spcAft>
                  <a:spcPct val="0"/>
                </a:spcAft>
                <a:buNone/>
              </a:pPr>
              <a:endParaRPr lang="fr-FR" altLang="nb-NO" sz="1400" i="1" dirty="0">
                <a:solidFill>
                  <a:srgbClr val="000000"/>
                </a:solidFill>
                <a:latin typeface="Times New Roman" pitchFamily="18" charset="0"/>
                <a:ea typeface="ＭＳ Ｐゴシック" pitchFamily="34" charset="-128"/>
                <a:cs typeface="Times New Roman" pitchFamily="18" charset="0"/>
              </a:endParaRPr>
            </a:p>
          </p:txBody>
        </p:sp>
        <p:sp>
          <p:nvSpPr>
            <p:cNvPr id="22544" name="Line 5"/>
            <p:cNvSpPr>
              <a:spLocks noChangeShapeType="1"/>
            </p:cNvSpPr>
            <p:nvPr/>
          </p:nvSpPr>
          <p:spPr bwMode="auto">
            <a:xfrm>
              <a:off x="737" y="200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5" name="Line 6"/>
            <p:cNvSpPr>
              <a:spLocks noChangeShapeType="1"/>
            </p:cNvSpPr>
            <p:nvPr/>
          </p:nvSpPr>
          <p:spPr bwMode="auto">
            <a:xfrm>
              <a:off x="737" y="217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6" name="Line 7"/>
            <p:cNvSpPr>
              <a:spLocks noChangeShapeType="1"/>
            </p:cNvSpPr>
            <p:nvPr/>
          </p:nvSpPr>
          <p:spPr bwMode="auto">
            <a:xfrm>
              <a:off x="737" y="234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7" name="Line 8"/>
            <p:cNvSpPr>
              <a:spLocks noChangeShapeType="1"/>
            </p:cNvSpPr>
            <p:nvPr/>
          </p:nvSpPr>
          <p:spPr bwMode="auto">
            <a:xfrm>
              <a:off x="737" y="251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8" name="Line 9"/>
            <p:cNvSpPr>
              <a:spLocks noChangeShapeType="1"/>
            </p:cNvSpPr>
            <p:nvPr/>
          </p:nvSpPr>
          <p:spPr bwMode="auto">
            <a:xfrm>
              <a:off x="737" y="2687"/>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49" name="Line 10"/>
            <p:cNvSpPr>
              <a:spLocks noChangeShapeType="1"/>
            </p:cNvSpPr>
            <p:nvPr/>
          </p:nvSpPr>
          <p:spPr bwMode="auto">
            <a:xfrm>
              <a:off x="737" y="2858"/>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50" name="AutoShape 11"/>
            <p:cNvSpPr>
              <a:spLocks/>
            </p:cNvSpPr>
            <p:nvPr/>
          </p:nvSpPr>
          <p:spPr bwMode="auto">
            <a:xfrm>
              <a:off x="1191" y="1715"/>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1" name="AutoShape 12"/>
            <p:cNvSpPr>
              <a:spLocks noChangeArrowheads="1"/>
            </p:cNvSpPr>
            <p:nvPr/>
          </p:nvSpPr>
          <p:spPr bwMode="auto">
            <a:xfrm>
              <a:off x="965" y="1921"/>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2" name="AutoShape 13"/>
            <p:cNvSpPr>
              <a:spLocks noChangeArrowheads="1"/>
            </p:cNvSpPr>
            <p:nvPr/>
          </p:nvSpPr>
          <p:spPr bwMode="auto">
            <a:xfrm>
              <a:off x="1282" y="2454"/>
              <a:ext cx="182" cy="512"/>
            </a:xfrm>
            <a:prstGeom prst="rightArrow">
              <a:avLst>
                <a:gd name="adj1" fmla="val 50120"/>
                <a:gd name="adj2" fmla="val 44750"/>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3" name="AutoShape 14"/>
            <p:cNvSpPr>
              <a:spLocks noChangeArrowheads="1"/>
            </p:cNvSpPr>
            <p:nvPr/>
          </p:nvSpPr>
          <p:spPr bwMode="auto">
            <a:xfrm>
              <a:off x="3007" y="2340"/>
              <a:ext cx="272" cy="625"/>
            </a:xfrm>
            <a:prstGeom prst="rightArrow">
              <a:avLst>
                <a:gd name="adj1" fmla="val 50000"/>
                <a:gd name="adj2" fmla="val 25000"/>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4" name="AutoShape 15"/>
            <p:cNvSpPr>
              <a:spLocks noChangeArrowheads="1"/>
            </p:cNvSpPr>
            <p:nvPr/>
          </p:nvSpPr>
          <p:spPr bwMode="auto">
            <a:xfrm>
              <a:off x="964" y="2114"/>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5" name="AutoShape 16"/>
            <p:cNvSpPr>
              <a:spLocks noChangeArrowheads="1"/>
            </p:cNvSpPr>
            <p:nvPr/>
          </p:nvSpPr>
          <p:spPr bwMode="auto">
            <a:xfrm>
              <a:off x="963" y="2307"/>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6" name="AutoShape 17"/>
            <p:cNvSpPr>
              <a:spLocks noChangeArrowheads="1"/>
            </p:cNvSpPr>
            <p:nvPr/>
          </p:nvSpPr>
          <p:spPr bwMode="auto">
            <a:xfrm>
              <a:off x="962" y="2499"/>
              <a:ext cx="136" cy="171"/>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7" name="AutoShape 18"/>
            <p:cNvSpPr>
              <a:spLocks noChangeArrowheads="1"/>
            </p:cNvSpPr>
            <p:nvPr/>
          </p:nvSpPr>
          <p:spPr bwMode="auto">
            <a:xfrm>
              <a:off x="961" y="2692"/>
              <a:ext cx="136" cy="171"/>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8" name="AutoShape 19"/>
            <p:cNvSpPr>
              <a:spLocks noChangeArrowheads="1"/>
            </p:cNvSpPr>
            <p:nvPr/>
          </p:nvSpPr>
          <p:spPr bwMode="auto">
            <a:xfrm>
              <a:off x="960" y="2885"/>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59" name="AutoShape 20"/>
            <p:cNvSpPr>
              <a:spLocks noChangeArrowheads="1"/>
            </p:cNvSpPr>
            <p:nvPr/>
          </p:nvSpPr>
          <p:spPr bwMode="auto">
            <a:xfrm>
              <a:off x="964" y="3534"/>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0" name="Line 21"/>
            <p:cNvSpPr>
              <a:spLocks noChangeShapeType="1"/>
            </p:cNvSpPr>
            <p:nvPr/>
          </p:nvSpPr>
          <p:spPr bwMode="auto">
            <a:xfrm>
              <a:off x="746" y="3620"/>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61" name="AutoShape 22"/>
            <p:cNvSpPr>
              <a:spLocks noChangeArrowheads="1"/>
            </p:cNvSpPr>
            <p:nvPr/>
          </p:nvSpPr>
          <p:spPr bwMode="auto">
            <a:xfrm rot="-5400000">
              <a:off x="1191" y="2091"/>
              <a:ext cx="1817" cy="1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499 h 21600"/>
                <a:gd name="T14" fmla="*/ 17095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vert="eaVert"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800" dirty="0">
                  <a:solidFill>
                    <a:srgbClr val="000000"/>
                  </a:solidFill>
                  <a:latin typeface="Arial Black" pitchFamily="34" charset="0"/>
                  <a:ea typeface="ＭＳ Ｐゴシック" pitchFamily="34" charset="-128"/>
                  <a:cs typeface="Arial" charset="0"/>
                </a:rPr>
                <a:t> 							</a:t>
              </a:r>
            </a:p>
            <a:p>
              <a:pPr algn="ctr" defTabSz="908727" fontAlgn="base">
                <a:spcBef>
                  <a:spcPct val="0"/>
                </a:spcBef>
                <a:spcAft>
                  <a:spcPct val="0"/>
                </a:spcAft>
                <a:buNone/>
              </a:pPr>
              <a:r>
                <a:rPr lang="fr-FR" altLang="nb-NO" sz="1800" dirty="0">
                  <a:solidFill>
                    <a:srgbClr val="000000"/>
                  </a:solidFill>
                  <a:latin typeface="Arial Black" pitchFamily="34" charset="0"/>
                  <a:ea typeface="ＭＳ Ｐゴシック" pitchFamily="34" charset="-128"/>
                  <a:cs typeface="Arial" charset="0"/>
                </a:rPr>
                <a:t>Core </a:t>
              </a:r>
            </a:p>
            <a:p>
              <a:pPr algn="ctr" defTabSz="908727" fontAlgn="base">
                <a:spcBef>
                  <a:spcPct val="0"/>
                </a:spcBef>
                <a:spcAft>
                  <a:spcPct val="0"/>
                </a:spcAft>
                <a:buNone/>
              </a:pPr>
              <a:r>
                <a:rPr lang="fr-FR" altLang="nb-NO" sz="1800" dirty="0">
                  <a:solidFill>
                    <a:srgbClr val="000000"/>
                  </a:solidFill>
                  <a:latin typeface="Arial Black" pitchFamily="34" charset="0"/>
                  <a:ea typeface="ＭＳ Ｐゴシック" pitchFamily="34" charset="-128"/>
                  <a:cs typeface="Arial" charset="0"/>
                </a:rPr>
                <a:t>Services</a:t>
              </a:r>
            </a:p>
          </p:txBody>
        </p:sp>
        <p:sp>
          <p:nvSpPr>
            <p:cNvPr id="22562" name="AutoShape 23"/>
            <p:cNvSpPr>
              <a:spLocks noChangeArrowheads="1"/>
            </p:cNvSpPr>
            <p:nvPr/>
          </p:nvSpPr>
          <p:spPr bwMode="auto">
            <a:xfrm rot="5400000">
              <a:off x="2983" y="2114"/>
              <a:ext cx="1817" cy="1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06 h 21600"/>
                <a:gd name="T14" fmla="*/ 17095 w 21600"/>
                <a:gd name="T15" fmla="*/ 1709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rot="10800000" vert="eaVert"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800">
                  <a:solidFill>
                    <a:srgbClr val="000000"/>
                  </a:solidFill>
                  <a:latin typeface="Arial Black" pitchFamily="34" charset="0"/>
                  <a:ea typeface="ＭＳ Ｐゴシック" pitchFamily="34" charset="-128"/>
                  <a:cs typeface="Arial" charset="0"/>
                </a:rPr>
                <a:t> </a:t>
              </a:r>
            </a:p>
            <a:p>
              <a:pPr algn="ctr" defTabSz="908727" fontAlgn="base">
                <a:spcBef>
                  <a:spcPct val="0"/>
                </a:spcBef>
                <a:spcAft>
                  <a:spcPct val="0"/>
                </a:spcAft>
                <a:buNone/>
              </a:pPr>
              <a:r>
                <a:rPr lang="fr-FR" altLang="nb-NO" sz="1800">
                  <a:solidFill>
                    <a:srgbClr val="000000"/>
                  </a:solidFill>
                  <a:latin typeface="Arial Black" pitchFamily="34" charset="0"/>
                  <a:ea typeface="ＭＳ Ｐゴシック" pitchFamily="34" charset="-128"/>
                  <a:cs typeface="Arial" charset="0"/>
                </a:rPr>
                <a:t>Downstream </a:t>
              </a:r>
            </a:p>
            <a:p>
              <a:pPr algn="ctr" defTabSz="908727" fontAlgn="base">
                <a:spcBef>
                  <a:spcPct val="0"/>
                </a:spcBef>
                <a:spcAft>
                  <a:spcPct val="0"/>
                </a:spcAft>
                <a:buNone/>
              </a:pPr>
              <a:r>
                <a:rPr lang="fr-FR" altLang="nb-NO" sz="1800">
                  <a:solidFill>
                    <a:srgbClr val="000000"/>
                  </a:solidFill>
                  <a:latin typeface="Arial Black" pitchFamily="34" charset="0"/>
                  <a:ea typeface="ＭＳ Ｐゴシック" pitchFamily="34" charset="-128"/>
                  <a:cs typeface="Arial" charset="0"/>
                </a:rPr>
                <a:t>Services</a:t>
              </a:r>
            </a:p>
          </p:txBody>
        </p:sp>
        <p:sp>
          <p:nvSpPr>
            <p:cNvPr id="22563" name="AutoShape 24"/>
            <p:cNvSpPr>
              <a:spLocks noChangeArrowheads="1"/>
            </p:cNvSpPr>
            <p:nvPr/>
          </p:nvSpPr>
          <p:spPr bwMode="auto">
            <a:xfrm>
              <a:off x="2599" y="2511"/>
              <a:ext cx="272" cy="34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4" name="Text Box 25"/>
            <p:cNvSpPr txBox="1">
              <a:spLocks noChangeArrowheads="1"/>
            </p:cNvSpPr>
            <p:nvPr/>
          </p:nvSpPr>
          <p:spPr bwMode="auto">
            <a:xfrm>
              <a:off x="5003" y="1748"/>
              <a:ext cx="829" cy="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specialized</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operational</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users</a:t>
              </a:r>
            </a:p>
            <a:p>
              <a:pPr defTabSz="908727" fontAlgn="base">
                <a:spcBef>
                  <a:spcPct val="0"/>
                </a:spcBef>
                <a:spcAft>
                  <a:spcPct val="0"/>
                </a:spcAft>
                <a:buNone/>
              </a:pPr>
              <a:endParaRPr lang="fr-FR" altLang="nb-NO" sz="1400" b="1" dirty="0">
                <a:solidFill>
                  <a:srgbClr val="000000"/>
                </a:solidFill>
                <a:latin typeface="Arial" charset="0"/>
                <a:ea typeface="ＭＳ Ｐゴシック" pitchFamily="34" charset="-128"/>
                <a:cs typeface="Arial" charset="0"/>
              </a:endParaRP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Other </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branches of </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research</a:t>
              </a:r>
            </a:p>
            <a:p>
              <a:pP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or innovation</a:t>
              </a:r>
            </a:p>
          </p:txBody>
        </p:sp>
        <p:sp>
          <p:nvSpPr>
            <p:cNvPr id="22565" name="AutoShape 26"/>
            <p:cNvSpPr>
              <a:spLocks noChangeArrowheads="1"/>
            </p:cNvSpPr>
            <p:nvPr/>
          </p:nvSpPr>
          <p:spPr bwMode="auto">
            <a:xfrm>
              <a:off x="4369" y="1886"/>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6" name="AutoShape 27"/>
            <p:cNvSpPr>
              <a:spLocks noChangeArrowheads="1"/>
            </p:cNvSpPr>
            <p:nvPr/>
          </p:nvSpPr>
          <p:spPr bwMode="auto">
            <a:xfrm>
              <a:off x="4641" y="1829"/>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7" name="AutoShape 28"/>
            <p:cNvSpPr>
              <a:spLocks noChangeArrowheads="1"/>
            </p:cNvSpPr>
            <p:nvPr/>
          </p:nvSpPr>
          <p:spPr bwMode="auto">
            <a:xfrm>
              <a:off x="4369" y="2226"/>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8" name="AutoShape 29"/>
            <p:cNvSpPr>
              <a:spLocks noChangeArrowheads="1"/>
            </p:cNvSpPr>
            <p:nvPr/>
          </p:nvSpPr>
          <p:spPr bwMode="auto">
            <a:xfrm>
              <a:off x="4369" y="2567"/>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69" name="AutoShape 30"/>
            <p:cNvSpPr>
              <a:spLocks noChangeArrowheads="1"/>
            </p:cNvSpPr>
            <p:nvPr/>
          </p:nvSpPr>
          <p:spPr bwMode="auto">
            <a:xfrm>
              <a:off x="4369" y="2908"/>
              <a:ext cx="226" cy="227"/>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0" name="AutoShape 31"/>
            <p:cNvSpPr>
              <a:spLocks noChangeArrowheads="1"/>
            </p:cNvSpPr>
            <p:nvPr/>
          </p:nvSpPr>
          <p:spPr bwMode="auto">
            <a:xfrm>
              <a:off x="4369" y="3248"/>
              <a:ext cx="226" cy="228"/>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1" name="AutoShape 32"/>
            <p:cNvSpPr>
              <a:spLocks noChangeArrowheads="1"/>
            </p:cNvSpPr>
            <p:nvPr/>
          </p:nvSpPr>
          <p:spPr bwMode="auto">
            <a:xfrm>
              <a:off x="4641" y="2567"/>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2" name="AutoShape 33"/>
            <p:cNvSpPr>
              <a:spLocks noChangeArrowheads="1"/>
            </p:cNvSpPr>
            <p:nvPr/>
          </p:nvSpPr>
          <p:spPr bwMode="auto">
            <a:xfrm>
              <a:off x="4641" y="2908"/>
              <a:ext cx="272" cy="226"/>
            </a:xfrm>
            <a:prstGeom prst="rightArrow">
              <a:avLst>
                <a:gd name="adj1" fmla="val 54694"/>
                <a:gd name="adj2" fmla="val 42921"/>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3" name="AutoShape 34"/>
            <p:cNvSpPr>
              <a:spLocks noChangeArrowheads="1"/>
            </p:cNvSpPr>
            <p:nvPr/>
          </p:nvSpPr>
          <p:spPr bwMode="auto">
            <a:xfrm>
              <a:off x="4641" y="3248"/>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4" name="AutoShape 35"/>
            <p:cNvSpPr>
              <a:spLocks/>
            </p:cNvSpPr>
            <p:nvPr/>
          </p:nvSpPr>
          <p:spPr bwMode="auto">
            <a:xfrm>
              <a:off x="4958" y="1714"/>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5" name="Text Box 36"/>
            <p:cNvSpPr txBox="1">
              <a:spLocks noChangeArrowheads="1"/>
            </p:cNvSpPr>
            <p:nvPr/>
          </p:nvSpPr>
          <p:spPr bwMode="auto">
            <a:xfrm>
              <a:off x="67" y="2523"/>
              <a:ext cx="1034" cy="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Output from </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other</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science</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disciplines</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or services</a:t>
              </a:r>
            </a:p>
            <a:p>
              <a:pPr defTabSz="908727" fontAlgn="base">
                <a:spcBef>
                  <a:spcPct val="0"/>
                </a:spcBef>
                <a:spcAft>
                  <a:spcPct val="0"/>
                </a:spcAft>
                <a:buNone/>
              </a:pPr>
              <a:r>
                <a:rPr lang="fr-FR" altLang="nb-NO" sz="1400" i="1" dirty="0">
                  <a:solidFill>
                    <a:srgbClr val="000000"/>
                  </a:solidFill>
                  <a:latin typeface="Times New Roman" pitchFamily="18" charset="0"/>
                  <a:ea typeface="ＭＳ Ｐゴシック" pitchFamily="34" charset="-128"/>
                  <a:cs typeface="Times New Roman" pitchFamily="18" charset="0"/>
                </a:rPr>
                <a:t>IA, socio-economics</a:t>
              </a:r>
            </a:p>
          </p:txBody>
        </p:sp>
        <p:sp>
          <p:nvSpPr>
            <p:cNvPr id="22576" name="AutoShape 37"/>
            <p:cNvSpPr>
              <a:spLocks noChangeArrowheads="1"/>
            </p:cNvSpPr>
            <p:nvPr/>
          </p:nvSpPr>
          <p:spPr bwMode="auto">
            <a:xfrm>
              <a:off x="964" y="3306"/>
              <a:ext cx="136" cy="170"/>
            </a:xfrm>
            <a:prstGeom prst="hexagon">
              <a:avLst>
                <a:gd name="adj" fmla="val 25000"/>
                <a:gd name="vf" fmla="val 115470"/>
              </a:avLst>
            </a:prstGeom>
            <a:solidFill>
              <a:schemeClr val="accent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77" name="Line 38"/>
            <p:cNvSpPr>
              <a:spLocks noChangeShapeType="1"/>
            </p:cNvSpPr>
            <p:nvPr/>
          </p:nvSpPr>
          <p:spPr bwMode="auto">
            <a:xfrm>
              <a:off x="746" y="3392"/>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8727" eaLnBrk="0" fontAlgn="base" hangingPunct="0">
                <a:spcBef>
                  <a:spcPct val="50000"/>
                </a:spcBef>
                <a:spcAft>
                  <a:spcPct val="0"/>
                </a:spcAft>
                <a:buClr>
                  <a:srgbClr val="FF9900"/>
                </a:buClr>
              </a:pPr>
              <a:endParaRPr lang="nb-NO" sz="2400">
                <a:solidFill>
                  <a:prstClr val="black"/>
                </a:solidFill>
                <a:latin typeface="Arial" charset="0"/>
                <a:ea typeface="ＭＳ Ｐゴシック" pitchFamily="34" charset="-128"/>
                <a:cs typeface="Arial" charset="0"/>
              </a:endParaRPr>
            </a:p>
          </p:txBody>
        </p:sp>
        <p:sp>
          <p:nvSpPr>
            <p:cNvPr id="22578" name="AutoShape 39"/>
            <p:cNvSpPr>
              <a:spLocks noChangeArrowheads="1"/>
            </p:cNvSpPr>
            <p:nvPr/>
          </p:nvSpPr>
          <p:spPr bwMode="auto">
            <a:xfrm>
              <a:off x="2112" y="892"/>
              <a:ext cx="1296" cy="909"/>
            </a:xfrm>
            <a:prstGeom prst="downArrowCallout">
              <a:avLst>
                <a:gd name="adj1" fmla="val 16317"/>
                <a:gd name="adj2" fmla="val 17597"/>
                <a:gd name="adj3" fmla="val 13634"/>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Core </a:t>
              </a:r>
            </a:p>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information </a:t>
              </a:r>
            </a:p>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Model calculations</a:t>
              </a:r>
            </a:p>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integrating basic data </a:t>
              </a:r>
            </a:p>
            <a:p>
              <a:pPr algn="ctr" defTabSz="908727" fontAlgn="base">
                <a:spcBef>
                  <a:spcPct val="0"/>
                </a:spcBef>
                <a:spcAft>
                  <a:spcPct val="0"/>
                </a:spcAft>
                <a:buNone/>
              </a:pPr>
              <a:r>
                <a:rPr lang="fr-FR" altLang="nb-NO" sz="1300" b="1">
                  <a:solidFill>
                    <a:srgbClr val="000000"/>
                  </a:solidFill>
                  <a:latin typeface="Arial" charset="0"/>
                  <a:ea typeface="ＭＳ Ｐゴシック" pitchFamily="34" charset="-128"/>
                  <a:cs typeface="Arial" charset="0"/>
                </a:rPr>
                <a:t>and process knowledge</a:t>
              </a:r>
            </a:p>
          </p:txBody>
        </p:sp>
        <p:sp>
          <p:nvSpPr>
            <p:cNvPr id="22579" name="AutoShape 40"/>
            <p:cNvSpPr>
              <a:spLocks noChangeArrowheads="1"/>
            </p:cNvSpPr>
            <p:nvPr/>
          </p:nvSpPr>
          <p:spPr bwMode="auto">
            <a:xfrm>
              <a:off x="4096" y="864"/>
              <a:ext cx="818" cy="938"/>
            </a:xfrm>
            <a:prstGeom prst="downArrowCallout">
              <a:avLst>
                <a:gd name="adj1" fmla="val 11444"/>
                <a:gd name="adj2" fmla="val 12343"/>
                <a:gd name="adj3" fmla="val 15634"/>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400" b="1">
                  <a:solidFill>
                    <a:srgbClr val="000000"/>
                  </a:solidFill>
                  <a:latin typeface="Arial" charset="0"/>
                  <a:ea typeface="ＭＳ Ｐゴシック" pitchFamily="34" charset="-128"/>
                  <a:cs typeface="Arial" charset="0"/>
                </a:rPr>
                <a:t>User customized</a:t>
              </a:r>
            </a:p>
            <a:p>
              <a:pPr algn="ctr" defTabSz="908727" fontAlgn="base">
                <a:spcBef>
                  <a:spcPct val="0"/>
                </a:spcBef>
                <a:spcAft>
                  <a:spcPct val="0"/>
                </a:spcAft>
                <a:buNone/>
              </a:pPr>
              <a:r>
                <a:rPr lang="fr-FR" altLang="nb-NO" sz="1400" b="1">
                  <a:solidFill>
                    <a:srgbClr val="000000"/>
                  </a:solidFill>
                  <a:latin typeface="Arial" charset="0"/>
                  <a:ea typeface="ＭＳ Ｐゴシック" pitchFamily="34" charset="-128"/>
                  <a:cs typeface="Arial" charset="0"/>
                </a:rPr>
                <a:t>information </a:t>
              </a:r>
            </a:p>
            <a:p>
              <a:pPr algn="ctr" defTabSz="908727" fontAlgn="base">
                <a:spcBef>
                  <a:spcPct val="0"/>
                </a:spcBef>
                <a:spcAft>
                  <a:spcPct val="0"/>
                </a:spcAft>
                <a:buNone/>
              </a:pPr>
              <a:r>
                <a:rPr lang="fr-FR" altLang="nb-NO" sz="1400" b="1">
                  <a:solidFill>
                    <a:srgbClr val="000000"/>
                  </a:solidFill>
                  <a:latin typeface="Arial" charset="0"/>
                  <a:ea typeface="ＭＳ Ｐゴシック" pitchFamily="34" charset="-128"/>
                  <a:cs typeface="Arial" charset="0"/>
                </a:rPr>
                <a:t>(user products)</a:t>
              </a:r>
            </a:p>
          </p:txBody>
        </p:sp>
        <p:sp>
          <p:nvSpPr>
            <p:cNvPr id="22580" name="AutoShape 41"/>
            <p:cNvSpPr>
              <a:spLocks noChangeArrowheads="1"/>
            </p:cNvSpPr>
            <p:nvPr/>
          </p:nvSpPr>
          <p:spPr bwMode="auto">
            <a:xfrm>
              <a:off x="692" y="893"/>
              <a:ext cx="725" cy="909"/>
            </a:xfrm>
            <a:prstGeom prst="downArrowCallout">
              <a:avLst>
                <a:gd name="adj1" fmla="val 11444"/>
                <a:gd name="adj2" fmla="val 12343"/>
                <a:gd name="adj3" fmla="val 17095"/>
                <a:gd name="adj4" fmla="val 666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Input </a:t>
              </a:r>
            </a:p>
            <a:p>
              <a:pPr algn="ctr" defTabSz="908727" fontAlgn="base">
                <a:spcBef>
                  <a:spcPct val="0"/>
                </a:spcBef>
                <a:spcAft>
                  <a:spcPct val="0"/>
                </a:spcAft>
                <a:buNone/>
              </a:pPr>
              <a:r>
                <a:rPr lang="fr-FR" altLang="nb-NO" sz="1400" b="1" dirty="0">
                  <a:solidFill>
                    <a:srgbClr val="000000"/>
                  </a:solidFill>
                  <a:latin typeface="Arial" charset="0"/>
                  <a:ea typeface="ＭＳ Ｐゴシック" pitchFamily="34" charset="-128"/>
                  <a:cs typeface="Arial" charset="0"/>
                </a:rPr>
                <a:t>information </a:t>
              </a:r>
            </a:p>
            <a:p>
              <a:pPr algn="ctr" defTabSz="908727" fontAlgn="base">
                <a:spcBef>
                  <a:spcPct val="0"/>
                </a:spcBef>
                <a:spcAft>
                  <a:spcPct val="0"/>
                </a:spcAft>
                <a:buNone/>
              </a:pPr>
              <a:endParaRPr lang="fr-FR" altLang="nb-NO" sz="1400" b="1" dirty="0">
                <a:solidFill>
                  <a:srgbClr val="000000"/>
                </a:solidFill>
                <a:latin typeface="Arial" charset="0"/>
                <a:ea typeface="ＭＳ Ｐゴシック" pitchFamily="34" charset="-128"/>
                <a:cs typeface="Arial" charset="0"/>
              </a:endParaRPr>
            </a:p>
          </p:txBody>
        </p:sp>
        <p:sp>
          <p:nvSpPr>
            <p:cNvPr id="22581" name="AutoShape 42"/>
            <p:cNvSpPr>
              <a:spLocks noChangeArrowheads="1"/>
            </p:cNvSpPr>
            <p:nvPr/>
          </p:nvSpPr>
          <p:spPr bwMode="auto">
            <a:xfrm>
              <a:off x="4642" y="2226"/>
              <a:ext cx="272" cy="227"/>
            </a:xfrm>
            <a:prstGeom prst="rightArrow">
              <a:avLst>
                <a:gd name="adj1" fmla="val 54694"/>
                <a:gd name="adj2" fmla="val 42732"/>
              </a:avLst>
            </a:prstGeom>
            <a:solidFill>
              <a:schemeClr val="bg1"/>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82" name="AutoShape 43"/>
            <p:cNvSpPr>
              <a:spLocks/>
            </p:cNvSpPr>
            <p:nvPr/>
          </p:nvSpPr>
          <p:spPr bwMode="auto">
            <a:xfrm>
              <a:off x="2871" y="1685"/>
              <a:ext cx="91" cy="1989"/>
            </a:xfrm>
            <a:prstGeom prst="rightBrace">
              <a:avLst>
                <a:gd name="adj1" fmla="val 1821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nb-NO" altLang="nb-NO" sz="1800">
                <a:solidFill>
                  <a:srgbClr val="000000"/>
                </a:solidFill>
                <a:latin typeface="Arial" charset="0"/>
                <a:ea typeface="ＭＳ Ｐゴシック" pitchFamily="34" charset="-128"/>
                <a:cs typeface="Arial" charset="0"/>
              </a:endParaRPr>
            </a:p>
          </p:txBody>
        </p:sp>
        <p:sp>
          <p:nvSpPr>
            <p:cNvPr id="22583" name="Text Box 44"/>
            <p:cNvSpPr txBox="1">
              <a:spLocks noChangeArrowheads="1"/>
            </p:cNvSpPr>
            <p:nvPr/>
          </p:nvSpPr>
          <p:spPr bwMode="auto">
            <a:xfrm>
              <a:off x="505" y="-48"/>
              <a:ext cx="4614" cy="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0"/>
                </a:spcBef>
                <a:spcAft>
                  <a:spcPct val="0"/>
                </a:spcAft>
                <a:buNone/>
              </a:pPr>
              <a:endParaRPr lang="fr-FR" altLang="nb-NO" b="1" dirty="0">
                <a:solidFill>
                  <a:srgbClr val="000000"/>
                </a:solidFill>
                <a:latin typeface="Times New Roman" pitchFamily="18" charset="0"/>
                <a:ea typeface="ＭＳ Ｐゴシック" pitchFamily="34" charset="-128"/>
                <a:cs typeface="Arial" charset="0"/>
              </a:endParaRPr>
            </a:p>
            <a:p>
              <a:pPr algn="ctr" defTabSz="908727" fontAlgn="base">
                <a:spcBef>
                  <a:spcPct val="0"/>
                </a:spcBef>
                <a:spcAft>
                  <a:spcPct val="0"/>
                </a:spcAft>
                <a:buNone/>
              </a:pPr>
              <a:r>
                <a:rPr lang="fr-FR" altLang="nb-NO" sz="2800" b="1" dirty="0">
                  <a:solidFill>
                    <a:srgbClr val="000000"/>
                  </a:solidFill>
                  <a:latin typeface="Times New Roman" pitchFamily="18" charset="0"/>
                  <a:ea typeface="ＭＳ Ｐゴシック" pitchFamily="34" charset="-128"/>
                  <a:cs typeface="Arial" charset="0"/>
                </a:rPr>
                <a:t>Production chain in a weather service</a:t>
              </a:r>
            </a:p>
            <a:p>
              <a:pPr algn="ctr" defTabSz="908727" fontAlgn="base">
                <a:spcBef>
                  <a:spcPct val="0"/>
                </a:spcBef>
                <a:spcAft>
                  <a:spcPct val="0"/>
                </a:spcAft>
                <a:buNone/>
              </a:pPr>
              <a:endParaRPr lang="en-GB" altLang="nb-NO" b="1" dirty="0">
                <a:solidFill>
                  <a:srgbClr val="000000"/>
                </a:solidFill>
                <a:latin typeface="Times New Roman" pitchFamily="18" charset="0"/>
                <a:ea typeface="ＭＳ Ｐゴシック" pitchFamily="34" charset="-128"/>
                <a:cs typeface="Arial" charset="0"/>
              </a:endParaRPr>
            </a:p>
          </p:txBody>
        </p:sp>
        <p:sp>
          <p:nvSpPr>
            <p:cNvPr id="22584" name="Rectangle 45"/>
            <p:cNvSpPr>
              <a:spLocks noChangeArrowheads="1"/>
            </p:cNvSpPr>
            <p:nvPr/>
          </p:nvSpPr>
          <p:spPr bwMode="auto">
            <a:xfrm>
              <a:off x="1248" y="4032"/>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b"/>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fr-FR" altLang="nb-NO" sz="1400" i="1">
                <a:solidFill>
                  <a:srgbClr val="000000"/>
                </a:solidFill>
                <a:latin typeface="Arial" charset="0"/>
                <a:ea typeface="ＭＳ Ｐゴシック" pitchFamily="34" charset="-128"/>
                <a:cs typeface="Arial" charset="0"/>
              </a:endParaRPr>
            </a:p>
          </p:txBody>
        </p:sp>
        <p:sp>
          <p:nvSpPr>
            <p:cNvPr id="22585" name="Text Box 46"/>
            <p:cNvSpPr txBox="1">
              <a:spLocks noChangeArrowheads="1"/>
            </p:cNvSpPr>
            <p:nvPr/>
          </p:nvSpPr>
          <p:spPr bwMode="auto">
            <a:xfrm>
              <a:off x="1728" y="2096"/>
              <a:ext cx="11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en-US" altLang="nb-NO" sz="2400">
                <a:solidFill>
                  <a:srgbClr val="000000"/>
                </a:solidFill>
                <a:latin typeface="Times New Roman" pitchFamily="18" charset="0"/>
                <a:ea typeface="ＭＳ Ｐゴシック" pitchFamily="34" charset="-128"/>
                <a:cs typeface="Arial" charset="0"/>
              </a:endParaRPr>
            </a:p>
          </p:txBody>
        </p:sp>
        <p:sp>
          <p:nvSpPr>
            <p:cNvPr id="22586" name="Text Box 47"/>
            <p:cNvSpPr txBox="1">
              <a:spLocks noChangeArrowheads="1"/>
            </p:cNvSpPr>
            <p:nvPr/>
          </p:nvSpPr>
          <p:spPr bwMode="auto">
            <a:xfrm>
              <a:off x="3504" y="2144"/>
              <a:ext cx="11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0"/>
                </a:spcBef>
                <a:spcAft>
                  <a:spcPct val="0"/>
                </a:spcAft>
                <a:buNone/>
              </a:pPr>
              <a:endParaRPr lang="en-US" altLang="nb-NO" sz="2400">
                <a:solidFill>
                  <a:srgbClr val="000000"/>
                </a:solidFill>
                <a:latin typeface="Times New Roman" pitchFamily="18" charset="0"/>
                <a:ea typeface="ＭＳ Ｐゴシック" pitchFamily="34" charset="-128"/>
                <a:cs typeface="Arial" charset="0"/>
              </a:endParaRPr>
            </a:p>
          </p:txBody>
        </p:sp>
      </p:grpSp>
      <p:sp>
        <p:nvSpPr>
          <p:cNvPr id="22533" name="Text Box 50"/>
          <p:cNvSpPr txBox="1">
            <a:spLocks noChangeArrowheads="1"/>
          </p:cNvSpPr>
          <p:nvPr/>
        </p:nvSpPr>
        <p:spPr bwMode="auto">
          <a:xfrm>
            <a:off x="7885113" y="2270883"/>
            <a:ext cx="792162" cy="84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62" tIns="45443" rIns="90862" bIns="45443">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08727" fontAlgn="base">
              <a:spcBef>
                <a:spcPct val="50000"/>
              </a:spcBef>
              <a:spcAft>
                <a:spcPct val="0"/>
              </a:spcAft>
              <a:buNone/>
            </a:pPr>
            <a:r>
              <a:rPr lang="nb-NO" altLang="nb-NO" sz="1400" b="1" dirty="0">
                <a:solidFill>
                  <a:srgbClr val="000000"/>
                </a:solidFill>
                <a:latin typeface="Arial" charset="0"/>
                <a:ea typeface="ＭＳ Ｐゴシック" pitchFamily="34" charset="-128"/>
                <a:cs typeface="Arial" charset="0"/>
              </a:rPr>
              <a:t>The </a:t>
            </a:r>
            <a:r>
              <a:rPr lang="nb-NO" altLang="nb-NO" sz="1400" b="1" dirty="0" err="1">
                <a:solidFill>
                  <a:srgbClr val="000000"/>
                </a:solidFill>
                <a:latin typeface="Arial" charset="0"/>
                <a:ea typeface="ＭＳ Ｐゴシック" pitchFamily="34" charset="-128"/>
                <a:cs typeface="Arial" charset="0"/>
              </a:rPr>
              <a:t>public</a:t>
            </a:r>
            <a:endParaRPr lang="nb-NO" altLang="nb-NO" sz="1400" b="1" dirty="0">
              <a:solidFill>
                <a:srgbClr val="000000"/>
              </a:solidFill>
              <a:latin typeface="Arial" charset="0"/>
              <a:ea typeface="ＭＳ Ｐゴシック" pitchFamily="34" charset="-128"/>
              <a:cs typeface="Arial" charset="0"/>
            </a:endParaRPr>
          </a:p>
          <a:p>
            <a:pPr defTabSz="908727" fontAlgn="base">
              <a:spcBef>
                <a:spcPct val="50000"/>
              </a:spcBef>
              <a:spcAft>
                <a:spcPct val="0"/>
              </a:spcAft>
              <a:buNone/>
            </a:pPr>
            <a:endParaRPr lang="nb-NO" altLang="nb-NO" sz="1400" b="1" dirty="0">
              <a:solidFill>
                <a:srgbClr val="000000"/>
              </a:solidFill>
              <a:latin typeface="Arial" charset="0"/>
              <a:ea typeface="ＭＳ Ｐゴシック" pitchFamily="34" charset="-128"/>
              <a:cs typeface="Arial" charset="0"/>
            </a:endParaRPr>
          </a:p>
        </p:txBody>
      </p:sp>
      <p:sp>
        <p:nvSpPr>
          <p:cNvPr id="22534" name="Text Box 51"/>
          <p:cNvSpPr txBox="1">
            <a:spLocks noChangeArrowheads="1"/>
          </p:cNvSpPr>
          <p:nvPr/>
        </p:nvSpPr>
        <p:spPr bwMode="auto">
          <a:xfrm>
            <a:off x="4683125" y="5757936"/>
            <a:ext cx="15128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62" tIns="45443" rIns="90862" bIns="45443">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08727" fontAlgn="base">
              <a:spcBef>
                <a:spcPct val="50000"/>
              </a:spcBef>
              <a:spcAft>
                <a:spcPct val="0"/>
              </a:spcAft>
              <a:buNone/>
            </a:pPr>
            <a:r>
              <a:rPr lang="nb-NO" altLang="nb-NO" sz="1400" b="1">
                <a:solidFill>
                  <a:srgbClr val="660033"/>
                </a:solidFill>
                <a:latin typeface="Arial" charset="0"/>
                <a:ea typeface="ＭＳ Ｐゴシック" pitchFamily="34" charset="-128"/>
                <a:cs typeface="Arial" charset="0"/>
              </a:rPr>
              <a:t>data policy </a:t>
            </a:r>
          </a:p>
        </p:txBody>
      </p:sp>
      <p:cxnSp>
        <p:nvCxnSpPr>
          <p:cNvPr id="3" name="Rett pil 2"/>
          <p:cNvCxnSpPr/>
          <p:nvPr/>
        </p:nvCxnSpPr>
        <p:spPr>
          <a:xfrm flipV="1">
            <a:off x="5360988" y="5322945"/>
            <a:ext cx="0" cy="3317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Pil høyre 5"/>
          <p:cNvSpPr/>
          <p:nvPr/>
        </p:nvSpPr>
        <p:spPr>
          <a:xfrm rot="10800000">
            <a:off x="1528308" y="6065886"/>
            <a:ext cx="5970587" cy="277813"/>
          </a:xfrm>
          <a:prstGeom prst="rightArrow">
            <a:avLst/>
          </a:prstGeom>
          <a:solidFill>
            <a:schemeClr val="bg1"/>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871" tIns="45448" rIns="90871" bIns="45448" anchor="ctr"/>
          <a:lstStyle/>
          <a:p>
            <a:pPr algn="ctr" defTabSz="908727">
              <a:defRPr/>
            </a:pPr>
            <a:endParaRPr lang="nb-NO">
              <a:solidFill>
                <a:prstClr val="white"/>
              </a:solidFill>
            </a:endParaRPr>
          </a:p>
        </p:txBody>
      </p:sp>
      <p:sp>
        <p:nvSpPr>
          <p:cNvPr id="2" name="TekstSylinder 1"/>
          <p:cNvSpPr txBox="1"/>
          <p:nvPr/>
        </p:nvSpPr>
        <p:spPr>
          <a:xfrm>
            <a:off x="7897813" y="4533662"/>
            <a:ext cx="1003296" cy="1449555"/>
          </a:xfrm>
          <a:prstGeom prst="rect">
            <a:avLst/>
          </a:prstGeom>
          <a:noFill/>
        </p:spPr>
        <p:txBody>
          <a:bodyPr wrap="square" lIns="91246" tIns="45628" rIns="91246" bIns="45628" rtlCol="0">
            <a:spAutoFit/>
          </a:bodyPr>
          <a:lstStyle/>
          <a:p>
            <a:pPr defTabSz="908727">
              <a:lnSpc>
                <a:spcPct val="90000"/>
              </a:lnSpc>
            </a:pPr>
            <a:r>
              <a:rPr lang="nb-NO" sz="1400" b="1" dirty="0">
                <a:solidFill>
                  <a:prstClr val="black"/>
                </a:solidFill>
                <a:ea typeface="ＭＳ Ｐゴシック" pitchFamily="34" charset="-128"/>
                <a:cs typeface="Arial" charset="0"/>
              </a:rPr>
              <a:t>National </a:t>
            </a:r>
            <a:r>
              <a:rPr lang="nb-NO" sz="1400" b="1" dirty="0" err="1">
                <a:solidFill>
                  <a:prstClr val="black"/>
                </a:solidFill>
                <a:ea typeface="ＭＳ Ｐゴシック" pitchFamily="34" charset="-128"/>
                <a:cs typeface="Arial" charset="0"/>
              </a:rPr>
              <a:t>weather</a:t>
            </a:r>
            <a:r>
              <a:rPr lang="nb-NO" sz="1400" b="1" dirty="0">
                <a:solidFill>
                  <a:prstClr val="black"/>
                </a:solidFill>
                <a:ea typeface="ＭＳ Ｐゴシック" pitchFamily="34" charset="-128"/>
                <a:cs typeface="Arial" charset="0"/>
              </a:rPr>
              <a:t>,</a:t>
            </a:r>
          </a:p>
          <a:p>
            <a:pPr defTabSz="908727">
              <a:lnSpc>
                <a:spcPct val="90000"/>
              </a:lnSpc>
            </a:pPr>
            <a:r>
              <a:rPr lang="nb-NO" sz="1400" b="1" dirty="0">
                <a:solidFill>
                  <a:prstClr val="black"/>
                </a:solidFill>
                <a:ea typeface="ＭＳ Ｐゴシック" pitchFamily="34" charset="-128"/>
                <a:cs typeface="Arial" charset="0"/>
              </a:rPr>
              <a:t>marine</a:t>
            </a:r>
          </a:p>
          <a:p>
            <a:pPr defTabSz="908727">
              <a:lnSpc>
                <a:spcPct val="90000"/>
              </a:lnSpc>
            </a:pPr>
            <a:r>
              <a:rPr lang="nb-NO" sz="1400" b="1" dirty="0" err="1">
                <a:solidFill>
                  <a:prstClr val="black"/>
                </a:solidFill>
                <a:ea typeface="ＭＳ Ｐゴシック" pitchFamily="34" charset="-128"/>
                <a:cs typeface="Arial" charset="0"/>
              </a:rPr>
              <a:t>climate</a:t>
            </a:r>
            <a:endParaRPr lang="nb-NO" sz="1400" b="1" dirty="0">
              <a:solidFill>
                <a:prstClr val="black"/>
              </a:solidFill>
              <a:ea typeface="ＭＳ Ｐゴシック" pitchFamily="34" charset="-128"/>
              <a:cs typeface="Arial" charset="0"/>
            </a:endParaRPr>
          </a:p>
          <a:p>
            <a:pPr defTabSz="908727">
              <a:lnSpc>
                <a:spcPct val="90000"/>
              </a:lnSpc>
            </a:pPr>
            <a:r>
              <a:rPr lang="nb-NO" sz="1400" b="1" dirty="0" err="1">
                <a:solidFill>
                  <a:prstClr val="black"/>
                </a:solidFill>
                <a:ea typeface="ＭＳ Ｐゴシック" pitchFamily="34" charset="-128"/>
                <a:cs typeface="Arial" charset="0"/>
              </a:rPr>
              <a:t>emerg-encies</a:t>
            </a:r>
            <a:r>
              <a:rPr lang="nb-NO" sz="1400" b="1" dirty="0">
                <a:solidFill>
                  <a:prstClr val="black"/>
                </a:solidFill>
                <a:ea typeface="ＭＳ Ｐゴシック" pitchFamily="34" charset="-128"/>
                <a:cs typeface="Arial" charset="0"/>
              </a:rPr>
              <a:t>,</a:t>
            </a:r>
          </a:p>
          <a:p>
            <a:pPr defTabSz="908727">
              <a:lnSpc>
                <a:spcPct val="90000"/>
              </a:lnSpc>
            </a:pPr>
            <a:r>
              <a:rPr lang="nb-NO" sz="1400" b="1" dirty="0" err="1">
                <a:solidFill>
                  <a:prstClr val="black"/>
                </a:solidFill>
                <a:ea typeface="ＭＳ Ｐゴシック" pitchFamily="34" charset="-128"/>
                <a:cs typeface="Arial" charset="0"/>
              </a:rPr>
              <a:t>pollution</a:t>
            </a:r>
            <a:endParaRPr lang="nb-NO" sz="1400" b="1" dirty="0">
              <a:solidFill>
                <a:prstClr val="black"/>
              </a:solidFill>
              <a:ea typeface="ＭＳ Ｐゴシック" pitchFamily="34" charset="-128"/>
              <a:cs typeface="Arial" charset="0"/>
            </a:endParaRPr>
          </a:p>
        </p:txBody>
      </p:sp>
      <p:pic>
        <p:nvPicPr>
          <p:cNvPr id="60" name="Bild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8" y="26988"/>
            <a:ext cx="84455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73157" y="188641"/>
            <a:ext cx="7024656" cy="654986"/>
          </a:xfrm>
          <a:prstGeom prst="rect">
            <a:avLst/>
          </a:prstGeom>
          <a:noFill/>
        </p:spPr>
        <p:txBody>
          <a:bodyPr wrap="square" lIns="91326" tIns="45664" rIns="91326" bIns="45664" rtlCol="0">
            <a:spAutoFit/>
          </a:bodyPr>
          <a:lstStyle/>
          <a:p>
            <a:r>
              <a:rPr lang="nb-NO" b="1" dirty="0" smtClean="0">
                <a:solidFill>
                  <a:srgbClr val="FF0000"/>
                </a:solidFill>
              </a:rPr>
              <a:t>Distributed, metadata </a:t>
            </a:r>
            <a:r>
              <a:rPr lang="nb-NO" b="1" dirty="0" err="1" smtClean="0">
                <a:solidFill>
                  <a:srgbClr val="FF0000"/>
                </a:solidFill>
              </a:rPr>
              <a:t>governed</a:t>
            </a:r>
            <a:r>
              <a:rPr lang="nb-NO" b="1" dirty="0" smtClean="0">
                <a:solidFill>
                  <a:srgbClr val="FF0000"/>
                </a:solidFill>
              </a:rPr>
              <a:t> data </a:t>
            </a:r>
            <a:r>
              <a:rPr lang="nb-NO" b="1" dirty="0" err="1" smtClean="0">
                <a:solidFill>
                  <a:srgbClr val="FF0000"/>
                </a:solidFill>
              </a:rPr>
              <a:t>managament</a:t>
            </a:r>
            <a:r>
              <a:rPr lang="nb-NO" b="1" dirty="0" smtClean="0">
                <a:solidFill>
                  <a:srgbClr val="FF0000"/>
                </a:solidFill>
              </a:rPr>
              <a:t>, NRT and </a:t>
            </a:r>
            <a:r>
              <a:rPr lang="nb-NO" b="1" dirty="0" err="1" smtClean="0">
                <a:solidFill>
                  <a:srgbClr val="FF0000"/>
                </a:solidFill>
              </a:rPr>
              <a:t>legacy</a:t>
            </a:r>
            <a:r>
              <a:rPr lang="nb-NO" b="1" dirty="0" smtClean="0">
                <a:solidFill>
                  <a:srgbClr val="FF0000"/>
                </a:solidFill>
              </a:rPr>
              <a:t>-orientert</a:t>
            </a:r>
            <a:endParaRPr lang="nb-NO" b="1" dirty="0">
              <a:solidFill>
                <a:srgbClr val="FF0000"/>
              </a:solidFill>
            </a:endParaRPr>
          </a:p>
        </p:txBody>
      </p:sp>
    </p:spTree>
    <p:extLst>
      <p:ext uri="{BB962C8B-B14F-4D97-AF65-F5344CB8AC3E}">
        <p14:creationId xmlns:p14="http://schemas.microsoft.com/office/powerpoint/2010/main" val="31648702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9"/>
          <p:cNvSpPr>
            <a:spLocks noChangeArrowheads="1"/>
          </p:cNvSpPr>
          <p:nvPr/>
        </p:nvSpPr>
        <p:spPr bwMode="auto">
          <a:xfrm>
            <a:off x="228600" y="13716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5" tIns="45628" rIns="91255" bIns="45628" anchor="ctr"/>
          <a:lstStyle>
            <a:lvl1pPr>
              <a:defRPr sz="2400">
                <a:solidFill>
                  <a:schemeClr val="tx1"/>
                </a:solidFill>
                <a:latin typeface="Arial" charset="0"/>
              </a:defRPr>
            </a:lvl1pPr>
            <a:lvl2pPr marL="37931725" indent="-37474525">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algn="ctr" eaLnBrk="0" fontAlgn="base" hangingPunct="0">
              <a:spcBef>
                <a:spcPct val="0"/>
              </a:spcBef>
              <a:spcAft>
                <a:spcPct val="0"/>
              </a:spcAft>
            </a:pPr>
            <a:r>
              <a:rPr lang="en-US" altLang="en-US" sz="1800">
                <a:solidFill>
                  <a:srgbClr val="FFFFFF"/>
                </a:solidFill>
                <a:latin typeface="Arial Black" pitchFamily="34" charset="0"/>
                <a:ea typeface="MS PGothic" pitchFamily="34" charset="-128"/>
                <a:cs typeface="Arial" charset="0"/>
              </a:rPr>
              <a:t>WMO</a:t>
            </a:r>
            <a:endParaRPr lang="en-US" altLang="en-US" sz="1400">
              <a:solidFill>
                <a:srgbClr val="FFFFFF"/>
              </a:solidFill>
              <a:latin typeface="Arial Black" pitchFamily="34" charset="0"/>
              <a:ea typeface="MS PGothic" pitchFamily="34" charset="-128"/>
              <a:cs typeface="Arial" charset="0"/>
            </a:endParaRPr>
          </a:p>
        </p:txBody>
      </p:sp>
      <p:sp>
        <p:nvSpPr>
          <p:cNvPr id="41987" name="Rectangle 9"/>
          <p:cNvSpPr>
            <a:spLocks noGrp="1" noChangeArrowheads="1"/>
          </p:cNvSpPr>
          <p:nvPr>
            <p:ph type="title" idx="4294967295"/>
          </p:nvPr>
        </p:nvSpPr>
        <p:spPr>
          <a:xfrm>
            <a:off x="400496" y="188640"/>
            <a:ext cx="8713788" cy="792162"/>
          </a:xfrm>
        </p:spPr>
        <p:txBody>
          <a:bodyPr/>
          <a:lstStyle/>
          <a:p>
            <a:r>
              <a:rPr lang="en-US" altLang="en-US" sz="2400" dirty="0">
                <a:solidFill>
                  <a:srgbClr val="0070C0"/>
                </a:solidFill>
              </a:rPr>
              <a:t>A changing environment pushes science for integrated approaches (a seamless framework for weather, climate and earth system analysis and prediction)</a:t>
            </a:r>
          </a:p>
        </p:txBody>
      </p:sp>
      <p:sp>
        <p:nvSpPr>
          <p:cNvPr id="41988" name="Rectangle 10"/>
          <p:cNvSpPr>
            <a:spLocks noGrp="1" noChangeArrowheads="1"/>
          </p:cNvSpPr>
          <p:nvPr>
            <p:ph type="body" idx="4294967295"/>
          </p:nvPr>
        </p:nvSpPr>
        <p:spPr/>
        <p:txBody>
          <a:bodyPr/>
          <a:lstStyle/>
          <a:p>
            <a:pPr lvl="1"/>
            <a:endParaRPr lang="en-US" altLang="en-US" smtClean="0"/>
          </a:p>
          <a:p>
            <a:pPr lvl="1"/>
            <a:endParaRPr lang="en-US" altLang="en-US" smtClean="0">
              <a:cs typeface="Arial" charset="0"/>
              <a:sym typeface="Arial" charset="0"/>
            </a:endParaRPr>
          </a:p>
          <a:p>
            <a:endParaRPr lang="en-US" altLang="en-US" smtClean="0"/>
          </a:p>
        </p:txBody>
      </p:sp>
      <p:pic>
        <p:nvPicPr>
          <p:cNvPr id="419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196752"/>
            <a:ext cx="79676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1468" indent="-285191">
              <a:defRPr sz="2400">
                <a:solidFill>
                  <a:schemeClr val="tx1"/>
                </a:solidFill>
                <a:latin typeface="Arial" charset="0"/>
              </a:defRPr>
            </a:lvl2pPr>
            <a:lvl3pPr marL="1140718" indent="-228138">
              <a:defRPr sz="2400">
                <a:solidFill>
                  <a:schemeClr val="tx1"/>
                </a:solidFill>
                <a:latin typeface="Arial" charset="0"/>
              </a:defRPr>
            </a:lvl3pPr>
            <a:lvl4pPr marL="1597004" indent="-228138">
              <a:defRPr sz="2400">
                <a:solidFill>
                  <a:schemeClr val="tx1"/>
                </a:solidFill>
                <a:latin typeface="Arial" charset="0"/>
              </a:defRPr>
            </a:lvl4pPr>
            <a:lvl5pPr marL="2053305" indent="-228138">
              <a:defRPr sz="2400">
                <a:solidFill>
                  <a:schemeClr val="tx1"/>
                </a:solidFill>
                <a:latin typeface="Arial" charset="0"/>
              </a:defRPr>
            </a:lvl5pPr>
            <a:lvl6pPr marL="2509590" indent="-228138"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65873" indent="-228138"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2167" indent="-228138"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78442" indent="-228138"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fld id="{2609B8DB-FFC8-4C81-BD60-C2FC121E1968}" type="slidenum">
              <a:rPr lang="en-US" altLang="en-US" sz="1200">
                <a:solidFill>
                  <a:srgbClr val="000000"/>
                </a:solidFill>
                <a:ea typeface="MS PGothic" pitchFamily="34" charset="-128"/>
              </a:rPr>
              <a:pPr/>
              <a:t>71</a:t>
            </a:fld>
            <a:endParaRPr lang="en-US" altLang="en-US" sz="1200">
              <a:solidFill>
                <a:srgbClr val="000000"/>
              </a:solidFill>
              <a:ea typeface="MS PGothic" pitchFamily="34" charset="-128"/>
            </a:endParaRPr>
          </a:p>
        </p:txBody>
      </p:sp>
    </p:spTree>
    <p:extLst>
      <p:ext uri="{BB962C8B-B14F-4D97-AF65-F5344CB8AC3E}">
        <p14:creationId xmlns:p14="http://schemas.microsoft.com/office/powerpoint/2010/main" val="35018915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9052" y="1960712"/>
            <a:ext cx="8532133" cy="2784684"/>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1553515" y="2968780"/>
            <a:ext cx="1317581" cy="373654"/>
          </a:xfrm>
          <a:prstGeom prst="rect">
            <a:avLst/>
          </a:prstGeom>
          <a:noFill/>
        </p:spPr>
        <p:txBody>
          <a:bodyPr wrap="none" lIns="91321" tIns="45661" rIns="91321" bIns="45661" rtlCol="0">
            <a:spAutoFit/>
          </a:bodyPr>
          <a:lstStyle/>
          <a:p>
            <a:r>
              <a:rPr lang="en-US" altLang="zh-HK" b="1" dirty="0" smtClean="0">
                <a:solidFill>
                  <a:srgbClr val="FFFF00"/>
                </a:solidFill>
                <a:effectLst>
                  <a:outerShdw blurRad="38100" dist="38100" dir="2700000" algn="tl">
                    <a:srgbClr val="000000">
                      <a:alpha val="43137"/>
                    </a:srgbClr>
                  </a:outerShdw>
                </a:effectLst>
              </a:rPr>
              <a:t>Nowcasting</a:t>
            </a:r>
            <a:endParaRPr lang="zh-HK" altLang="en-US" b="1" dirty="0">
              <a:solidFill>
                <a:srgbClr val="FFFF00"/>
              </a:solidFill>
              <a:effectLst>
                <a:outerShdw blurRad="38100" dist="38100" dir="2700000" algn="tl">
                  <a:srgbClr val="000000">
                    <a:alpha val="43137"/>
                  </a:srgbClr>
                </a:outerShdw>
              </a:effectLst>
            </a:endParaRPr>
          </a:p>
        </p:txBody>
      </p:sp>
      <p:sp>
        <p:nvSpPr>
          <p:cNvPr id="8" name="文字方塊 7"/>
          <p:cNvSpPr txBox="1"/>
          <p:nvPr/>
        </p:nvSpPr>
        <p:spPr>
          <a:xfrm>
            <a:off x="6040312" y="3019410"/>
            <a:ext cx="1317581" cy="373654"/>
          </a:xfrm>
          <a:prstGeom prst="rect">
            <a:avLst/>
          </a:prstGeom>
          <a:noFill/>
        </p:spPr>
        <p:txBody>
          <a:bodyPr wrap="none" lIns="91321" tIns="45661" rIns="91321" bIns="45661" rtlCol="0">
            <a:spAutoFit/>
          </a:bodyPr>
          <a:lstStyle/>
          <a:p>
            <a:r>
              <a:rPr lang="en-US" altLang="zh-HK" b="1" dirty="0" smtClean="0">
                <a:solidFill>
                  <a:srgbClr val="FFFF00"/>
                </a:solidFill>
                <a:effectLst>
                  <a:outerShdw blurRad="38100" dist="38100" dir="2700000" algn="tl">
                    <a:srgbClr val="000000">
                      <a:alpha val="43137"/>
                    </a:srgbClr>
                  </a:outerShdw>
                </a:effectLst>
              </a:rPr>
              <a:t>Nowcasting</a:t>
            </a:r>
            <a:endParaRPr lang="zh-HK" altLang="en-US" b="1" dirty="0">
              <a:solidFill>
                <a:srgbClr val="FFFF00"/>
              </a:solidFill>
              <a:effectLst>
                <a:outerShdw blurRad="38100" dist="38100" dir="2700000" algn="tl">
                  <a:srgbClr val="000000">
                    <a:alpha val="43137"/>
                  </a:srgbClr>
                </a:outerShdw>
              </a:effectLst>
            </a:endParaRPr>
          </a:p>
        </p:txBody>
      </p:sp>
      <p:sp>
        <p:nvSpPr>
          <p:cNvPr id="9" name="文字方塊 8"/>
          <p:cNvSpPr txBox="1"/>
          <p:nvPr/>
        </p:nvSpPr>
        <p:spPr>
          <a:xfrm>
            <a:off x="2394885" y="1808820"/>
            <a:ext cx="3074342" cy="373654"/>
          </a:xfrm>
          <a:prstGeom prst="rect">
            <a:avLst/>
          </a:prstGeom>
          <a:noFill/>
        </p:spPr>
        <p:txBody>
          <a:bodyPr wrap="none" lIns="91321" tIns="45661" rIns="91321" bIns="45661" rtlCol="0">
            <a:spAutoFit/>
          </a:bodyPr>
          <a:lstStyle/>
          <a:p>
            <a:r>
              <a:rPr lang="en-US" altLang="zh-HK" b="1" dirty="0" smtClean="0">
                <a:solidFill>
                  <a:srgbClr val="FFFF00"/>
                </a:solidFill>
                <a:effectLst>
                  <a:outerShdw blurRad="38100" dist="38100" dir="2700000" algn="tl">
                    <a:srgbClr val="000000">
                      <a:alpha val="43137"/>
                    </a:srgbClr>
                  </a:outerShdw>
                </a:effectLst>
              </a:rPr>
              <a:t>Mesoscale</a:t>
            </a:r>
            <a:r>
              <a:rPr lang="en-US" altLang="zh-HK" b="1" dirty="0">
                <a:solidFill>
                  <a:srgbClr val="FFFF00"/>
                </a:solidFill>
                <a:effectLst>
                  <a:outerShdw blurRad="38100" dist="38100" dir="2700000" algn="tl">
                    <a:srgbClr val="000000">
                      <a:alpha val="43137"/>
                    </a:srgbClr>
                  </a:outerShdw>
                </a:effectLst>
              </a:rPr>
              <a:t> </a:t>
            </a:r>
            <a:r>
              <a:rPr lang="en-US" altLang="zh-HK" b="1" dirty="0" smtClean="0">
                <a:solidFill>
                  <a:srgbClr val="FFFF00"/>
                </a:solidFill>
                <a:effectLst>
                  <a:outerShdw blurRad="38100" dist="38100" dir="2700000" algn="tl">
                    <a:srgbClr val="000000">
                      <a:alpha val="43137"/>
                    </a:srgbClr>
                  </a:outerShdw>
                </a:effectLst>
              </a:rPr>
              <a:t>/ Global modelling</a:t>
            </a:r>
            <a:endParaRPr lang="zh-HK" altLang="en-US" b="1" dirty="0">
              <a:solidFill>
                <a:srgbClr val="FFFF00"/>
              </a:solidFill>
              <a:effectLst>
                <a:outerShdw blurRad="38100" dist="38100" dir="2700000" algn="tl">
                  <a:srgbClr val="000000">
                    <a:alpha val="43137"/>
                  </a:srgbClr>
                </a:outerShdw>
              </a:effectLst>
            </a:endParaRPr>
          </a:p>
        </p:txBody>
      </p:sp>
      <p:sp>
        <p:nvSpPr>
          <p:cNvPr id="10" name="標題 1"/>
          <p:cNvSpPr txBox="1">
            <a:spLocks/>
          </p:cNvSpPr>
          <p:nvPr/>
        </p:nvSpPr>
        <p:spPr bwMode="auto">
          <a:xfrm>
            <a:off x="825335" y="289926"/>
            <a:ext cx="802582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26753" tIns="26753" rIns="26753" bIns="26753" numCol="1" anchor="b" anchorCtr="0" compatLnSpc="1">
            <a:prstTxWarp prst="textNoShape">
              <a:avLst/>
            </a:prstTxWarp>
            <a:noAutofit/>
          </a:bodyPr>
          <a:lstStyle>
            <a:lvl1pPr algn="l" rtl="0" eaLnBrk="0" fontAlgn="base" hangingPunct="0">
              <a:spcBef>
                <a:spcPct val="0"/>
              </a:spcBef>
              <a:spcAft>
                <a:spcPct val="0"/>
              </a:spcAft>
              <a:defRPr sz="5600">
                <a:solidFill>
                  <a:srgbClr val="404040"/>
                </a:solidFill>
                <a:latin typeface="+mj-lt"/>
                <a:ea typeface="+mj-ea"/>
                <a:cs typeface="+mj-cs"/>
                <a:sym typeface="Verdana" charset="0"/>
              </a:defRPr>
            </a:lvl1pPr>
            <a:lvl2pPr algn="l" rtl="0" eaLnBrk="0" fontAlgn="base" hangingPunct="0">
              <a:spcBef>
                <a:spcPct val="0"/>
              </a:spcBef>
              <a:spcAft>
                <a:spcPct val="0"/>
              </a:spcAft>
              <a:defRPr sz="5600">
                <a:solidFill>
                  <a:srgbClr val="404040"/>
                </a:solidFill>
                <a:latin typeface="Verdana" charset="0"/>
                <a:ea typeface="ヒラギノ角ゴ ProN W3" charset="-128"/>
                <a:cs typeface="ヒラギノ角ゴ ProN W3" charset="-128"/>
                <a:sym typeface="Verdana" charset="0"/>
              </a:defRPr>
            </a:lvl2pPr>
            <a:lvl3pPr algn="l" rtl="0" eaLnBrk="0" fontAlgn="base" hangingPunct="0">
              <a:spcBef>
                <a:spcPct val="0"/>
              </a:spcBef>
              <a:spcAft>
                <a:spcPct val="0"/>
              </a:spcAft>
              <a:defRPr sz="5600">
                <a:solidFill>
                  <a:srgbClr val="404040"/>
                </a:solidFill>
                <a:latin typeface="Verdana" charset="0"/>
                <a:ea typeface="ヒラギノ角ゴ ProN W3" charset="-128"/>
                <a:cs typeface="ヒラギノ角ゴ ProN W3" charset="-128"/>
                <a:sym typeface="Verdana" charset="0"/>
              </a:defRPr>
            </a:lvl3pPr>
            <a:lvl4pPr algn="l" rtl="0" eaLnBrk="0" fontAlgn="base" hangingPunct="0">
              <a:spcBef>
                <a:spcPct val="0"/>
              </a:spcBef>
              <a:spcAft>
                <a:spcPct val="0"/>
              </a:spcAft>
              <a:defRPr sz="5600">
                <a:solidFill>
                  <a:srgbClr val="404040"/>
                </a:solidFill>
                <a:latin typeface="Verdana" charset="0"/>
                <a:ea typeface="ヒラギノ角ゴ ProN W3" charset="-128"/>
                <a:cs typeface="ヒラギノ角ゴ ProN W3" charset="-128"/>
                <a:sym typeface="Verdana" charset="0"/>
              </a:defRPr>
            </a:lvl4pPr>
            <a:lvl5pPr algn="l" rtl="0" eaLnBrk="0" fontAlgn="base" hangingPunct="0">
              <a:spcBef>
                <a:spcPct val="0"/>
              </a:spcBef>
              <a:spcAft>
                <a:spcPct val="0"/>
              </a:spcAft>
              <a:defRPr sz="5600">
                <a:solidFill>
                  <a:srgbClr val="404040"/>
                </a:solidFill>
                <a:latin typeface="Verdana" charset="0"/>
                <a:ea typeface="ヒラギノ角ゴ ProN W3" charset="-128"/>
                <a:cs typeface="ヒラギノ角ゴ ProN W3" charset="-128"/>
                <a:sym typeface="Verdana" charset="0"/>
              </a:defRPr>
            </a:lvl5pPr>
            <a:lvl6pPr marL="457200" algn="l" rtl="0" fontAlgn="base">
              <a:spcBef>
                <a:spcPct val="0"/>
              </a:spcBef>
              <a:spcAft>
                <a:spcPct val="0"/>
              </a:spcAft>
              <a:defRPr sz="5600">
                <a:solidFill>
                  <a:srgbClr val="404040"/>
                </a:solidFill>
                <a:latin typeface="Verdana" charset="0"/>
                <a:ea typeface="ヒラギノ角ゴ ProN W3" charset="-128"/>
                <a:cs typeface="ヒラギノ角ゴ ProN W3" charset="-128"/>
                <a:sym typeface="Verdana" charset="0"/>
              </a:defRPr>
            </a:lvl6pPr>
            <a:lvl7pPr marL="914400" algn="l" rtl="0" fontAlgn="base">
              <a:spcBef>
                <a:spcPct val="0"/>
              </a:spcBef>
              <a:spcAft>
                <a:spcPct val="0"/>
              </a:spcAft>
              <a:defRPr sz="5600">
                <a:solidFill>
                  <a:srgbClr val="404040"/>
                </a:solidFill>
                <a:latin typeface="Verdana" charset="0"/>
                <a:ea typeface="ヒラギノ角ゴ ProN W3" charset="-128"/>
                <a:cs typeface="ヒラギノ角ゴ ProN W3" charset="-128"/>
                <a:sym typeface="Verdana" charset="0"/>
              </a:defRPr>
            </a:lvl7pPr>
            <a:lvl8pPr marL="1371600" algn="l" rtl="0" fontAlgn="base">
              <a:spcBef>
                <a:spcPct val="0"/>
              </a:spcBef>
              <a:spcAft>
                <a:spcPct val="0"/>
              </a:spcAft>
              <a:defRPr sz="5600">
                <a:solidFill>
                  <a:srgbClr val="404040"/>
                </a:solidFill>
                <a:latin typeface="Verdana" charset="0"/>
                <a:ea typeface="ヒラギノ角ゴ ProN W3" charset="-128"/>
                <a:cs typeface="ヒラギノ角ゴ ProN W3" charset="-128"/>
                <a:sym typeface="Verdana" charset="0"/>
              </a:defRPr>
            </a:lvl8pPr>
            <a:lvl9pPr marL="1828800" algn="l" rtl="0" fontAlgn="base">
              <a:spcBef>
                <a:spcPct val="0"/>
              </a:spcBef>
              <a:spcAft>
                <a:spcPct val="0"/>
              </a:spcAft>
              <a:defRPr sz="5600">
                <a:solidFill>
                  <a:srgbClr val="404040"/>
                </a:solidFill>
                <a:latin typeface="Verdana" charset="0"/>
                <a:ea typeface="ヒラギノ角ゴ ProN W3" charset="-128"/>
                <a:cs typeface="ヒラギノ角ゴ ProN W3" charset="-128"/>
                <a:sym typeface="Verdana" charset="0"/>
              </a:defRPr>
            </a:lvl9pPr>
          </a:lstStyle>
          <a:p>
            <a:endParaRPr lang="en-US" altLang="zh-HK" sz="2500" b="1" kern="0" dirty="0"/>
          </a:p>
        </p:txBody>
      </p:sp>
      <p:sp>
        <p:nvSpPr>
          <p:cNvPr id="3" name="TextBox 2"/>
          <p:cNvSpPr txBox="1"/>
          <p:nvPr/>
        </p:nvSpPr>
        <p:spPr>
          <a:xfrm>
            <a:off x="825358" y="1099993"/>
            <a:ext cx="7442701" cy="680473"/>
          </a:xfrm>
          <a:prstGeom prst="rect">
            <a:avLst/>
          </a:prstGeom>
          <a:noFill/>
        </p:spPr>
        <p:txBody>
          <a:bodyPr wrap="square" lIns="64213" tIns="32104" rIns="64213" bIns="32104" rtlCol="0">
            <a:spAutoFit/>
          </a:bodyPr>
          <a:lstStyle/>
          <a:p>
            <a:r>
              <a:rPr lang="en-US" altLang="zh-HK" sz="2000" kern="0" dirty="0"/>
              <a:t>Transition from nowcasting scale -&gt; mesoscale -&gt; global scale -&gt; mesoscale -&gt; nowcasting scale</a:t>
            </a:r>
          </a:p>
        </p:txBody>
      </p:sp>
      <p:sp>
        <p:nvSpPr>
          <p:cNvPr id="16" name="Content Placeholder 6"/>
          <p:cNvSpPr txBox="1">
            <a:spLocks/>
          </p:cNvSpPr>
          <p:nvPr/>
        </p:nvSpPr>
        <p:spPr>
          <a:xfrm>
            <a:off x="3761911" y="4998550"/>
            <a:ext cx="2025224" cy="1031222"/>
          </a:xfrm>
          <a:prstGeom prst="rect">
            <a:avLst/>
          </a:prstGeom>
        </p:spPr>
        <p:txBody>
          <a:bodyPr lIns="64213" tIns="32104" rIns="64213" bIns="32104">
            <a:noAutofit/>
          </a:bodyPr>
          <a:lstStyle>
            <a:lvl1pPr marL="342900" indent="-342900" algn="l" rtl="0" eaLnBrk="0" fontAlgn="base" hangingPunct="0">
              <a:spcBef>
                <a:spcPts val="900"/>
              </a:spcBef>
              <a:spcAft>
                <a:spcPct val="0"/>
              </a:spcAft>
              <a:defRPr sz="2800">
                <a:solidFill>
                  <a:srgbClr val="3F3F3F"/>
                </a:solidFill>
                <a:latin typeface="+mn-lt"/>
                <a:ea typeface="+mn-ea"/>
                <a:cs typeface="+mn-cs"/>
                <a:sym typeface="Verdana" charset="0"/>
              </a:defRPr>
            </a:lvl1pPr>
            <a:lvl2pPr marL="419100" indent="38100" algn="ctr" rtl="0" eaLnBrk="0" fontAlgn="base" hangingPunct="0">
              <a:spcBef>
                <a:spcPts val="900"/>
              </a:spcBef>
              <a:spcAft>
                <a:spcPct val="0"/>
              </a:spcAft>
              <a:defRPr sz="2200">
                <a:solidFill>
                  <a:srgbClr val="878787"/>
                </a:solidFill>
                <a:latin typeface="+mn-lt"/>
                <a:ea typeface="+mn-ea"/>
                <a:cs typeface="+mn-cs"/>
                <a:sym typeface="Verdana" charset="0"/>
              </a:defRPr>
            </a:lvl2pPr>
            <a:lvl3pPr marL="876300" indent="38100" algn="ctr" rtl="0" eaLnBrk="0" fontAlgn="base" hangingPunct="0">
              <a:spcBef>
                <a:spcPts val="900"/>
              </a:spcBef>
              <a:spcAft>
                <a:spcPct val="0"/>
              </a:spcAft>
              <a:defRPr>
                <a:solidFill>
                  <a:srgbClr val="878787"/>
                </a:solidFill>
                <a:latin typeface="+mn-lt"/>
                <a:ea typeface="+mn-ea"/>
                <a:cs typeface="+mn-cs"/>
                <a:sym typeface="Verdana" charset="0"/>
              </a:defRPr>
            </a:lvl3pPr>
            <a:lvl4pPr marL="1333500" indent="38100" algn="ctr" rtl="0" eaLnBrk="0" fontAlgn="base" hangingPunct="0">
              <a:spcBef>
                <a:spcPts val="900"/>
              </a:spcBef>
              <a:spcAft>
                <a:spcPct val="0"/>
              </a:spcAft>
              <a:defRPr sz="1600">
                <a:solidFill>
                  <a:srgbClr val="878787"/>
                </a:solidFill>
                <a:latin typeface="+mn-lt"/>
                <a:ea typeface="+mn-ea"/>
                <a:cs typeface="+mn-cs"/>
                <a:sym typeface="Verdana" charset="0"/>
              </a:defRPr>
            </a:lvl4pPr>
            <a:lvl5pPr marL="1790700" indent="38100" algn="ctr" rtl="0" eaLnBrk="0" fontAlgn="base" hangingPunct="0">
              <a:spcBef>
                <a:spcPts val="900"/>
              </a:spcBef>
              <a:spcAft>
                <a:spcPct val="0"/>
              </a:spcAft>
              <a:defRPr sz="1600">
                <a:solidFill>
                  <a:srgbClr val="878787"/>
                </a:solidFill>
                <a:latin typeface="+mn-lt"/>
                <a:ea typeface="+mn-ea"/>
                <a:cs typeface="+mn-cs"/>
                <a:sym typeface="Verdana" charset="0"/>
              </a:defRPr>
            </a:lvl5pPr>
            <a:lvl6pPr marL="2247900" algn="ctr" rtl="0" fontAlgn="base">
              <a:spcBef>
                <a:spcPts val="900"/>
              </a:spcBef>
              <a:spcAft>
                <a:spcPct val="0"/>
              </a:spcAft>
              <a:defRPr sz="1600">
                <a:solidFill>
                  <a:srgbClr val="878787"/>
                </a:solidFill>
                <a:latin typeface="+mn-lt"/>
                <a:ea typeface="+mn-ea"/>
                <a:cs typeface="+mn-cs"/>
                <a:sym typeface="Verdana" charset="0"/>
              </a:defRPr>
            </a:lvl6pPr>
            <a:lvl7pPr marL="2705100" algn="ctr" rtl="0" fontAlgn="base">
              <a:spcBef>
                <a:spcPts val="900"/>
              </a:spcBef>
              <a:spcAft>
                <a:spcPct val="0"/>
              </a:spcAft>
              <a:defRPr sz="1600">
                <a:solidFill>
                  <a:srgbClr val="878787"/>
                </a:solidFill>
                <a:latin typeface="+mn-lt"/>
                <a:ea typeface="+mn-ea"/>
                <a:cs typeface="+mn-cs"/>
                <a:sym typeface="Verdana" charset="0"/>
              </a:defRPr>
            </a:lvl7pPr>
            <a:lvl8pPr marL="3162300" algn="ctr" rtl="0" fontAlgn="base">
              <a:spcBef>
                <a:spcPts val="900"/>
              </a:spcBef>
              <a:spcAft>
                <a:spcPct val="0"/>
              </a:spcAft>
              <a:defRPr sz="1600">
                <a:solidFill>
                  <a:srgbClr val="878787"/>
                </a:solidFill>
                <a:latin typeface="+mn-lt"/>
                <a:ea typeface="+mn-ea"/>
                <a:cs typeface="+mn-cs"/>
                <a:sym typeface="Verdana" charset="0"/>
              </a:defRPr>
            </a:lvl8pPr>
            <a:lvl9pPr marL="3619500" algn="ctr" rtl="0" fontAlgn="base">
              <a:spcBef>
                <a:spcPts val="900"/>
              </a:spcBef>
              <a:spcAft>
                <a:spcPct val="0"/>
              </a:spcAft>
              <a:defRPr sz="1600">
                <a:solidFill>
                  <a:srgbClr val="878787"/>
                </a:solidFill>
                <a:latin typeface="+mn-lt"/>
                <a:ea typeface="+mn-ea"/>
                <a:cs typeface="+mn-cs"/>
                <a:sym typeface="Verdana" charset="0"/>
              </a:defRPr>
            </a:lvl9pPr>
          </a:lstStyle>
          <a:p>
            <a:pPr marL="0" indent="0" algn="ctr"/>
            <a:r>
              <a:rPr lang="en-US" altLang="zh-HK" sz="1700" kern="0" dirty="0">
                <a:solidFill>
                  <a:srgbClr val="404040"/>
                </a:solidFill>
                <a:latin typeface="+mj-lt"/>
                <a:ea typeface="+mj-ea"/>
                <a:cs typeface="+mj-cs"/>
              </a:rPr>
              <a:t>En Route Phase: Mainly supported by global/regional Multi-model Aviation Weather Forecast Centre (AWFC)</a:t>
            </a:r>
          </a:p>
          <a:p>
            <a:pPr marL="0" indent="0" algn="ctr"/>
            <a:endParaRPr lang="zh-HK" altLang="en-US" sz="1000" kern="0" dirty="0"/>
          </a:p>
        </p:txBody>
      </p:sp>
      <p:sp>
        <p:nvSpPr>
          <p:cNvPr id="12" name="向上箭號 11"/>
          <p:cNvSpPr/>
          <p:nvPr/>
        </p:nvSpPr>
        <p:spPr bwMode="auto">
          <a:xfrm>
            <a:off x="4470739" y="4846681"/>
            <a:ext cx="442582" cy="294157"/>
          </a:xfrm>
          <a:prstGeom prst="upArrow">
            <a:avLst/>
          </a:prstGeom>
          <a:solidFill>
            <a:srgbClr val="BBE0E3"/>
          </a:solidFill>
          <a:ln w="9525" cap="flat" cmpd="sng" algn="ctr">
            <a:noFill/>
            <a:prstDash val="solid"/>
            <a:round/>
            <a:headEnd type="none" w="med" len="med"/>
            <a:tailEnd type="none" w="med" len="med"/>
          </a:ln>
          <a:effectLst/>
        </p:spPr>
        <p:txBody>
          <a:bodyPr vert="horz" wrap="square" lIns="64213" tIns="32104" rIns="64213" bIns="32104" numCol="1" rtlCol="0" anchor="t" anchorCtr="0" compatLnSpc="1">
            <a:prstTxWarp prst="textNoShape">
              <a:avLst/>
            </a:prstTxWarp>
          </a:bodyPr>
          <a:lstStyle/>
          <a:p>
            <a:pPr defTabSz="642123" fontAlgn="base">
              <a:spcBef>
                <a:spcPts val="1406"/>
              </a:spcBef>
              <a:spcAft>
                <a:spcPct val="0"/>
              </a:spcAft>
            </a:pPr>
            <a:endParaRPr lang="zh-HK" altLang="en-US" sz="2400">
              <a:solidFill>
                <a:srgbClr val="000000"/>
              </a:solidFill>
              <a:latin typeface="Arial" charset="0"/>
              <a:ea typeface="ヒラギノ角ゴ ProN W3" charset="-128"/>
              <a:cs typeface="ヒラギノ角ゴ ProN W3" charset="-128"/>
              <a:sym typeface="Arial" charset="0"/>
            </a:endParaRPr>
          </a:p>
        </p:txBody>
      </p:sp>
      <p:sp>
        <p:nvSpPr>
          <p:cNvPr id="17" name="矩形 16"/>
          <p:cNvSpPr/>
          <p:nvPr/>
        </p:nvSpPr>
        <p:spPr>
          <a:xfrm>
            <a:off x="926595" y="5099835"/>
            <a:ext cx="2286000" cy="584295"/>
          </a:xfrm>
          <a:prstGeom prst="rect">
            <a:avLst/>
          </a:prstGeom>
        </p:spPr>
        <p:txBody>
          <a:bodyPr wrap="square" lIns="64213" tIns="32104" rIns="64213" bIns="32104">
            <a:spAutoFit/>
          </a:bodyPr>
          <a:lstStyle/>
          <a:p>
            <a:pPr algn="ctr"/>
            <a:r>
              <a:rPr lang="en-US" altLang="zh-HK" sz="1700" dirty="0"/>
              <a:t>Terminal Control Area:</a:t>
            </a:r>
          </a:p>
          <a:p>
            <a:pPr algn="ctr"/>
            <a:r>
              <a:rPr lang="en-US" altLang="zh-HK" sz="1700" dirty="0"/>
              <a:t>Location specific</a:t>
            </a:r>
          </a:p>
        </p:txBody>
      </p:sp>
      <p:sp>
        <p:nvSpPr>
          <p:cNvPr id="18" name="矩形 17"/>
          <p:cNvSpPr/>
          <p:nvPr/>
        </p:nvSpPr>
        <p:spPr>
          <a:xfrm>
            <a:off x="6090919" y="5116574"/>
            <a:ext cx="2286000" cy="584295"/>
          </a:xfrm>
          <a:prstGeom prst="rect">
            <a:avLst/>
          </a:prstGeom>
        </p:spPr>
        <p:txBody>
          <a:bodyPr wrap="square" lIns="64213" tIns="32104" rIns="64213" bIns="32104">
            <a:spAutoFit/>
          </a:bodyPr>
          <a:lstStyle/>
          <a:p>
            <a:pPr algn="ctr"/>
            <a:r>
              <a:rPr lang="en-US" altLang="zh-HK" sz="1700" dirty="0"/>
              <a:t>Terminal Control Area:</a:t>
            </a:r>
          </a:p>
          <a:p>
            <a:pPr algn="ctr"/>
            <a:r>
              <a:rPr lang="en-US" altLang="zh-HK" sz="1700" dirty="0"/>
              <a:t>Location specific</a:t>
            </a:r>
          </a:p>
        </p:txBody>
      </p:sp>
      <p:sp>
        <p:nvSpPr>
          <p:cNvPr id="19" name="向上箭號 18"/>
          <p:cNvSpPr/>
          <p:nvPr/>
        </p:nvSpPr>
        <p:spPr bwMode="auto">
          <a:xfrm>
            <a:off x="1888577" y="4846681"/>
            <a:ext cx="442582" cy="294157"/>
          </a:xfrm>
          <a:prstGeom prst="upArrow">
            <a:avLst/>
          </a:prstGeom>
          <a:solidFill>
            <a:srgbClr val="BBE0E3"/>
          </a:solidFill>
          <a:ln w="9525" cap="flat" cmpd="sng" algn="ctr">
            <a:noFill/>
            <a:prstDash val="solid"/>
            <a:round/>
            <a:headEnd type="none" w="med" len="med"/>
            <a:tailEnd type="none" w="med" len="med"/>
          </a:ln>
          <a:effectLst/>
        </p:spPr>
        <p:txBody>
          <a:bodyPr vert="horz" wrap="square" lIns="64213" tIns="32104" rIns="64213" bIns="32104" numCol="1" rtlCol="0" anchor="t" anchorCtr="0" compatLnSpc="1">
            <a:prstTxWarp prst="textNoShape">
              <a:avLst/>
            </a:prstTxWarp>
          </a:bodyPr>
          <a:lstStyle/>
          <a:p>
            <a:pPr defTabSz="642123" fontAlgn="base">
              <a:spcBef>
                <a:spcPts val="1406"/>
              </a:spcBef>
              <a:spcAft>
                <a:spcPct val="0"/>
              </a:spcAft>
            </a:pPr>
            <a:endParaRPr lang="zh-HK" altLang="en-US" sz="2400">
              <a:solidFill>
                <a:srgbClr val="000000"/>
              </a:solidFill>
              <a:latin typeface="Arial" charset="0"/>
              <a:ea typeface="ヒラギノ角ゴ ProN W3" charset="-128"/>
              <a:cs typeface="ヒラギノ角ゴ ProN W3" charset="-128"/>
              <a:sym typeface="Arial" charset="0"/>
            </a:endParaRPr>
          </a:p>
        </p:txBody>
      </p:sp>
      <p:sp>
        <p:nvSpPr>
          <p:cNvPr id="20" name="向上箭號 19"/>
          <p:cNvSpPr/>
          <p:nvPr/>
        </p:nvSpPr>
        <p:spPr bwMode="auto">
          <a:xfrm>
            <a:off x="7012628" y="4856308"/>
            <a:ext cx="442582" cy="294157"/>
          </a:xfrm>
          <a:prstGeom prst="upArrow">
            <a:avLst/>
          </a:prstGeom>
          <a:solidFill>
            <a:srgbClr val="BBE0E3"/>
          </a:solidFill>
          <a:ln w="9525" cap="flat" cmpd="sng" algn="ctr">
            <a:noFill/>
            <a:prstDash val="solid"/>
            <a:round/>
            <a:headEnd type="none" w="med" len="med"/>
            <a:tailEnd type="none" w="med" len="med"/>
          </a:ln>
          <a:effectLst/>
        </p:spPr>
        <p:txBody>
          <a:bodyPr vert="horz" wrap="square" lIns="64213" tIns="32104" rIns="64213" bIns="32104" numCol="1" rtlCol="0" anchor="t" anchorCtr="0" compatLnSpc="1">
            <a:prstTxWarp prst="textNoShape">
              <a:avLst/>
            </a:prstTxWarp>
          </a:bodyPr>
          <a:lstStyle/>
          <a:p>
            <a:pPr defTabSz="642123" fontAlgn="base">
              <a:spcBef>
                <a:spcPts val="1406"/>
              </a:spcBef>
              <a:spcAft>
                <a:spcPct val="0"/>
              </a:spcAft>
            </a:pPr>
            <a:endParaRPr lang="zh-HK" altLang="en-US" sz="2400">
              <a:solidFill>
                <a:srgbClr val="000000"/>
              </a:solidFill>
              <a:latin typeface="Arial" charset="0"/>
              <a:ea typeface="ヒラギノ角ゴ ProN W3" charset="-128"/>
              <a:cs typeface="ヒラギノ角ゴ ProN W3" charset="-128"/>
              <a:sym typeface="Arial" charset="0"/>
            </a:endParaRPr>
          </a:p>
        </p:txBody>
      </p:sp>
      <p:sp>
        <p:nvSpPr>
          <p:cNvPr id="4" name="Title 3"/>
          <p:cNvSpPr>
            <a:spLocks noGrp="1"/>
          </p:cNvSpPr>
          <p:nvPr>
            <p:ph type="title"/>
          </p:nvPr>
        </p:nvSpPr>
        <p:spPr>
          <a:xfrm>
            <a:off x="174964" y="289903"/>
            <a:ext cx="8591550" cy="708829"/>
          </a:xfrm>
        </p:spPr>
        <p:txBody>
          <a:bodyPr>
            <a:normAutofit/>
          </a:bodyPr>
          <a:lstStyle/>
          <a:p>
            <a:r>
              <a:rPr lang="en-US" altLang="zh-HK" sz="3800" b="1" kern="0" dirty="0"/>
              <a:t>Trajectory-Based Operation (TBO)</a:t>
            </a:r>
            <a:endParaRPr lang="zh-HK" altLang="en-US" dirty="0"/>
          </a:p>
        </p:txBody>
      </p:sp>
    </p:spTree>
    <p:extLst>
      <p:ext uri="{BB962C8B-B14F-4D97-AF65-F5344CB8AC3E}">
        <p14:creationId xmlns:p14="http://schemas.microsoft.com/office/powerpoint/2010/main" val="176656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795266" y="897470"/>
            <a:ext cx="7827184" cy="639589"/>
          </a:xfrm>
        </p:spPr>
        <p:txBody>
          <a:bodyPr>
            <a:noAutofit/>
          </a:bodyPr>
          <a:lstStyle/>
          <a:p>
            <a:r>
              <a:rPr lang="en-US" altLang="zh-HK" sz="2800" dirty="0"/>
              <a:t>Meteorological Service for the Terminal Area  (MSTA)</a:t>
            </a:r>
          </a:p>
        </p:txBody>
      </p:sp>
      <p:pic>
        <p:nvPicPr>
          <p:cNvPr id="11"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790" y="2163236"/>
            <a:ext cx="3351126" cy="2075856"/>
          </a:xfrm>
          <a:prstGeom prst="rect">
            <a:avLst/>
          </a:prstGeom>
          <a:ln>
            <a:solidFill>
              <a:srgbClr val="FFFF00"/>
            </a:solidFill>
          </a:ln>
        </p:spPr>
      </p:pic>
      <p:sp>
        <p:nvSpPr>
          <p:cNvPr id="10" name="TextBox 9"/>
          <p:cNvSpPr txBox="1"/>
          <p:nvPr/>
        </p:nvSpPr>
        <p:spPr>
          <a:xfrm>
            <a:off x="989707" y="4796051"/>
            <a:ext cx="3258210" cy="280359"/>
          </a:xfrm>
          <a:prstGeom prst="rect">
            <a:avLst/>
          </a:prstGeom>
          <a:noFill/>
          <a:ln>
            <a:noFill/>
          </a:ln>
        </p:spPr>
        <p:txBody>
          <a:bodyPr wrap="square" lIns="64210" tIns="32102" rIns="64210" bIns="32102" rtlCol="0">
            <a:spAutoFit/>
          </a:bodyPr>
          <a:lstStyle/>
          <a:p>
            <a:pPr eaLnBrk="0" hangingPunct="0">
              <a:spcBef>
                <a:spcPts val="633"/>
              </a:spcBef>
            </a:pPr>
            <a:r>
              <a:rPr lang="en-US" altLang="zh-HK" sz="1400" b="1" dirty="0">
                <a:solidFill>
                  <a:schemeClr val="tx2">
                    <a:lumMod val="85000"/>
                    <a:lumOff val="15000"/>
                  </a:schemeClr>
                </a:solidFill>
                <a:sym typeface="Verdana" charset="0"/>
              </a:rPr>
              <a:t>This is the area needs 0-6 hr nowcast </a:t>
            </a:r>
            <a:endParaRPr lang="zh-HK" altLang="en-US" sz="1400" b="1" dirty="0">
              <a:solidFill>
                <a:schemeClr val="tx2">
                  <a:lumMod val="85000"/>
                  <a:lumOff val="15000"/>
                </a:schemeClr>
              </a:solidFill>
              <a:sym typeface="Verdana" charset="0"/>
            </a:endParaRPr>
          </a:p>
        </p:txBody>
      </p:sp>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784" y="1978780"/>
            <a:ext cx="3250688" cy="256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4825153" y="4796027"/>
            <a:ext cx="4050450" cy="926694"/>
          </a:xfrm>
          <a:prstGeom prst="rect">
            <a:avLst/>
          </a:prstGeom>
        </p:spPr>
        <p:txBody>
          <a:bodyPr wrap="square" lIns="64213" tIns="32104" rIns="64213" bIns="32104">
            <a:spAutoFit/>
          </a:bodyPr>
          <a:lstStyle/>
          <a:p>
            <a:pPr marL="240802" indent="-240802">
              <a:buFont typeface="Arial" pitchFamily="34" charset="0"/>
              <a:buChar char="•"/>
            </a:pPr>
            <a:r>
              <a:rPr lang="en-AU" altLang="zh-HK" sz="1400" b="1" dirty="0">
                <a:solidFill>
                  <a:schemeClr val="tx2">
                    <a:lumMod val="85000"/>
                    <a:lumOff val="15000"/>
                  </a:schemeClr>
                </a:solidFill>
              </a:rPr>
              <a:t>The closer to the airport, the high resolution meteorological information will be required.</a:t>
            </a:r>
          </a:p>
          <a:p>
            <a:pPr marL="240802" indent="-240802">
              <a:buFont typeface="Arial" pitchFamily="34" charset="0"/>
              <a:buChar char="•"/>
            </a:pPr>
            <a:r>
              <a:rPr lang="en-AU" altLang="zh-HK" sz="1400" b="1" dirty="0">
                <a:solidFill>
                  <a:schemeClr val="tx2">
                    <a:lumMod val="85000"/>
                    <a:lumOff val="15000"/>
                  </a:schemeClr>
                </a:solidFill>
              </a:rPr>
              <a:t>Different airports will have different requirements</a:t>
            </a:r>
          </a:p>
        </p:txBody>
      </p:sp>
      <p:sp>
        <p:nvSpPr>
          <p:cNvPr id="19" name="矩形 18"/>
          <p:cNvSpPr/>
          <p:nvPr/>
        </p:nvSpPr>
        <p:spPr bwMode="auto">
          <a:xfrm>
            <a:off x="896790" y="4036592"/>
            <a:ext cx="3351126" cy="202523"/>
          </a:xfrm>
          <a:prstGeom prst="rect">
            <a:avLst/>
          </a:prstGeom>
          <a:solidFill>
            <a:schemeClr val="bg1"/>
          </a:solidFill>
          <a:ln w="9525" cap="flat" cmpd="sng" algn="ctr">
            <a:noFill/>
            <a:prstDash val="solid"/>
            <a:round/>
            <a:headEnd type="none" w="med" len="med"/>
            <a:tailEnd type="none" w="med" len="med"/>
          </a:ln>
          <a:effectLst/>
        </p:spPr>
        <p:txBody>
          <a:bodyPr vert="horz" wrap="square" lIns="64213" tIns="32104" rIns="64213" bIns="32104" numCol="1" rtlCol="0" anchor="t" anchorCtr="0" compatLnSpc="1">
            <a:prstTxWarp prst="textNoShape">
              <a:avLst/>
            </a:prstTxWarp>
          </a:bodyPr>
          <a:lstStyle/>
          <a:p>
            <a:pPr defTabSz="642123" fontAlgn="base">
              <a:spcBef>
                <a:spcPts val="1406"/>
              </a:spcBef>
              <a:spcAft>
                <a:spcPct val="0"/>
              </a:spcAft>
            </a:pPr>
            <a:endParaRPr lang="zh-HK" altLang="en-US" sz="2400">
              <a:solidFill>
                <a:srgbClr val="000000"/>
              </a:solidFill>
              <a:latin typeface="Arial" charset="0"/>
              <a:ea typeface="ヒラギノ角ゴ ProN W3" charset="-128"/>
              <a:cs typeface="ヒラギノ角ゴ ProN W3" charset="-128"/>
              <a:sym typeface="Arial" charset="0"/>
            </a:endParaRPr>
          </a:p>
        </p:txBody>
      </p:sp>
      <p:sp>
        <p:nvSpPr>
          <p:cNvPr id="21" name="文字方塊 20"/>
          <p:cNvSpPr txBox="1"/>
          <p:nvPr/>
        </p:nvSpPr>
        <p:spPr>
          <a:xfrm>
            <a:off x="420289" y="6153308"/>
            <a:ext cx="32146" cy="346245"/>
          </a:xfrm>
          <a:prstGeom prst="rect">
            <a:avLst/>
          </a:prstGeom>
          <a:noFill/>
        </p:spPr>
        <p:txBody>
          <a:bodyPr wrap="square" lIns="64213" tIns="32104" rIns="64213" bIns="32104" rtlCol="0">
            <a:spAutoFit/>
          </a:bodyPr>
          <a:lstStyle/>
          <a:p>
            <a:endParaRPr lang="zh-HK" altLang="en-US" dirty="0"/>
          </a:p>
        </p:txBody>
      </p:sp>
      <p:sp>
        <p:nvSpPr>
          <p:cNvPr id="22" name="文字方塊 21"/>
          <p:cNvSpPr txBox="1"/>
          <p:nvPr/>
        </p:nvSpPr>
        <p:spPr>
          <a:xfrm>
            <a:off x="774704" y="6085089"/>
            <a:ext cx="7118092" cy="584295"/>
          </a:xfrm>
          <a:prstGeom prst="rect">
            <a:avLst/>
          </a:prstGeom>
          <a:noFill/>
        </p:spPr>
        <p:txBody>
          <a:bodyPr wrap="square" lIns="64213" tIns="32104" rIns="64213" bIns="32104" rtlCol="0">
            <a:spAutoFit/>
          </a:bodyPr>
          <a:lstStyle/>
          <a:p>
            <a:r>
              <a:rPr lang="en-AU" altLang="zh-HK" sz="1100" i="1" dirty="0"/>
              <a:t>* Nowcast or nowcasting hereafter refers to all techniques/systems including observation-based, expert system-based, human-machine interfaced and meso/microscale NWP or any combination thereof which can generate high resolution, rapidly updated forecasts for the next 0-6hr ahead</a:t>
            </a:r>
            <a:endParaRPr lang="zh-HK" altLang="en-US" sz="1100" i="1" dirty="0"/>
          </a:p>
        </p:txBody>
      </p:sp>
      <p:sp>
        <p:nvSpPr>
          <p:cNvPr id="16" name="文字方塊 15"/>
          <p:cNvSpPr txBox="1"/>
          <p:nvPr/>
        </p:nvSpPr>
        <p:spPr>
          <a:xfrm>
            <a:off x="2293622" y="4037868"/>
            <a:ext cx="596312" cy="264975"/>
          </a:xfrm>
          <a:prstGeom prst="rect">
            <a:avLst/>
          </a:prstGeom>
          <a:noFill/>
        </p:spPr>
        <p:txBody>
          <a:bodyPr wrap="none" lIns="64213" tIns="32104" rIns="64213" bIns="32104" rtlCol="0">
            <a:spAutoFit/>
          </a:bodyPr>
          <a:lstStyle/>
          <a:p>
            <a:r>
              <a:rPr lang="en-US" altLang="zh-HK" sz="1300" dirty="0"/>
              <a:t>airport</a:t>
            </a:r>
            <a:endParaRPr lang="zh-HK" altLang="en-US" sz="1300" dirty="0"/>
          </a:p>
        </p:txBody>
      </p:sp>
    </p:spTree>
    <p:extLst>
      <p:ext uri="{BB962C8B-B14F-4D97-AF65-F5344CB8AC3E}">
        <p14:creationId xmlns:p14="http://schemas.microsoft.com/office/powerpoint/2010/main" val="1684268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1"/>
          <p:cNvSpPr/>
          <p:nvPr/>
        </p:nvSpPr>
        <p:spPr>
          <a:xfrm>
            <a:off x="251521" y="908720"/>
            <a:ext cx="4023111" cy="5418706"/>
          </a:xfrm>
          <a:prstGeom prst="rect">
            <a:avLst/>
          </a:prstGeom>
          <a:solidFill>
            <a:srgbClr val="E6E6E6"/>
          </a:solidFill>
          <a:ln w="9360">
            <a:solidFill>
              <a:srgbClr val="000000"/>
            </a:solidFill>
            <a:miter/>
          </a:ln>
        </p:spPr>
        <p:txBody>
          <a:bodyPr lIns="81138" tIns="40571" rIns="81138" bIns="40571"/>
          <a:lstStyle/>
          <a:p>
            <a:pPr defTabSz="908727"/>
            <a:r>
              <a:rPr lang="en-US" dirty="0">
                <a:solidFill>
                  <a:srgbClr val="000000"/>
                </a:solidFill>
                <a:latin typeface="Times New Roman"/>
              </a:rPr>
              <a:t>Three time horizons covering  smaller domains and higher resolutions </a:t>
            </a:r>
            <a:r>
              <a:rPr lang="en-US" sz="1300" dirty="0">
                <a:solidFill>
                  <a:srgbClr val="000000"/>
                </a:solidFill>
                <a:latin typeface="Times New Roman"/>
              </a:rPr>
              <a:t>:</a:t>
            </a:r>
            <a:endParaRPr dirty="0">
              <a:solidFill>
                <a:prstClr val="black"/>
              </a:solidFill>
            </a:endParaRPr>
          </a:p>
          <a:p>
            <a:pPr defTabSz="908727"/>
            <a:endParaRPr dirty="0">
              <a:solidFill>
                <a:prstClr val="black"/>
              </a:solidFill>
            </a:endParaRPr>
          </a:p>
          <a:p>
            <a:pPr defTabSz="908727"/>
            <a:r>
              <a:rPr lang="en-US" sz="1300" dirty="0">
                <a:solidFill>
                  <a:srgbClr val="FF0000"/>
                </a:solidFill>
                <a:latin typeface="Times New Roman"/>
              </a:rPr>
              <a:t>IFS ENS</a:t>
            </a:r>
            <a:endParaRPr dirty="0">
              <a:solidFill>
                <a:prstClr val="black"/>
              </a:solidFill>
            </a:endParaRPr>
          </a:p>
          <a:p>
            <a:pPr defTabSz="908727"/>
            <a:r>
              <a:rPr lang="en-US" sz="1300" dirty="0">
                <a:solidFill>
                  <a:srgbClr val="000000"/>
                </a:solidFill>
                <a:latin typeface="Times New Roman"/>
              </a:rPr>
              <a:t>--&gt; 15 d or 32 d</a:t>
            </a:r>
            <a:endParaRPr dirty="0">
              <a:solidFill>
                <a:prstClr val="black"/>
              </a:solidFill>
            </a:endParaRPr>
          </a:p>
          <a:p>
            <a:pPr defTabSz="908727">
              <a:buFont typeface="Times New Roman"/>
              <a:buChar char="●"/>
            </a:pPr>
            <a:r>
              <a:rPr lang="en-US" sz="1300" dirty="0">
                <a:solidFill>
                  <a:srgbClr val="000000"/>
                </a:solidFill>
                <a:latin typeface="Times New Roman"/>
              </a:rPr>
              <a:t>32 km resolution</a:t>
            </a:r>
            <a:endParaRPr dirty="0">
              <a:solidFill>
                <a:prstClr val="black"/>
              </a:solidFill>
            </a:endParaRPr>
          </a:p>
          <a:p>
            <a:pPr defTabSz="908727">
              <a:buFont typeface="Times New Roman"/>
              <a:buChar char="●"/>
            </a:pPr>
            <a:r>
              <a:rPr lang="en-US" sz="1300" dirty="0">
                <a:solidFill>
                  <a:srgbClr val="000000"/>
                </a:solidFill>
                <a:latin typeface="Times New Roman"/>
              </a:rPr>
              <a:t>Made by  ECMWF</a:t>
            </a:r>
            <a:endParaRPr dirty="0">
              <a:solidFill>
                <a:prstClr val="black"/>
              </a:solidFill>
            </a:endParaRPr>
          </a:p>
          <a:p>
            <a:pPr defTabSz="908727">
              <a:buFont typeface="Times New Roman"/>
              <a:buChar char="●"/>
            </a:pPr>
            <a:r>
              <a:rPr lang="en-US" sz="1300" dirty="0">
                <a:solidFill>
                  <a:srgbClr val="000000"/>
                </a:solidFill>
                <a:latin typeface="Times New Roman"/>
              </a:rPr>
              <a:t>20 years in Dec 2012</a:t>
            </a:r>
          </a:p>
          <a:p>
            <a:pPr defTabSz="908727">
              <a:buFont typeface="Times New Roman"/>
              <a:buChar char="●"/>
            </a:pPr>
            <a:r>
              <a:rPr lang="en-US" sz="1300" dirty="0">
                <a:solidFill>
                  <a:srgbClr val="000000"/>
                </a:solidFill>
                <a:latin typeface="Times New Roman"/>
              </a:rPr>
              <a:t>52 members</a:t>
            </a:r>
          </a:p>
          <a:p>
            <a:pPr defTabSz="908727">
              <a:buFont typeface="Times New Roman"/>
              <a:buChar char="●"/>
            </a:pPr>
            <a:endParaRPr dirty="0">
              <a:solidFill>
                <a:prstClr val="black"/>
              </a:solidFill>
            </a:endParaRPr>
          </a:p>
          <a:p>
            <a:pPr defTabSz="908727"/>
            <a:r>
              <a:rPr lang="en-US" sz="1300" dirty="0">
                <a:solidFill>
                  <a:srgbClr val="FF0000"/>
                </a:solidFill>
                <a:latin typeface="Times New Roman"/>
              </a:rPr>
              <a:t>GLAMEPS</a:t>
            </a:r>
            <a:endParaRPr dirty="0">
              <a:solidFill>
                <a:prstClr val="black"/>
              </a:solidFill>
            </a:endParaRPr>
          </a:p>
          <a:p>
            <a:pPr defTabSz="908727"/>
            <a:r>
              <a:rPr lang="en-US" sz="1300" dirty="0">
                <a:solidFill>
                  <a:srgbClr val="000000"/>
                </a:solidFill>
                <a:latin typeface="Times New Roman"/>
              </a:rPr>
              <a:t> --&gt; 54h   </a:t>
            </a:r>
            <a:endParaRPr dirty="0">
              <a:solidFill>
                <a:prstClr val="black"/>
              </a:solidFill>
            </a:endParaRPr>
          </a:p>
          <a:p>
            <a:pPr defTabSz="908727">
              <a:buFont typeface="Times New Roman"/>
              <a:buChar char="●"/>
            </a:pPr>
            <a:r>
              <a:rPr lang="en-US" sz="1300" dirty="0">
                <a:solidFill>
                  <a:srgbClr val="000000"/>
                </a:solidFill>
                <a:latin typeface="Times New Roman"/>
              </a:rPr>
              <a:t>8 km resolution</a:t>
            </a:r>
            <a:endParaRPr dirty="0">
              <a:solidFill>
                <a:prstClr val="black"/>
              </a:solidFill>
            </a:endParaRPr>
          </a:p>
          <a:p>
            <a:pPr defTabSz="908727">
              <a:buFont typeface="Times New Roman"/>
              <a:buChar char="●"/>
            </a:pPr>
            <a:r>
              <a:rPr lang="en-US" sz="1300" dirty="0">
                <a:solidFill>
                  <a:srgbClr val="000000"/>
                </a:solidFill>
                <a:latin typeface="Times New Roman"/>
              </a:rPr>
              <a:t>Multi-model</a:t>
            </a:r>
            <a:endParaRPr dirty="0">
              <a:solidFill>
                <a:prstClr val="black"/>
              </a:solidFill>
            </a:endParaRPr>
          </a:p>
          <a:p>
            <a:pPr defTabSz="908727">
              <a:buFont typeface="Times New Roman"/>
              <a:buChar char="●"/>
            </a:pPr>
            <a:r>
              <a:rPr lang="en-US" sz="1300" dirty="0">
                <a:solidFill>
                  <a:srgbClr val="000000"/>
                </a:solidFill>
                <a:latin typeface="Times New Roman"/>
              </a:rPr>
              <a:t>Operational within  HIRLAM/ALADIN</a:t>
            </a:r>
            <a:endParaRPr dirty="0">
              <a:solidFill>
                <a:prstClr val="black"/>
              </a:solidFill>
            </a:endParaRPr>
          </a:p>
          <a:p>
            <a:pPr defTabSz="908727"/>
            <a:endParaRPr dirty="0">
              <a:solidFill>
                <a:prstClr val="black"/>
              </a:solidFill>
            </a:endParaRPr>
          </a:p>
          <a:p>
            <a:pPr defTabSz="908727"/>
            <a:r>
              <a:rPr lang="en-US" sz="1300" dirty="0" err="1">
                <a:solidFill>
                  <a:srgbClr val="FF0000"/>
                </a:solidFill>
                <a:latin typeface="Times New Roman"/>
              </a:rPr>
              <a:t>HarmonEPS</a:t>
            </a:r>
            <a:endParaRPr dirty="0">
              <a:solidFill>
                <a:prstClr val="black"/>
              </a:solidFill>
            </a:endParaRPr>
          </a:p>
          <a:p>
            <a:pPr defTabSz="908727"/>
            <a:r>
              <a:rPr lang="en-US" sz="1300" dirty="0">
                <a:solidFill>
                  <a:srgbClr val="000000"/>
                </a:solidFill>
                <a:latin typeface="Times New Roman"/>
              </a:rPr>
              <a:t>--&gt; ~1.5-2d   </a:t>
            </a:r>
            <a:endParaRPr dirty="0">
              <a:solidFill>
                <a:prstClr val="black"/>
              </a:solidFill>
            </a:endParaRPr>
          </a:p>
          <a:p>
            <a:pPr defTabSz="908727">
              <a:buFont typeface="Times New Roman"/>
              <a:buChar char="●"/>
            </a:pPr>
            <a:r>
              <a:rPr lang="en-US" sz="1300" dirty="0">
                <a:solidFill>
                  <a:srgbClr val="000000"/>
                </a:solidFill>
                <a:latin typeface="Times New Roman"/>
              </a:rPr>
              <a:t>2.5 km resolution</a:t>
            </a:r>
            <a:endParaRPr dirty="0">
              <a:solidFill>
                <a:prstClr val="black"/>
              </a:solidFill>
            </a:endParaRPr>
          </a:p>
          <a:p>
            <a:pPr defTabSz="908727">
              <a:buFont typeface="Times New Roman"/>
              <a:buChar char="●"/>
            </a:pPr>
            <a:r>
              <a:rPr lang="en-US" sz="1300" dirty="0" err="1">
                <a:solidFill>
                  <a:srgbClr val="000000"/>
                </a:solidFill>
                <a:latin typeface="Times New Roman"/>
              </a:rPr>
              <a:t>Multiphysics</a:t>
            </a:r>
            <a:r>
              <a:rPr lang="en-US" sz="1300" dirty="0">
                <a:solidFill>
                  <a:srgbClr val="000000"/>
                </a:solidFill>
                <a:latin typeface="Times New Roman"/>
              </a:rPr>
              <a:t> (</a:t>
            </a:r>
            <a:r>
              <a:rPr lang="en-US" sz="1300" dirty="0" err="1">
                <a:solidFill>
                  <a:srgbClr val="000000"/>
                </a:solidFill>
                <a:latin typeface="Times New Roman"/>
              </a:rPr>
              <a:t>Arome</a:t>
            </a:r>
            <a:r>
              <a:rPr lang="en-US" sz="1300" dirty="0">
                <a:solidFill>
                  <a:srgbClr val="000000"/>
                </a:solidFill>
                <a:latin typeface="Times New Roman"/>
              </a:rPr>
              <a:t> and </a:t>
            </a:r>
            <a:r>
              <a:rPr lang="en-US" sz="1300" dirty="0" err="1">
                <a:solidFill>
                  <a:srgbClr val="000000"/>
                </a:solidFill>
                <a:latin typeface="Times New Roman"/>
              </a:rPr>
              <a:t>Alaro</a:t>
            </a:r>
            <a:r>
              <a:rPr lang="en-US" sz="1300" dirty="0">
                <a:solidFill>
                  <a:srgbClr val="000000"/>
                </a:solidFill>
                <a:latin typeface="Times New Roman"/>
              </a:rPr>
              <a:t>) </a:t>
            </a:r>
          </a:p>
          <a:p>
            <a:pPr defTabSz="908727">
              <a:buFont typeface="Times New Roman"/>
              <a:buChar char="●"/>
            </a:pPr>
            <a:r>
              <a:rPr lang="en-US" sz="1300" dirty="0" err="1">
                <a:solidFill>
                  <a:srgbClr val="000000"/>
                </a:solidFill>
                <a:latin typeface="Times New Roman"/>
              </a:rPr>
              <a:t>HarmonEPS</a:t>
            </a:r>
            <a:r>
              <a:rPr lang="en-US" sz="1300" dirty="0">
                <a:solidFill>
                  <a:srgbClr val="000000"/>
                </a:solidFill>
                <a:latin typeface="Times New Roman"/>
              </a:rPr>
              <a:t> will by end of 2015 replace the current deterministic forecast from MET (2.5km resolution) (in the HIRLAM-project). Will be implemented in </a:t>
            </a:r>
            <a:r>
              <a:rPr lang="en-US" sz="1300" dirty="0" err="1">
                <a:solidFill>
                  <a:srgbClr val="000000"/>
                </a:solidFill>
                <a:latin typeface="Times New Roman"/>
              </a:rPr>
              <a:t>MetCoOp</a:t>
            </a:r>
            <a:endParaRPr lang="en-US" sz="1300" dirty="0">
              <a:solidFill>
                <a:srgbClr val="000000"/>
              </a:solidFill>
              <a:latin typeface="Times New Roman"/>
            </a:endParaRPr>
          </a:p>
          <a:p>
            <a:pPr defTabSz="908727">
              <a:buFont typeface="Times New Roman"/>
              <a:buChar char="●"/>
            </a:pPr>
            <a:r>
              <a:rPr lang="en-US" sz="1300" dirty="0" err="1">
                <a:solidFill>
                  <a:srgbClr val="000000"/>
                </a:solidFill>
                <a:latin typeface="Times New Roman"/>
              </a:rPr>
              <a:t>HarmonEPS</a:t>
            </a:r>
            <a:r>
              <a:rPr lang="en-US" sz="1300" dirty="0">
                <a:solidFill>
                  <a:srgbClr val="000000"/>
                </a:solidFill>
                <a:latin typeface="Times New Roman"/>
              </a:rPr>
              <a:t> under further development with new perturbation types in the HIRLAM project</a:t>
            </a:r>
            <a:endParaRPr dirty="0">
              <a:solidFill>
                <a:prstClr val="black"/>
              </a:solidFill>
            </a:endParaRPr>
          </a:p>
        </p:txBody>
      </p:sp>
      <p:sp>
        <p:nvSpPr>
          <p:cNvPr id="74" name="CustomShape 2"/>
          <p:cNvSpPr/>
          <p:nvPr/>
        </p:nvSpPr>
        <p:spPr>
          <a:xfrm>
            <a:off x="1979742" y="259962"/>
            <a:ext cx="4474572" cy="559188"/>
          </a:xfrm>
          <a:prstGeom prst="rect">
            <a:avLst/>
          </a:prstGeom>
          <a:solidFill>
            <a:srgbClr val="DDF3EA"/>
          </a:solidFill>
          <a:ln w="9360">
            <a:solidFill>
              <a:srgbClr val="000000"/>
            </a:solidFill>
            <a:miter/>
          </a:ln>
        </p:spPr>
        <p:txBody>
          <a:bodyPr wrap="none" lIns="81138" tIns="40571" rIns="81138" bIns="40571"/>
          <a:lstStyle/>
          <a:p>
            <a:pPr algn="ctr" defTabSz="908727"/>
            <a:r>
              <a:rPr lang="en-US" sz="3200" dirty="0">
                <a:solidFill>
                  <a:srgbClr val="000000"/>
                </a:solidFill>
                <a:latin typeface="Times New Roman"/>
              </a:rPr>
              <a:t>Ensemble systems at MET</a:t>
            </a:r>
            <a:endParaRPr sz="3200" dirty="0">
              <a:solidFill>
                <a:prstClr val="black"/>
              </a:solidFill>
            </a:endParaRPr>
          </a:p>
        </p:txBody>
      </p:sp>
      <p:pic>
        <p:nvPicPr>
          <p:cNvPr id="75" name="Bilde 74"/>
          <p:cNvPicPr/>
          <p:nvPr/>
        </p:nvPicPr>
        <p:blipFill>
          <a:blip r:embed="rId3"/>
          <a:stretch>
            <a:fillRect/>
          </a:stretch>
        </p:blipFill>
        <p:spPr>
          <a:xfrm>
            <a:off x="4358679" y="1468356"/>
            <a:ext cx="4663151" cy="3926537"/>
          </a:xfrm>
          <a:prstGeom prst="rect">
            <a:avLst/>
          </a:prstGeom>
        </p:spPr>
      </p:pic>
      <p:sp>
        <p:nvSpPr>
          <p:cNvPr id="2" name="TekstSylinder 1"/>
          <p:cNvSpPr txBox="1"/>
          <p:nvPr/>
        </p:nvSpPr>
        <p:spPr>
          <a:xfrm>
            <a:off x="6720475" y="6237353"/>
            <a:ext cx="2028041" cy="307354"/>
          </a:xfrm>
          <a:prstGeom prst="rect">
            <a:avLst/>
          </a:prstGeom>
          <a:noFill/>
        </p:spPr>
        <p:txBody>
          <a:bodyPr wrap="square" lIns="90871" tIns="45448" rIns="90871" bIns="45448" rtlCol="0">
            <a:spAutoFit/>
          </a:bodyPr>
          <a:lstStyle/>
          <a:p>
            <a:pPr defTabSz="908727"/>
            <a:r>
              <a:rPr lang="nb-NO" sz="1400" dirty="0">
                <a:solidFill>
                  <a:prstClr val="black"/>
                </a:solidFill>
              </a:rPr>
              <a:t>Kilde: Inger Lise Frogner</a:t>
            </a:r>
          </a:p>
        </p:txBody>
      </p:sp>
      <p:pic>
        <p:nvPicPr>
          <p:cNvPr id="6" name="Bild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8" y="26988"/>
            <a:ext cx="84455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967107"/>
      </p:ext>
    </p:extLst>
  </p:cSld>
  <p:clrMapOvr>
    <a:masterClrMapping/>
  </p:clrMapOvr>
  <p:timing>
    <p:tnLst>
      <p:par>
        <p:cT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4" y="4362424"/>
            <a:ext cx="9180888" cy="2464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Sylinder 1"/>
          <p:cNvSpPr txBox="1"/>
          <p:nvPr/>
        </p:nvSpPr>
        <p:spPr>
          <a:xfrm>
            <a:off x="401902" y="819150"/>
            <a:ext cx="5544616" cy="3416320"/>
          </a:xfrm>
          <a:prstGeom prst="rect">
            <a:avLst/>
          </a:prstGeom>
          <a:noFill/>
        </p:spPr>
        <p:txBody>
          <a:bodyPr wrap="square" lIns="91326" tIns="45664" rIns="91326" bIns="45664" rtlCol="0">
            <a:spAutoFit/>
          </a:bodyPr>
          <a:lstStyle/>
          <a:p>
            <a:pPr marL="908727" lvl="2" defTabSz="908727"/>
            <a:r>
              <a:rPr lang="nb-NO" sz="2400" b="1" dirty="0">
                <a:solidFill>
                  <a:prstClr val="black"/>
                </a:solidFill>
              </a:rPr>
              <a:t>Mobile </a:t>
            </a:r>
            <a:r>
              <a:rPr lang="nb-NO" sz="2400" b="1" dirty="0" err="1">
                <a:solidFill>
                  <a:prstClr val="black"/>
                </a:solidFill>
              </a:rPr>
              <a:t>X</a:t>
            </a:r>
            <a:r>
              <a:rPr lang="nb-NO" sz="2400" b="1" dirty="0">
                <a:solidFill>
                  <a:prstClr val="black"/>
                </a:solidFill>
              </a:rPr>
              <a:t>-band radar:</a:t>
            </a:r>
          </a:p>
          <a:p>
            <a:pPr marL="908727" lvl="2" defTabSz="908727"/>
            <a:r>
              <a:rPr lang="nb-NO" sz="2400" dirty="0">
                <a:solidFill>
                  <a:prstClr val="black"/>
                </a:solidFill>
              </a:rPr>
              <a:t>30-50 km range, 250m </a:t>
            </a:r>
            <a:r>
              <a:rPr lang="nb-NO" sz="2400" dirty="0" err="1">
                <a:solidFill>
                  <a:prstClr val="black"/>
                </a:solidFill>
              </a:rPr>
              <a:t>horizontal</a:t>
            </a:r>
            <a:r>
              <a:rPr lang="nb-NO" sz="2400" dirty="0">
                <a:solidFill>
                  <a:prstClr val="black"/>
                </a:solidFill>
              </a:rPr>
              <a:t> </a:t>
            </a:r>
            <a:r>
              <a:rPr lang="nb-NO" sz="2400" dirty="0" err="1">
                <a:solidFill>
                  <a:prstClr val="black"/>
                </a:solidFill>
              </a:rPr>
              <a:t>resolution</a:t>
            </a:r>
            <a:r>
              <a:rPr lang="nb-NO" sz="2400" dirty="0">
                <a:solidFill>
                  <a:prstClr val="black"/>
                </a:solidFill>
              </a:rPr>
              <a:t>. 1-2min time </a:t>
            </a:r>
            <a:r>
              <a:rPr lang="nb-NO" sz="2400" dirty="0" err="1">
                <a:solidFill>
                  <a:prstClr val="black"/>
                </a:solidFill>
              </a:rPr>
              <a:t>resolution</a:t>
            </a:r>
            <a:r>
              <a:rPr lang="nb-NO" sz="2400" dirty="0">
                <a:solidFill>
                  <a:prstClr val="black"/>
                </a:solidFill>
              </a:rPr>
              <a:t> (1-2 min). Co-location </a:t>
            </a:r>
            <a:r>
              <a:rPr lang="nb-NO" sz="2400" dirty="0" err="1">
                <a:solidFill>
                  <a:prstClr val="black"/>
                </a:solidFill>
              </a:rPr>
              <a:t>field</a:t>
            </a:r>
            <a:r>
              <a:rPr lang="nb-NO" sz="2400" dirty="0">
                <a:solidFill>
                  <a:prstClr val="black"/>
                </a:solidFill>
              </a:rPr>
              <a:t> </a:t>
            </a:r>
            <a:r>
              <a:rPr lang="nb-NO" sz="2400" dirty="0" err="1">
                <a:solidFill>
                  <a:prstClr val="black"/>
                </a:solidFill>
              </a:rPr>
              <a:t>experiment</a:t>
            </a:r>
            <a:r>
              <a:rPr lang="nb-NO" sz="2400" dirty="0">
                <a:solidFill>
                  <a:prstClr val="black"/>
                </a:solidFill>
              </a:rPr>
              <a:t>?</a:t>
            </a:r>
          </a:p>
          <a:p>
            <a:pPr marL="908727" lvl="2" defTabSz="908727"/>
            <a:endParaRPr lang="nb-NO" sz="2400" dirty="0">
              <a:solidFill>
                <a:prstClr val="black"/>
              </a:solidFill>
            </a:endParaRPr>
          </a:p>
          <a:p>
            <a:pPr defTabSz="908727"/>
            <a:r>
              <a:rPr lang="en-US" sz="2400" b="1" dirty="0" err="1">
                <a:solidFill>
                  <a:prstClr val="black"/>
                </a:solidFill>
              </a:rPr>
              <a:t>Haukeliseter</a:t>
            </a:r>
            <a:r>
              <a:rPr lang="en-US" sz="2400" b="1" dirty="0">
                <a:solidFill>
                  <a:prstClr val="black"/>
                </a:solidFill>
              </a:rPr>
              <a:t> Test field</a:t>
            </a:r>
            <a:r>
              <a:rPr lang="en-US" sz="2400" dirty="0">
                <a:solidFill>
                  <a:prstClr val="black"/>
                </a:solidFill>
              </a:rPr>
              <a:t/>
            </a:r>
            <a:br>
              <a:rPr lang="en-US" sz="2400" dirty="0">
                <a:solidFill>
                  <a:prstClr val="black"/>
                </a:solidFill>
              </a:rPr>
            </a:br>
            <a:r>
              <a:rPr lang="en-US" sz="2400" dirty="0">
                <a:solidFill>
                  <a:prstClr val="black"/>
                </a:solidFill>
              </a:rPr>
              <a:t>Wind correction of precipitation and WMO Solid </a:t>
            </a:r>
            <a:r>
              <a:rPr lang="en-US" sz="2400" dirty="0" err="1">
                <a:solidFill>
                  <a:prstClr val="black"/>
                </a:solidFill>
              </a:rPr>
              <a:t>Prec</a:t>
            </a:r>
            <a:r>
              <a:rPr lang="en-US" sz="2400" dirty="0">
                <a:solidFill>
                  <a:prstClr val="black"/>
                </a:solidFill>
              </a:rPr>
              <a:t> </a:t>
            </a:r>
            <a:r>
              <a:rPr lang="en-US" sz="2400" dirty="0" err="1">
                <a:solidFill>
                  <a:prstClr val="black"/>
                </a:solidFill>
              </a:rPr>
              <a:t>Intercomparison</a:t>
            </a:r>
            <a:r>
              <a:rPr lang="en-US" sz="2400" dirty="0">
                <a:solidFill>
                  <a:prstClr val="black"/>
                </a:solidFill>
              </a:rPr>
              <a:t> Experiment</a:t>
            </a:r>
            <a:endParaRPr lang="nb-NO" sz="2400" dirty="0">
              <a:solidFill>
                <a:prstClr val="black"/>
              </a:solidFill>
            </a:endParaRPr>
          </a:p>
        </p:txBody>
      </p:sp>
      <p:pic>
        <p:nvPicPr>
          <p:cNvPr id="4" name="Plassholder for bilde 3"/>
          <p:cNvPicPr>
            <a:picLocks noChangeAspect="1"/>
          </p:cNvPicPr>
          <p:nvPr/>
        </p:nvPicPr>
        <p:blipFill>
          <a:blip r:embed="rId3">
            <a:lum/>
            <a:alphaModFix/>
          </a:blip>
          <a:srcRect/>
          <a:stretch>
            <a:fillRect/>
          </a:stretch>
        </p:blipFill>
        <p:spPr bwMode="auto">
          <a:xfrm rot="5394600">
            <a:off x="5781188" y="712585"/>
            <a:ext cx="3598200" cy="269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8" y="26988"/>
            <a:ext cx="84455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0104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75" y="172197"/>
            <a:ext cx="8861065" cy="667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Sylinder 1"/>
          <p:cNvSpPr txBox="1"/>
          <p:nvPr/>
        </p:nvSpPr>
        <p:spPr>
          <a:xfrm>
            <a:off x="0" y="1"/>
            <a:ext cx="7812360" cy="373659"/>
          </a:xfrm>
          <a:prstGeom prst="rect">
            <a:avLst/>
          </a:prstGeom>
          <a:noFill/>
        </p:spPr>
        <p:txBody>
          <a:bodyPr wrap="square" lIns="91326" tIns="45664" rIns="91326" bIns="45664" rtlCol="0">
            <a:spAutoFit/>
          </a:bodyPr>
          <a:lstStyle/>
          <a:p>
            <a:pPr defTabSz="908727"/>
            <a:r>
              <a:rPr lang="nb-NO" b="1" dirty="0" err="1">
                <a:solidFill>
                  <a:srgbClr val="FF0000"/>
                </a:solidFill>
              </a:rPr>
              <a:t>Use</a:t>
            </a:r>
            <a:r>
              <a:rPr lang="nb-NO" b="1" dirty="0">
                <a:solidFill>
                  <a:srgbClr val="FF0000"/>
                </a:solidFill>
              </a:rPr>
              <a:t> </a:t>
            </a:r>
            <a:r>
              <a:rPr lang="nb-NO" b="1" dirty="0" err="1">
                <a:solidFill>
                  <a:srgbClr val="FF0000"/>
                </a:solidFill>
              </a:rPr>
              <a:t>of</a:t>
            </a:r>
            <a:r>
              <a:rPr lang="nb-NO" b="1" dirty="0">
                <a:solidFill>
                  <a:srgbClr val="FF0000"/>
                </a:solidFill>
              </a:rPr>
              <a:t> radar data in </a:t>
            </a:r>
            <a:r>
              <a:rPr lang="nb-NO" b="1" dirty="0" err="1">
                <a:solidFill>
                  <a:srgbClr val="FF0000"/>
                </a:solidFill>
              </a:rPr>
              <a:t>forecasting</a:t>
            </a:r>
            <a:r>
              <a:rPr lang="nb-NO" b="1" dirty="0">
                <a:solidFill>
                  <a:srgbClr val="FF0000"/>
                </a:solidFill>
              </a:rPr>
              <a:t> and </a:t>
            </a:r>
            <a:r>
              <a:rPr lang="nb-NO" b="1" dirty="0" err="1">
                <a:solidFill>
                  <a:srgbClr val="FF0000"/>
                </a:solidFill>
              </a:rPr>
              <a:t>analysis</a:t>
            </a:r>
            <a:r>
              <a:rPr lang="nb-NO" b="1" dirty="0">
                <a:solidFill>
                  <a:srgbClr val="FF0000"/>
                </a:solidFill>
              </a:rPr>
              <a:t> – </a:t>
            </a:r>
            <a:r>
              <a:rPr lang="nb-NO" b="1" dirty="0" err="1">
                <a:solidFill>
                  <a:srgbClr val="FF0000"/>
                </a:solidFill>
              </a:rPr>
              <a:t>wind</a:t>
            </a:r>
            <a:r>
              <a:rPr lang="nb-NO" b="1" dirty="0">
                <a:solidFill>
                  <a:srgbClr val="FF0000"/>
                </a:solidFill>
              </a:rPr>
              <a:t> and </a:t>
            </a:r>
            <a:r>
              <a:rPr lang="nb-NO" b="1" dirty="0" err="1">
                <a:solidFill>
                  <a:srgbClr val="FF0000"/>
                </a:solidFill>
              </a:rPr>
              <a:t>precipitation</a:t>
            </a:r>
            <a:endParaRPr lang="nb-NO" b="1" dirty="0">
              <a:solidFill>
                <a:srgbClr val="FF0000"/>
              </a:solidFill>
            </a:endParaRPr>
          </a:p>
        </p:txBody>
      </p:sp>
      <p:sp>
        <p:nvSpPr>
          <p:cNvPr id="3" name="TekstSylinder 2"/>
          <p:cNvSpPr txBox="1"/>
          <p:nvPr/>
        </p:nvSpPr>
        <p:spPr>
          <a:xfrm>
            <a:off x="0" y="6488669"/>
            <a:ext cx="5076056" cy="373659"/>
          </a:xfrm>
          <a:prstGeom prst="rect">
            <a:avLst/>
          </a:prstGeom>
          <a:noFill/>
        </p:spPr>
        <p:txBody>
          <a:bodyPr wrap="square" lIns="91326" tIns="45664" rIns="91326" bIns="45664" rtlCol="0">
            <a:spAutoFit/>
          </a:bodyPr>
          <a:lstStyle/>
          <a:p>
            <a:pPr defTabSz="908727"/>
            <a:r>
              <a:rPr lang="nb-NO" b="1" dirty="0">
                <a:solidFill>
                  <a:srgbClr val="FF0000"/>
                </a:solidFill>
              </a:rPr>
              <a:t>S E Norway not </a:t>
            </a:r>
            <a:r>
              <a:rPr lang="nb-NO" b="1" dirty="0" err="1">
                <a:solidFill>
                  <a:srgbClr val="FF0000"/>
                </a:solidFill>
              </a:rPr>
              <a:t>well</a:t>
            </a:r>
            <a:r>
              <a:rPr lang="nb-NO" b="1" dirty="0">
                <a:solidFill>
                  <a:srgbClr val="FF0000"/>
                </a:solidFill>
              </a:rPr>
              <a:t> </a:t>
            </a:r>
            <a:r>
              <a:rPr lang="nb-NO" b="1" dirty="0" err="1">
                <a:solidFill>
                  <a:srgbClr val="FF0000"/>
                </a:solidFill>
              </a:rPr>
              <a:t>covered</a:t>
            </a:r>
            <a:r>
              <a:rPr lang="nb-NO" b="1" dirty="0">
                <a:solidFill>
                  <a:srgbClr val="FF0000"/>
                </a:solidFill>
              </a:rPr>
              <a:t> by C-band radars</a:t>
            </a:r>
          </a:p>
        </p:txBody>
      </p:sp>
    </p:spTree>
    <p:extLst>
      <p:ext uri="{BB962C8B-B14F-4D97-AF65-F5344CB8AC3E}">
        <p14:creationId xmlns:p14="http://schemas.microsoft.com/office/powerpoint/2010/main" val="41030526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56943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3" name="Text Box 5"/>
          <p:cNvSpPr txBox="1">
            <a:spLocks noChangeArrowheads="1"/>
          </p:cNvSpPr>
          <p:nvPr/>
        </p:nvSpPr>
        <p:spPr bwMode="auto">
          <a:xfrm>
            <a:off x="6156325" y="404813"/>
            <a:ext cx="2736850" cy="108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26" tIns="45664" rIns="91326" bIns="45664">
            <a:spAutoFit/>
          </a:bodyPr>
          <a:lstStyle/>
          <a:p>
            <a:pPr fontAlgn="base">
              <a:spcBef>
                <a:spcPct val="50000"/>
              </a:spcBef>
              <a:spcAft>
                <a:spcPct val="0"/>
              </a:spcAft>
            </a:pPr>
            <a:r>
              <a:rPr lang="nb-NO" sz="3200" b="1">
                <a:solidFill>
                  <a:srgbClr val="000000"/>
                </a:solidFill>
              </a:rPr>
              <a:t>Warming in permafrost</a:t>
            </a:r>
          </a:p>
        </p:txBody>
      </p:sp>
      <p:sp>
        <p:nvSpPr>
          <p:cNvPr id="181254" name="Text Box 6"/>
          <p:cNvSpPr txBox="1">
            <a:spLocks noChangeArrowheads="1"/>
          </p:cNvSpPr>
          <p:nvPr/>
        </p:nvSpPr>
        <p:spPr bwMode="auto">
          <a:xfrm>
            <a:off x="6084888" y="6237311"/>
            <a:ext cx="3059112"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26" tIns="45664" rIns="91326" bIns="45664">
            <a:spAutoFit/>
          </a:bodyPr>
          <a:lstStyle/>
          <a:p>
            <a:pPr fontAlgn="base">
              <a:spcBef>
                <a:spcPct val="50000"/>
              </a:spcBef>
              <a:spcAft>
                <a:spcPct val="0"/>
              </a:spcAft>
            </a:pPr>
            <a:r>
              <a:rPr lang="nb-NO" sz="1200">
                <a:solidFill>
                  <a:srgbClr val="000000"/>
                </a:solidFill>
              </a:rPr>
              <a:t>Data from Romansky, Fairbanks; Jerry Brown, U Oslo and Ketil Isaksen, met.no. In ”Melting snow and ice. A call for action”</a:t>
            </a:r>
          </a:p>
        </p:txBody>
      </p:sp>
    </p:spTree>
    <p:extLst>
      <p:ext uri="{BB962C8B-B14F-4D97-AF65-F5344CB8AC3E}">
        <p14:creationId xmlns:p14="http://schemas.microsoft.com/office/powerpoint/2010/main" val="34175455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dato 1"/>
          <p:cNvSpPr>
            <a:spLocks noGrp="1"/>
          </p:cNvSpPr>
          <p:nvPr>
            <p:ph type="dt" sz="half" idx="10"/>
          </p:nvPr>
        </p:nvSpPr>
        <p:spPr/>
        <p:txBody>
          <a:bodyPr/>
          <a:lstStyle/>
          <a:p>
            <a:r>
              <a:t>2015.01.27</a:t>
            </a:r>
          </a:p>
        </p:txBody>
      </p:sp>
      <p:sp>
        <p:nvSpPr>
          <p:cNvPr id="2" name="Plassholder for tekst 1"/>
          <p:cNvSpPr txBox="1">
            <a:spLocks noGrp="1"/>
          </p:cNvSpPr>
          <p:nvPr>
            <p:ph type="body" idx="4294967295"/>
          </p:nvPr>
        </p:nvSpPr>
        <p:spPr>
          <a:xfrm>
            <a:off x="243608" y="1382763"/>
            <a:ext cx="2666617" cy="4486304"/>
          </a:xfrm>
        </p:spPr>
        <p:txBody>
          <a:bodyPr wrap="square">
            <a:spAutoFit/>
          </a:bodyPr>
          <a:lstStyle>
            <a:defPPr marL="185400" marR="0" lvl="0" indent="-185400" algn="l" rtl="0" hangingPunct="1">
              <a:lnSpc>
                <a:spcPct val="100000"/>
              </a:lnSpc>
              <a:spcBef>
                <a:spcPts val="575"/>
              </a:spcBef>
              <a:spcAft>
                <a:spcPts val="0"/>
              </a:spcAft>
              <a:buSzPts val="1072"/>
              <a:buNone/>
              <a:tabLst>
                <a:tab pos="728640" algn="l"/>
                <a:tab pos="1643039" algn="l"/>
                <a:tab pos="2557439" algn="l"/>
                <a:tab pos="3471839" algn="l"/>
                <a:tab pos="4386240" algn="l"/>
                <a:tab pos="5300639" algn="l"/>
                <a:tab pos="6215040" algn="l"/>
                <a:tab pos="7129440" algn="l"/>
                <a:tab pos="8043840" algn="l"/>
                <a:tab pos="8958240" algn="l"/>
                <a:tab pos="9872640" algn="l"/>
              </a:tabLst>
              <a:defRPr lang="nb-NO" sz="2800" b="0" i="0" u="none" strike="noStrike" baseline="0">
                <a:ln>
                  <a:noFill/>
                </a:ln>
                <a:solidFill>
                  <a:srgbClr val="000000"/>
                </a:solidFill>
                <a:latin typeface="Arial" pitchFamily="2"/>
                <a:ea typeface="Microsoft YaHei" pitchFamily="2"/>
                <a:cs typeface="Mangal" pitchFamily="2"/>
              </a:defRPr>
            </a:defPPr>
            <a:lvl1pPr marL="185400" marR="0" lvl="0" indent="-185400" algn="l" rtl="0" hangingPunct="1">
              <a:lnSpc>
                <a:spcPct val="100000"/>
              </a:lnSpc>
              <a:spcBef>
                <a:spcPts val="575"/>
              </a:spcBef>
              <a:spcAft>
                <a:spcPts val="0"/>
              </a:spcAft>
              <a:buSzPts val="1072"/>
              <a:buBlip>
                <a:blip r:embed="rId3"/>
              </a:buBlip>
              <a:tabLst>
                <a:tab pos="728640" algn="l"/>
                <a:tab pos="1643039" algn="l"/>
                <a:tab pos="2557439" algn="l"/>
                <a:tab pos="3471839" algn="l"/>
                <a:tab pos="4386240" algn="l"/>
                <a:tab pos="5300639" algn="l"/>
                <a:tab pos="6215040" algn="l"/>
                <a:tab pos="7129440" algn="l"/>
                <a:tab pos="8043840" algn="l"/>
                <a:tab pos="8958240" algn="l"/>
                <a:tab pos="9872640" algn="l"/>
              </a:tabLst>
              <a:defRPr lang="nb-NO" sz="2800" b="0" i="0" u="none" strike="noStrike" baseline="0">
                <a:ln>
                  <a:noFill/>
                </a:ln>
                <a:solidFill>
                  <a:srgbClr val="000000"/>
                </a:solidFill>
                <a:latin typeface="Arial" pitchFamily="2"/>
                <a:ea typeface="Microsoft YaHei" pitchFamily="2"/>
                <a:cs typeface="Mangal" pitchFamily="2"/>
              </a:defRPr>
            </a:lvl1pPr>
            <a:lvl2pPr marL="742680" marR="0" lvl="1" indent="-285480" algn="l" rtl="0" hangingPunct="1">
              <a:lnSpc>
                <a:spcPct val="100000"/>
              </a:lnSpc>
              <a:spcBef>
                <a:spcPts val="575"/>
              </a:spcBef>
              <a:spcAft>
                <a:spcPts val="0"/>
              </a:spcAft>
              <a:buClr>
                <a:srgbClr val="0090A8"/>
              </a:buClr>
              <a:buSzPct val="45000"/>
              <a:buFont typeface="StarSymbol"/>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600" b="0" i="0" u="none" strike="noStrike" baseline="0">
                <a:ln>
                  <a:noFill/>
                </a:ln>
                <a:solidFill>
                  <a:srgbClr val="000000"/>
                </a:solidFill>
                <a:latin typeface="Arial" pitchFamily="2"/>
                <a:ea typeface="Microsoft YaHei" pitchFamily="2"/>
                <a:cs typeface="Mangal" pitchFamily="2"/>
              </a:defRPr>
            </a:lvl2pPr>
            <a:lvl3pPr marL="1143000" marR="0" lvl="2" indent="-228600" algn="l" rtl="0" hangingPunct="1">
              <a:lnSpc>
                <a:spcPct val="100000"/>
              </a:lnSpc>
              <a:spcBef>
                <a:spcPts val="575"/>
              </a:spcBef>
              <a:spcAft>
                <a:spcPts val="0"/>
              </a:spcAft>
              <a:buClr>
                <a:srgbClr val="000000"/>
              </a:buClr>
              <a:buSzPct val="45000"/>
              <a:buFont typeface="StarSymbol"/>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Arial" pitchFamily="2"/>
                <a:ea typeface="Microsoft YaHei" pitchFamily="2"/>
                <a:cs typeface="Mangal" pitchFamily="2"/>
              </a:defRPr>
            </a:lvl3pPr>
            <a:lvl4pPr marL="1600199" marR="0" lvl="3" indent="-228600" algn="l" rtl="0" hangingPunct="1">
              <a:lnSpc>
                <a:spcPct val="100000"/>
              </a:lnSpc>
              <a:spcBef>
                <a:spcPts val="575"/>
              </a:spcBef>
              <a:spcAft>
                <a:spcPts val="0"/>
              </a:spcAft>
              <a:buClr>
                <a:srgbClr val="0090A8"/>
              </a:buClr>
              <a:buSzPct val="45000"/>
              <a:buFont typeface="StarSymbol"/>
              <a:buChar char="●"/>
              <a:tabLst>
                <a:tab pos="228600" algn="l"/>
                <a:tab pos="1143000" algn="l"/>
                <a:tab pos="2057400" algn="l"/>
                <a:tab pos="2971800" algn="l"/>
                <a:tab pos="3886200" algn="l"/>
                <a:tab pos="4800600" algn="l"/>
                <a:tab pos="5715000" algn="l"/>
                <a:tab pos="6629400" algn="l"/>
                <a:tab pos="7543799" algn="l"/>
                <a:tab pos="8458200" algn="l"/>
              </a:tabLst>
              <a:defRPr lang="nb-NO" sz="2200" b="0" i="0" u="none" strike="noStrike" baseline="0">
                <a:ln>
                  <a:noFill/>
                </a:ln>
                <a:solidFill>
                  <a:srgbClr val="000000"/>
                </a:solidFill>
                <a:latin typeface="Arial" pitchFamily="2"/>
                <a:ea typeface="Microsoft YaHei" pitchFamily="2"/>
                <a:cs typeface="Mangal" pitchFamily="2"/>
              </a:defRPr>
            </a:lvl4pPr>
            <a:lvl5pPr marL="2057400" marR="0" lvl="4"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Arial" pitchFamily="2"/>
                <a:ea typeface="Microsoft YaHei" pitchFamily="2"/>
                <a:cs typeface="Mangal" pitchFamily="2"/>
              </a:defRPr>
            </a:lvl5pPr>
            <a:lvl6pPr marL="2057400" marR="0" lvl="5"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Arial" pitchFamily="2"/>
                <a:ea typeface="Microsoft YaHei" pitchFamily="2"/>
                <a:cs typeface="Mangal" pitchFamily="2"/>
              </a:defRPr>
            </a:lvl6pPr>
            <a:lvl7pPr marL="2057400" marR="0" lvl="6"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Arial" pitchFamily="2"/>
                <a:ea typeface="Microsoft YaHei" pitchFamily="2"/>
                <a:cs typeface="Mangal" pitchFamily="2"/>
              </a:defRPr>
            </a:lvl7pPr>
            <a:lvl8pPr marL="2057400" marR="0" lvl="7"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320" b="0" i="0" u="none" strike="noStrike" baseline="0">
                <a:ln>
                  <a:noFill/>
                </a:ln>
                <a:solidFill>
                  <a:srgbClr val="000000"/>
                </a:solidFill>
                <a:latin typeface="Arial" pitchFamily="2"/>
                <a:ea typeface="Microsoft YaHei" pitchFamily="2"/>
                <a:cs typeface="Mangal" pitchFamily="2"/>
              </a:defRPr>
            </a:lvl8pPr>
            <a:lvl9pPr marL="2057400" marR="0" lvl="8" indent="-228600" algn="l" rtl="0" hangingPunct="1">
              <a:lnSpc>
                <a:spcPct val="100000"/>
              </a:lnSpc>
              <a:spcBef>
                <a:spcPts val="575"/>
              </a:spcBef>
              <a:spcAft>
                <a:spcPts val="0"/>
              </a:spcAft>
              <a:buClr>
                <a:srgbClr val="0090A8"/>
              </a:buClr>
              <a:buSzPct val="45000"/>
              <a:buFont typeface="StarSymbol"/>
              <a:buChar char="●"/>
              <a:tabLst>
                <a:tab pos="685799" algn="l"/>
                <a:tab pos="1600200" algn="l"/>
                <a:tab pos="2514600" algn="l"/>
                <a:tab pos="3429000" algn="l"/>
                <a:tab pos="4343400" algn="l"/>
                <a:tab pos="5257800" algn="l"/>
                <a:tab pos="6172200" algn="l"/>
                <a:tab pos="7086600" algn="l"/>
                <a:tab pos="8000999" algn="l"/>
              </a:tabLst>
              <a:defRPr lang="nb-NO" sz="2320" b="0" i="0" u="none" strike="noStrike" baseline="0">
                <a:ln>
                  <a:noFill/>
                </a:ln>
                <a:solidFill>
                  <a:srgbClr val="000000"/>
                </a:solidFill>
                <a:latin typeface="Arial" pitchFamily="2"/>
                <a:ea typeface="Microsoft YaHei" pitchFamily="2"/>
                <a:cs typeface="Mangal" pitchFamily="2"/>
              </a:defRPr>
            </a:lvl9pPr>
          </a:lstStyle>
          <a:p>
            <a:pPr marL="0" indent="0">
              <a:spcBef>
                <a:spcPts val="520"/>
              </a:spcBef>
              <a:buNone/>
            </a:pPr>
            <a:r>
              <a:rPr lang="nb-NO" sz="1600" i="1">
                <a:solidFill>
                  <a:srgbClr val="0000FF"/>
                </a:solidFill>
                <a:latin typeface="" pitchFamily="16"/>
              </a:rPr>
              <a:t>3 HF Radar installeres på Finnmarkskysten i 2015 med støtte fra Eni Norge, Statoil og Norske Shell.</a:t>
            </a:r>
          </a:p>
          <a:p>
            <a:pPr marL="0" indent="0">
              <a:spcBef>
                <a:spcPts val="520"/>
              </a:spcBef>
              <a:buNone/>
            </a:pPr>
            <a:endParaRPr lang="nb-NO" sz="1600" i="1">
              <a:solidFill>
                <a:srgbClr val="0000FF"/>
              </a:solidFill>
              <a:latin typeface="" pitchFamily="16"/>
            </a:endParaRPr>
          </a:p>
          <a:p>
            <a:pPr marL="0" indent="0">
              <a:spcBef>
                <a:spcPts val="520"/>
              </a:spcBef>
              <a:buNone/>
            </a:pPr>
            <a:r>
              <a:rPr lang="nb-NO" sz="1600" i="1">
                <a:solidFill>
                  <a:srgbClr val="0000FF"/>
                </a:solidFill>
                <a:latin typeface="" pitchFamily="16"/>
              </a:rPr>
              <a:t>HF Radar måler overflatestrøm – radiellkomponent. Rekkevidden er 150-250 km.</a:t>
            </a:r>
          </a:p>
          <a:p>
            <a:pPr marL="0" indent="0">
              <a:spcBef>
                <a:spcPts val="520"/>
              </a:spcBef>
              <a:buNone/>
            </a:pPr>
            <a:endParaRPr lang="nb-NO" sz="1600" i="1">
              <a:solidFill>
                <a:srgbClr val="0000FF"/>
              </a:solidFill>
              <a:latin typeface="" pitchFamily="16"/>
            </a:endParaRPr>
          </a:p>
          <a:p>
            <a:pPr marL="0" indent="0">
              <a:spcBef>
                <a:spcPts val="520"/>
              </a:spcBef>
              <a:buNone/>
            </a:pPr>
            <a:r>
              <a:rPr lang="nb-NO" sz="1600" i="1">
                <a:solidFill>
                  <a:srgbClr val="0000FF"/>
                </a:solidFill>
                <a:latin typeface="" pitchFamily="16"/>
              </a:rPr>
              <a:t>Dataene assimileres i METs havmodell for å forbedre strømvarsler.</a:t>
            </a:r>
          </a:p>
          <a:p>
            <a:pPr marL="0" indent="0">
              <a:spcBef>
                <a:spcPts val="520"/>
              </a:spcBef>
              <a:buNone/>
            </a:pPr>
            <a:endParaRPr lang="nb-NO" sz="1600" i="1">
              <a:solidFill>
                <a:srgbClr val="0000FF"/>
              </a:solidFill>
              <a:latin typeface="" pitchFamily="16"/>
            </a:endParaRPr>
          </a:p>
          <a:p>
            <a:pPr marL="0" indent="0">
              <a:spcBef>
                <a:spcPts val="520"/>
              </a:spcBef>
              <a:buNone/>
            </a:pPr>
            <a:r>
              <a:rPr lang="nb-NO" sz="1600" i="1">
                <a:solidFill>
                  <a:srgbClr val="0000FF"/>
                </a:solidFill>
                <a:latin typeface="" pitchFamily="16"/>
              </a:rPr>
              <a:t>HF Radar kan også brukes til skips-deteksjon</a:t>
            </a:r>
          </a:p>
        </p:txBody>
      </p:sp>
      <p:sp>
        <p:nvSpPr>
          <p:cNvPr id="3" name="Tittel 2"/>
          <p:cNvSpPr txBox="1">
            <a:spLocks noGrp="1"/>
          </p:cNvSpPr>
          <p:nvPr>
            <p:ph type="title" idx="4294967295"/>
          </p:nvPr>
        </p:nvSpPr>
        <p:spPr>
          <a:xfrm>
            <a:off x="3511732" y="1642399"/>
            <a:ext cx="5245718" cy="553236"/>
          </a:xfr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nb-NO"/>
          </a:p>
        </p:txBody>
      </p:sp>
      <p:pic>
        <p:nvPicPr>
          <p:cNvPr id="4" name="Bilde 3"/>
          <p:cNvPicPr>
            <a:picLocks noChangeAspect="1"/>
          </p:cNvPicPr>
          <p:nvPr/>
        </p:nvPicPr>
        <p:blipFill>
          <a:blip r:embed="rId4">
            <a:lum/>
            <a:alphaModFix/>
          </a:blip>
          <a:srcRect/>
          <a:stretch>
            <a:fillRect/>
          </a:stretch>
        </p:blipFill>
        <p:spPr>
          <a:xfrm>
            <a:off x="3305027" y="1632601"/>
            <a:ext cx="5569983" cy="3919026"/>
          </a:xfrm>
          <a:prstGeom prst="rect">
            <a:avLst/>
          </a:prstGeom>
          <a:noFill/>
          <a:ln>
            <a:noFill/>
          </a:ln>
        </p:spPr>
      </p:pic>
      <p:sp>
        <p:nvSpPr>
          <p:cNvPr id="5" name="Frihåndsform 4"/>
          <p:cNvSpPr/>
          <p:nvPr/>
        </p:nvSpPr>
        <p:spPr>
          <a:xfrm>
            <a:off x="4548534" y="2652853"/>
            <a:ext cx="3209018" cy="3210988"/>
          </a:xfrm>
          <a:custGeom>
            <a:avLst/>
            <a:gdLst>
              <a:gd name="stAng" fmla="val 11553600"/>
              <a:gd name="enAng" fmla="val 17979600"/>
              <a:gd name="sw1" fmla="+- enAng 0 stAng"/>
              <a:gd name="sw2" fmla="+- sw1 21600000 0"/>
              <a:gd name="swAng" fmla="?: sw1 sw1 sw2"/>
              <a:gd name="wt1" fmla="sin 10800 stAng"/>
              <a:gd name="ht1" fmla="cos 10800 stAng"/>
              <a:gd name="dx1" fmla="cat2 10800 ht1 wt1"/>
              <a:gd name="dy1" fmla="sat2 10800 ht1 wt1"/>
              <a:gd name="x1" fmla="+- 10800 dx1 0"/>
              <a:gd name="y1" fmla="+- 10800 dy1 0"/>
              <a:gd name="wt2" fmla="sin 10800 enAng"/>
              <a:gd name="ht2" fmla="cos 10800 enAng"/>
              <a:gd name="dx2" fmla="cat2 10800 ht2 wt2"/>
              <a:gd name="dy2" fmla="sat2 10800 ht2 wt2"/>
              <a:gd name="x2" fmla="+- 10800 dx2 0"/>
              <a:gd name="y2" fmla="+- 10800 dy2 0"/>
              <a:gd name="idx" fmla="cos 10800 2700000"/>
              <a:gd name="idy" fmla="sin 10800 2700000"/>
              <a:gd name="il" fmla="+- 10800 0 idx"/>
              <a:gd name="ir" fmla="+- 10800 idx 0"/>
              <a:gd name="it" fmla="+- 10800 0 idy"/>
              <a:gd name="ib" fmla="+- 10800 idy 0"/>
              <a:gd name="low" fmla="val 0"/>
              <a:gd name="mid" fmla="val 10800"/>
              <a:gd name="high" fmla="val 21600"/>
            </a:gdLst>
            <a:ahLst/>
            <a:cxnLst>
              <a:cxn ang="0">
                <a:pos x="high" y="mid"/>
              </a:cxn>
              <a:cxn ang="cd4">
                <a:pos x="mid" y="high"/>
              </a:cxn>
              <a:cxn ang="cd2">
                <a:pos x="low" y="mid"/>
              </a:cxn>
              <a:cxn ang="3cd4">
                <a:pos x="mid" y="low"/>
              </a:cxn>
            </a:cxnLst>
            <a:rect l="il" t="it" r="ir" b="ib"/>
            <a:pathLst>
              <a:path w="21600" h="21600">
                <a:moveTo>
                  <a:pt x="x1" y="y1"/>
                </a:moveTo>
                <a:arcTo wR="mid" hR="mid" stAng="stAng" swAng="swAng"/>
                <a:lnTo>
                  <a:pt x="mid" y="mid"/>
                </a:lnTo>
                <a:close/>
              </a:path>
            </a:pathLst>
          </a:custGeom>
          <a:solidFill>
            <a:srgbClr val="FF0000">
              <a:alpha val="10000"/>
            </a:srgbClr>
          </a:solidFill>
          <a:ln w="18000">
            <a:solidFill>
              <a:srgbClr val="000000"/>
            </a:solidFill>
            <a:prstDash val="solid"/>
          </a:ln>
        </p:spPr>
        <p:txBody>
          <a:bodyPr vert="horz" wrap="none" lIns="89680" tIns="48922" rIns="89680" bIns="48922" anchor="ctr" anchorCtr="0" compatLnSpc="1"/>
          <a:lstStyle/>
          <a:p>
            <a:pPr defTabSz="828342">
              <a:tabLst>
                <a:tab pos="0" algn="l"/>
                <a:tab pos="828342" algn="l"/>
                <a:tab pos="1656692" algn="l"/>
                <a:tab pos="2485040" algn="l"/>
                <a:tab pos="3313393" algn="l"/>
                <a:tab pos="4141743" algn="l"/>
                <a:tab pos="4970089" algn="l"/>
                <a:tab pos="5798435" algn="l"/>
                <a:tab pos="6626789" algn="l"/>
                <a:tab pos="7455132" algn="l"/>
                <a:tab pos="8283484" algn="l"/>
                <a:tab pos="9111829" algn="l"/>
              </a:tabLst>
            </a:pPr>
            <a:endParaRPr lang="nb-NO">
              <a:solidFill>
                <a:srgbClr val="000000"/>
              </a:solidFill>
              <a:latin typeface="Arial" pitchFamily="18"/>
              <a:ea typeface="Microsoft YaHei" pitchFamily="2"/>
              <a:cs typeface="Mangal" pitchFamily="2"/>
            </a:endParaRPr>
          </a:p>
        </p:txBody>
      </p:sp>
      <p:sp>
        <p:nvSpPr>
          <p:cNvPr id="6" name="Frihåndsform 5"/>
          <p:cNvSpPr/>
          <p:nvPr/>
        </p:nvSpPr>
        <p:spPr>
          <a:xfrm>
            <a:off x="3464383" y="3770781"/>
            <a:ext cx="2884753" cy="2887669"/>
          </a:xfrm>
          <a:custGeom>
            <a:avLst/>
            <a:gdLst>
              <a:gd name="stAng" fmla="val 10131000"/>
              <a:gd name="enAng" fmla="val 18973200"/>
              <a:gd name="sw1" fmla="+- enAng 0 stAng"/>
              <a:gd name="sw2" fmla="+- sw1 21600000 0"/>
              <a:gd name="swAng" fmla="?: sw1 sw1 sw2"/>
              <a:gd name="wt1" fmla="sin 10800 stAng"/>
              <a:gd name="ht1" fmla="cos 10800 stAng"/>
              <a:gd name="dx1" fmla="cat2 10800 ht1 wt1"/>
              <a:gd name="dy1" fmla="sat2 10800 ht1 wt1"/>
              <a:gd name="x1" fmla="+- 10800 dx1 0"/>
              <a:gd name="y1" fmla="+- 10800 dy1 0"/>
              <a:gd name="wt2" fmla="sin 10800 enAng"/>
              <a:gd name="ht2" fmla="cos 10800 enAng"/>
              <a:gd name="dx2" fmla="cat2 10800 ht2 wt2"/>
              <a:gd name="dy2" fmla="sat2 10800 ht2 wt2"/>
              <a:gd name="x2" fmla="+- 10800 dx2 0"/>
              <a:gd name="y2" fmla="+- 10800 dy2 0"/>
              <a:gd name="idx" fmla="cos 10800 2700000"/>
              <a:gd name="idy" fmla="sin 10800 2700000"/>
              <a:gd name="il" fmla="+- 10800 0 idx"/>
              <a:gd name="ir" fmla="+- 10800 idx 0"/>
              <a:gd name="it" fmla="+- 10800 0 idy"/>
              <a:gd name="ib" fmla="+- 10800 idy 0"/>
              <a:gd name="low" fmla="val 0"/>
              <a:gd name="mid" fmla="val 10800"/>
              <a:gd name="high" fmla="val 21600"/>
            </a:gdLst>
            <a:ahLst/>
            <a:cxnLst>
              <a:cxn ang="0">
                <a:pos x="high" y="mid"/>
              </a:cxn>
              <a:cxn ang="cd4">
                <a:pos x="mid" y="high"/>
              </a:cxn>
              <a:cxn ang="cd2">
                <a:pos x="low" y="mid"/>
              </a:cxn>
              <a:cxn ang="3cd4">
                <a:pos x="mid" y="low"/>
              </a:cxn>
            </a:cxnLst>
            <a:rect l="il" t="it" r="ir" b="ib"/>
            <a:pathLst>
              <a:path w="21600" h="21600">
                <a:moveTo>
                  <a:pt x="x1" y="y1"/>
                </a:moveTo>
                <a:arcTo wR="mid" hR="mid" stAng="stAng" swAng="swAng"/>
                <a:lnTo>
                  <a:pt x="mid" y="mid"/>
                </a:lnTo>
                <a:close/>
              </a:path>
            </a:pathLst>
          </a:custGeom>
          <a:solidFill>
            <a:srgbClr val="FF0000">
              <a:alpha val="10000"/>
            </a:srgbClr>
          </a:solidFill>
          <a:ln w="18000">
            <a:solidFill>
              <a:srgbClr val="000000"/>
            </a:solidFill>
            <a:prstDash val="solid"/>
          </a:ln>
        </p:spPr>
        <p:txBody>
          <a:bodyPr vert="horz" wrap="none" lIns="89680" tIns="48922" rIns="89680" bIns="48922" anchor="ctr" anchorCtr="0" compatLnSpc="1"/>
          <a:lstStyle/>
          <a:p>
            <a:pPr defTabSz="828342">
              <a:tabLst>
                <a:tab pos="0" algn="l"/>
                <a:tab pos="828342" algn="l"/>
                <a:tab pos="1656692" algn="l"/>
                <a:tab pos="2485040" algn="l"/>
                <a:tab pos="3313393" algn="l"/>
                <a:tab pos="4141743" algn="l"/>
                <a:tab pos="4970089" algn="l"/>
                <a:tab pos="5798435" algn="l"/>
                <a:tab pos="6626789" algn="l"/>
                <a:tab pos="7455132" algn="l"/>
                <a:tab pos="8283484" algn="l"/>
                <a:tab pos="9111829" algn="l"/>
              </a:tabLst>
            </a:pPr>
            <a:endParaRPr lang="nb-NO">
              <a:solidFill>
                <a:srgbClr val="000000"/>
              </a:solidFill>
              <a:latin typeface="Arial" pitchFamily="18"/>
              <a:ea typeface="Microsoft YaHei" pitchFamily="2"/>
              <a:cs typeface="Mangal" pitchFamily="2"/>
            </a:endParaRPr>
          </a:p>
        </p:txBody>
      </p:sp>
      <p:sp>
        <p:nvSpPr>
          <p:cNvPr id="7" name="Frihåndsform 6"/>
          <p:cNvSpPr/>
          <p:nvPr/>
        </p:nvSpPr>
        <p:spPr>
          <a:xfrm>
            <a:off x="6223087" y="1905978"/>
            <a:ext cx="2884753" cy="2887995"/>
          </a:xfrm>
          <a:custGeom>
            <a:avLst/>
            <a:gdLst>
              <a:gd name="stAng" fmla="val 8830200"/>
              <a:gd name="enAng" fmla="val 20436600"/>
              <a:gd name="sw1" fmla="+- enAng 0 stAng"/>
              <a:gd name="sw2" fmla="+- sw1 21600000 0"/>
              <a:gd name="swAng" fmla="?: sw1 sw1 sw2"/>
              <a:gd name="wt1" fmla="sin 10800 stAng"/>
              <a:gd name="ht1" fmla="cos 10800 stAng"/>
              <a:gd name="dx1" fmla="cat2 10800 ht1 wt1"/>
              <a:gd name="dy1" fmla="sat2 10800 ht1 wt1"/>
              <a:gd name="x1" fmla="+- 10800 dx1 0"/>
              <a:gd name="y1" fmla="+- 10800 dy1 0"/>
              <a:gd name="wt2" fmla="sin 10800 enAng"/>
              <a:gd name="ht2" fmla="cos 10800 enAng"/>
              <a:gd name="dx2" fmla="cat2 10800 ht2 wt2"/>
              <a:gd name="dy2" fmla="sat2 10800 ht2 wt2"/>
              <a:gd name="x2" fmla="+- 10800 dx2 0"/>
              <a:gd name="y2" fmla="+- 10800 dy2 0"/>
              <a:gd name="idx" fmla="cos 10800 2700000"/>
              <a:gd name="idy" fmla="sin 10800 2700000"/>
              <a:gd name="il" fmla="+- 10800 0 idx"/>
              <a:gd name="ir" fmla="+- 10800 idx 0"/>
              <a:gd name="it" fmla="+- 10800 0 idy"/>
              <a:gd name="ib" fmla="+- 10800 idy 0"/>
              <a:gd name="low" fmla="val 0"/>
              <a:gd name="mid" fmla="val 10800"/>
              <a:gd name="high" fmla="val 21600"/>
            </a:gdLst>
            <a:ahLst/>
            <a:cxnLst>
              <a:cxn ang="0">
                <a:pos x="high" y="mid"/>
              </a:cxn>
              <a:cxn ang="cd4">
                <a:pos x="mid" y="high"/>
              </a:cxn>
              <a:cxn ang="cd2">
                <a:pos x="low" y="mid"/>
              </a:cxn>
              <a:cxn ang="3cd4">
                <a:pos x="mid" y="low"/>
              </a:cxn>
            </a:cxnLst>
            <a:rect l="il" t="it" r="ir" b="ib"/>
            <a:pathLst>
              <a:path w="21600" h="21600">
                <a:moveTo>
                  <a:pt x="x1" y="y1"/>
                </a:moveTo>
                <a:arcTo wR="mid" hR="mid" stAng="stAng" swAng="swAng"/>
                <a:lnTo>
                  <a:pt x="mid" y="mid"/>
                </a:lnTo>
                <a:close/>
              </a:path>
            </a:pathLst>
          </a:custGeom>
          <a:solidFill>
            <a:srgbClr val="FF0000">
              <a:alpha val="10000"/>
            </a:srgbClr>
          </a:solidFill>
          <a:ln w="18000">
            <a:solidFill>
              <a:srgbClr val="000000"/>
            </a:solidFill>
            <a:prstDash val="solid"/>
          </a:ln>
        </p:spPr>
        <p:txBody>
          <a:bodyPr vert="horz" wrap="none" lIns="89680" tIns="48922" rIns="89680" bIns="48922" anchor="ctr" anchorCtr="0" compatLnSpc="1"/>
          <a:lstStyle/>
          <a:p>
            <a:pPr defTabSz="828342">
              <a:tabLst>
                <a:tab pos="0" algn="l"/>
                <a:tab pos="828342" algn="l"/>
                <a:tab pos="1656692" algn="l"/>
                <a:tab pos="2485040" algn="l"/>
                <a:tab pos="3313393" algn="l"/>
                <a:tab pos="4141743" algn="l"/>
                <a:tab pos="4970089" algn="l"/>
                <a:tab pos="5798435" algn="l"/>
                <a:tab pos="6626789" algn="l"/>
                <a:tab pos="7455132" algn="l"/>
                <a:tab pos="8283484" algn="l"/>
                <a:tab pos="9111829" algn="l"/>
              </a:tabLst>
            </a:pPr>
            <a:endParaRPr lang="nb-NO">
              <a:solidFill>
                <a:srgbClr val="000000"/>
              </a:solidFill>
              <a:latin typeface="Arial" pitchFamily="18"/>
              <a:ea typeface="Microsoft YaHei" pitchFamily="2"/>
              <a:cs typeface="Mangal" pitchFamily="2"/>
            </a:endParaRPr>
          </a:p>
        </p:txBody>
      </p:sp>
      <p:pic>
        <p:nvPicPr>
          <p:cNvPr id="8" name="Bilde 7"/>
          <p:cNvPicPr>
            <a:picLocks noChangeAspect="1"/>
          </p:cNvPicPr>
          <p:nvPr/>
        </p:nvPicPr>
        <p:blipFill>
          <a:blip r:embed="rId5">
            <a:lum/>
            <a:alphaModFix/>
          </a:blip>
          <a:srcRect/>
          <a:stretch>
            <a:fillRect/>
          </a:stretch>
        </p:blipFill>
        <p:spPr>
          <a:xfrm>
            <a:off x="5936399" y="6104862"/>
            <a:ext cx="1172971" cy="603530"/>
          </a:xfrm>
          <a:prstGeom prst="rect">
            <a:avLst/>
          </a:prstGeom>
          <a:noFill/>
          <a:ln>
            <a:noFill/>
          </a:ln>
        </p:spPr>
      </p:pic>
      <p:sp>
        <p:nvSpPr>
          <p:cNvPr id="9" name="Tittel 8"/>
          <p:cNvSpPr txBox="1">
            <a:spLocks noGrp="1"/>
          </p:cNvSpPr>
          <p:nvPr>
            <p:ph type="title" idx="4294967295"/>
          </p:nvPr>
        </p:nvSpPr>
        <p:spPr>
          <a:xfrm>
            <a:off x="885306" y="507841"/>
            <a:ext cx="7373525" cy="572504"/>
          </a:xfr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sz="3300"/>
              <a:t> Planlagt HF Radar dekning 2015</a:t>
            </a:r>
          </a:p>
        </p:txBody>
      </p:sp>
    </p:spTree>
    <p:extLst>
      <p:ext uri="{BB962C8B-B14F-4D97-AF65-F5344CB8AC3E}">
        <p14:creationId xmlns:p14="http://schemas.microsoft.com/office/powerpoint/2010/main" val="318007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90" y="2690815"/>
            <a:ext cx="32416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テキスト ボックス 4"/>
          <p:cNvSpPr txBox="1">
            <a:spLocks noChangeArrowheads="1"/>
          </p:cNvSpPr>
          <p:nvPr/>
        </p:nvSpPr>
        <p:spPr bwMode="auto">
          <a:xfrm>
            <a:off x="683569" y="5949954"/>
            <a:ext cx="7992888" cy="65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2" tIns="45595" rIns="91182" bIns="4559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defTabSz="911808" fontAlgn="base">
              <a:spcBef>
                <a:spcPct val="0"/>
              </a:spcBef>
              <a:spcAft>
                <a:spcPct val="0"/>
              </a:spcAft>
            </a:pPr>
            <a:r>
              <a:rPr kumimoji="1" lang="en-US" altLang="ja-JP" b="1" dirty="0" smtClean="0">
                <a:solidFill>
                  <a:srgbClr val="000000"/>
                </a:solidFill>
              </a:rPr>
              <a:t>GCW, NORDMAP, NMDC, </a:t>
            </a:r>
            <a:r>
              <a:rPr kumimoji="1" lang="en-US" altLang="ja-JP" b="1" dirty="0" err="1" smtClean="0">
                <a:solidFill>
                  <a:srgbClr val="000000"/>
                </a:solidFill>
              </a:rPr>
              <a:t>NorDataNet</a:t>
            </a:r>
            <a:r>
              <a:rPr kumimoji="1" lang="en-US" altLang="ja-JP" b="1" dirty="0" smtClean="0">
                <a:solidFill>
                  <a:srgbClr val="000000"/>
                </a:solidFill>
              </a:rPr>
              <a:t>, SIOS, </a:t>
            </a:r>
            <a:r>
              <a:rPr kumimoji="1" lang="en-US" altLang="ja-JP" b="1" dirty="0" err="1" smtClean="0">
                <a:solidFill>
                  <a:srgbClr val="000000"/>
                </a:solidFill>
              </a:rPr>
              <a:t>AeN</a:t>
            </a:r>
            <a:r>
              <a:rPr kumimoji="1" lang="en-US" altLang="ja-JP" b="1" dirty="0" smtClean="0">
                <a:solidFill>
                  <a:srgbClr val="000000"/>
                </a:solidFill>
              </a:rPr>
              <a:t>, </a:t>
            </a:r>
            <a:r>
              <a:rPr kumimoji="1" lang="en-US" altLang="ja-JP" b="1" dirty="0" err="1" smtClean="0">
                <a:solidFill>
                  <a:srgbClr val="000000"/>
                </a:solidFill>
              </a:rPr>
              <a:t>GeoAccess</a:t>
            </a:r>
            <a:r>
              <a:rPr kumimoji="1" lang="en-US" altLang="ja-JP" b="1" dirty="0" smtClean="0">
                <a:solidFill>
                  <a:srgbClr val="000000"/>
                </a:solidFill>
              </a:rPr>
              <a:t>, </a:t>
            </a:r>
          </a:p>
          <a:p>
            <a:pPr algn="ctr" defTabSz="911808" fontAlgn="base">
              <a:spcBef>
                <a:spcPct val="0"/>
              </a:spcBef>
              <a:spcAft>
                <a:spcPct val="0"/>
              </a:spcAft>
            </a:pPr>
            <a:r>
              <a:rPr kumimoji="1" lang="en-US" altLang="ja-JP" b="1" dirty="0" smtClean="0">
                <a:solidFill>
                  <a:srgbClr val="000000"/>
                </a:solidFill>
              </a:rPr>
              <a:t>Data Collection or Production</a:t>
            </a:r>
            <a:r>
              <a:rPr kumimoji="1" lang="ja-JP" altLang="en-US" b="1" dirty="0" smtClean="0">
                <a:solidFill>
                  <a:srgbClr val="000000"/>
                </a:solidFill>
              </a:rPr>
              <a:t> </a:t>
            </a:r>
            <a:r>
              <a:rPr kumimoji="1" lang="en-US" altLang="ja-JP" b="1" dirty="0" err="1" smtClean="0">
                <a:solidFill>
                  <a:srgbClr val="000000"/>
                </a:solidFill>
              </a:rPr>
              <a:t>Centres</a:t>
            </a:r>
            <a:r>
              <a:rPr kumimoji="1" lang="en-US" altLang="ja-JP" b="1" dirty="0" smtClean="0">
                <a:solidFill>
                  <a:srgbClr val="000000"/>
                </a:solidFill>
              </a:rPr>
              <a:t> (DCPCs)</a:t>
            </a:r>
            <a:endParaRPr kumimoji="1" lang="en-GB" altLang="ja-JP" b="1" dirty="0" smtClean="0">
              <a:solidFill>
                <a:srgbClr val="000000"/>
              </a:solidFill>
            </a:endParaRPr>
          </a:p>
        </p:txBody>
      </p:sp>
      <p:pic>
        <p:nvPicPr>
          <p:cNvPr id="558084" name="Picture 579" descr="D:\Temporary\w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27" y="1585932"/>
            <a:ext cx="5761037"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5" name="テキスト ボックス 10"/>
          <p:cNvSpPr txBox="1">
            <a:spLocks noChangeArrowheads="1"/>
          </p:cNvSpPr>
          <p:nvPr/>
        </p:nvSpPr>
        <p:spPr bwMode="auto">
          <a:xfrm>
            <a:off x="2916239" y="1177953"/>
            <a:ext cx="2843212" cy="64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5" rIns="91182" bIns="4559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1808" fontAlgn="base">
              <a:spcBef>
                <a:spcPct val="0"/>
              </a:spcBef>
              <a:spcAft>
                <a:spcPct val="0"/>
              </a:spcAft>
            </a:pPr>
            <a:r>
              <a:rPr kumimoji="1" lang="en-US" altLang="ja-JP" b="1" smtClean="0">
                <a:solidFill>
                  <a:srgbClr val="000000"/>
                </a:solidFill>
              </a:rPr>
              <a:t>Global Information System Centres (GISCs)</a:t>
            </a:r>
            <a:endParaRPr kumimoji="1" lang="en-GB" altLang="ja-JP" smtClean="0">
              <a:solidFill>
                <a:srgbClr val="000000"/>
              </a:solidFill>
            </a:endParaRPr>
          </a:p>
        </p:txBody>
      </p:sp>
      <p:sp>
        <p:nvSpPr>
          <p:cNvPr id="558086" name="テキスト ボックス 9"/>
          <p:cNvSpPr txBox="1">
            <a:spLocks noChangeArrowheads="1"/>
          </p:cNvSpPr>
          <p:nvPr/>
        </p:nvSpPr>
        <p:spPr bwMode="auto">
          <a:xfrm>
            <a:off x="539765" y="115895"/>
            <a:ext cx="7993063" cy="120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5" rIns="91182" bIns="4559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defTabSz="911808" fontAlgn="base">
              <a:spcBef>
                <a:spcPct val="0"/>
              </a:spcBef>
              <a:spcAft>
                <a:spcPct val="0"/>
              </a:spcAft>
            </a:pPr>
            <a:r>
              <a:rPr kumimoji="1" lang="en-US" altLang="ja-JP" sz="2400" dirty="0">
                <a:solidFill>
                  <a:srgbClr val="000000"/>
                </a:solidFill>
              </a:rPr>
              <a:t>Discovery Access and Retrieval Services in WIS</a:t>
            </a:r>
          </a:p>
          <a:p>
            <a:pPr algn="ctr" defTabSz="911808" fontAlgn="base">
              <a:spcBef>
                <a:spcPct val="0"/>
              </a:spcBef>
              <a:spcAft>
                <a:spcPct val="0"/>
              </a:spcAft>
            </a:pPr>
            <a:r>
              <a:rPr kumimoji="1" lang="en-US" altLang="ja-JP" sz="2400" dirty="0" err="1">
                <a:solidFill>
                  <a:srgbClr val="000000"/>
                </a:solidFill>
              </a:rPr>
              <a:t>Forvaltning</a:t>
            </a:r>
            <a:r>
              <a:rPr kumimoji="1" lang="en-US" altLang="ja-JP" sz="2400" dirty="0">
                <a:solidFill>
                  <a:srgbClr val="000000"/>
                </a:solidFill>
              </a:rPr>
              <a:t> </a:t>
            </a:r>
            <a:r>
              <a:rPr kumimoji="1" lang="en-US" altLang="ja-JP" sz="2400" dirty="0" err="1">
                <a:solidFill>
                  <a:srgbClr val="000000"/>
                </a:solidFill>
              </a:rPr>
              <a:t>av</a:t>
            </a:r>
            <a:r>
              <a:rPr kumimoji="1" lang="en-US" altLang="ja-JP" sz="2400" dirty="0">
                <a:solidFill>
                  <a:srgbClr val="000000"/>
                </a:solidFill>
              </a:rPr>
              <a:t> </a:t>
            </a:r>
            <a:r>
              <a:rPr kumimoji="1" lang="en-US" altLang="ja-JP" sz="2400" dirty="0" err="1">
                <a:solidFill>
                  <a:srgbClr val="000000"/>
                </a:solidFill>
              </a:rPr>
              <a:t>alle</a:t>
            </a:r>
            <a:r>
              <a:rPr kumimoji="1" lang="en-US" altLang="ja-JP" sz="2400" dirty="0">
                <a:solidFill>
                  <a:srgbClr val="000000"/>
                </a:solidFill>
              </a:rPr>
              <a:t> slags data.  </a:t>
            </a:r>
            <a:r>
              <a:rPr kumimoji="1" lang="en-US" altLang="ja-JP" sz="2400" dirty="0" err="1">
                <a:solidFill>
                  <a:srgbClr val="000000"/>
                </a:solidFill>
              </a:rPr>
              <a:t>Ikke</a:t>
            </a:r>
            <a:r>
              <a:rPr kumimoji="1" lang="en-US" altLang="ja-JP" sz="2400" dirty="0">
                <a:solidFill>
                  <a:srgbClr val="000000"/>
                </a:solidFill>
              </a:rPr>
              <a:t> bare </a:t>
            </a:r>
            <a:r>
              <a:rPr kumimoji="1" lang="en-US" altLang="ja-JP" sz="2400" dirty="0" err="1">
                <a:solidFill>
                  <a:srgbClr val="000000"/>
                </a:solidFill>
              </a:rPr>
              <a:t>håndtering</a:t>
            </a:r>
            <a:r>
              <a:rPr kumimoji="1" lang="en-US" altLang="ja-JP" sz="2400" dirty="0">
                <a:solidFill>
                  <a:srgbClr val="000000"/>
                </a:solidFill>
              </a:rPr>
              <a:t> </a:t>
            </a:r>
            <a:r>
              <a:rPr kumimoji="1" lang="en-US" altLang="ja-JP" sz="2400" dirty="0" err="1">
                <a:solidFill>
                  <a:srgbClr val="000000"/>
                </a:solidFill>
              </a:rPr>
              <a:t>av</a:t>
            </a:r>
            <a:r>
              <a:rPr kumimoji="1" lang="en-US" altLang="ja-JP" sz="2400" dirty="0">
                <a:solidFill>
                  <a:srgbClr val="000000"/>
                </a:solidFill>
              </a:rPr>
              <a:t> NRT </a:t>
            </a:r>
            <a:r>
              <a:rPr kumimoji="1" lang="en-US" altLang="ja-JP" sz="2400" dirty="0" err="1">
                <a:solidFill>
                  <a:srgbClr val="000000"/>
                </a:solidFill>
              </a:rPr>
              <a:t>datastrøm</a:t>
            </a:r>
            <a:r>
              <a:rPr kumimoji="1" lang="en-US" altLang="ja-JP" sz="2400" dirty="0">
                <a:solidFill>
                  <a:srgbClr val="000000"/>
                </a:solidFill>
              </a:rPr>
              <a:t>.</a:t>
            </a:r>
            <a:endParaRPr kumimoji="1" lang="en-GB" altLang="ja-JP" sz="2400" dirty="0">
              <a:solidFill>
                <a:srgbClr val="000000"/>
              </a:solidFill>
            </a:endParaRPr>
          </a:p>
        </p:txBody>
      </p:sp>
      <p:sp>
        <p:nvSpPr>
          <p:cNvPr id="558087" name="テキスト ボックス 11"/>
          <p:cNvSpPr txBox="1">
            <a:spLocks noChangeArrowheads="1"/>
          </p:cNvSpPr>
          <p:nvPr/>
        </p:nvSpPr>
        <p:spPr bwMode="auto">
          <a:xfrm>
            <a:off x="6156330" y="1393825"/>
            <a:ext cx="2736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2" tIns="45595" rIns="91182" bIns="4559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1808" fontAlgn="base">
              <a:spcBef>
                <a:spcPct val="0"/>
              </a:spcBef>
              <a:spcAft>
                <a:spcPct val="0"/>
              </a:spcAft>
            </a:pPr>
            <a:r>
              <a:rPr kumimoji="1" lang="en-GB" altLang="ja-JP" sz="2400" b="1">
                <a:solidFill>
                  <a:srgbClr val="C00000"/>
                </a:solidFill>
              </a:rPr>
              <a:t>ISO compliant Meta Data format and contents</a:t>
            </a:r>
          </a:p>
        </p:txBody>
      </p:sp>
    </p:spTree>
    <p:extLst>
      <p:ext uri="{BB962C8B-B14F-4D97-AF65-F5344CB8AC3E}">
        <p14:creationId xmlns:p14="http://schemas.microsoft.com/office/powerpoint/2010/main" val="3169017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79400" y="260350"/>
            <a:ext cx="8713788" cy="792163"/>
          </a:xfrm>
        </p:spPr>
        <p:txBody>
          <a:bodyPr/>
          <a:lstStyle/>
          <a:p>
            <a:pPr algn="ctr"/>
            <a:r>
              <a:rPr lang="en-US" altLang="en-US" smtClean="0">
                <a:solidFill>
                  <a:srgbClr val="0070C0"/>
                </a:solidFill>
              </a:rPr>
              <a:t>Urbanization prospects in 2050</a:t>
            </a:r>
            <a:r>
              <a:rPr lang="en-US" altLang="en-US" smtClean="0"/>
              <a:t/>
            </a:r>
            <a:br>
              <a:rPr lang="en-US" altLang="en-US" smtClean="0"/>
            </a:br>
            <a:r>
              <a:rPr lang="en-US" altLang="en-US" sz="2400"/>
              <a:t>7 million premature deaths/a linked to air pollution (WHO 2014)</a:t>
            </a:r>
            <a:br>
              <a:rPr lang="en-US" altLang="en-US" sz="2400"/>
            </a:br>
            <a:r>
              <a:rPr lang="en-US" altLang="en-US" sz="1800"/>
              <a:t>3,2 million from outdoor pollution</a:t>
            </a:r>
            <a:endParaRPr lang="en-US" altLang="en-US" sz="2400"/>
          </a:p>
        </p:txBody>
      </p:sp>
      <p:grpSp>
        <p:nvGrpSpPr>
          <p:cNvPr id="50179" name="Group 3"/>
          <p:cNvGrpSpPr>
            <a:grpSpLocks/>
          </p:cNvGrpSpPr>
          <p:nvPr/>
        </p:nvGrpSpPr>
        <p:grpSpPr bwMode="auto">
          <a:xfrm>
            <a:off x="152400" y="1576388"/>
            <a:ext cx="4800600" cy="4724400"/>
            <a:chOff x="144" y="912"/>
            <a:chExt cx="2432" cy="2120"/>
          </a:xfrm>
        </p:grpSpPr>
        <p:pic>
          <p:nvPicPr>
            <p:cNvPr id="50191" name="Picture 4"/>
            <p:cNvPicPr>
              <a:picLocks noChangeAspect="1" noChangeArrowheads="1"/>
            </p:cNvPicPr>
            <p:nvPr/>
          </p:nvPicPr>
          <p:blipFill>
            <a:blip r:embed="rId3">
              <a:extLst>
                <a:ext uri="{28A0092B-C50C-407E-A947-70E740481C1C}">
                  <a14:useLocalDpi xmlns:a14="http://schemas.microsoft.com/office/drawing/2010/main" val="0"/>
                </a:ext>
              </a:extLst>
            </a:blip>
            <a:srcRect t="534" b="64265"/>
            <a:stretch>
              <a:fillRect/>
            </a:stretch>
          </p:blipFill>
          <p:spPr bwMode="auto">
            <a:xfrm>
              <a:off x="145" y="912"/>
              <a:ext cx="2431"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92" name="Picture 5"/>
            <p:cNvPicPr>
              <a:picLocks noChangeAspect="1" noChangeArrowheads="1"/>
            </p:cNvPicPr>
            <p:nvPr/>
          </p:nvPicPr>
          <p:blipFill>
            <a:blip r:embed="rId3">
              <a:extLst>
                <a:ext uri="{28A0092B-C50C-407E-A947-70E740481C1C}">
                  <a14:useLocalDpi xmlns:a14="http://schemas.microsoft.com/office/drawing/2010/main" val="0"/>
                </a:ext>
              </a:extLst>
            </a:blip>
            <a:srcRect t="64703"/>
            <a:stretch>
              <a:fillRect/>
            </a:stretch>
          </p:blipFill>
          <p:spPr bwMode="auto">
            <a:xfrm>
              <a:off x="144" y="1968"/>
              <a:ext cx="2430"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0180" name="Rectangle 6"/>
          <p:cNvSpPr>
            <a:spLocks noChangeArrowheads="1"/>
          </p:cNvSpPr>
          <p:nvPr/>
        </p:nvSpPr>
        <p:spPr bwMode="auto">
          <a:xfrm>
            <a:off x="127000" y="1447800"/>
            <a:ext cx="152400" cy="472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55" tIns="45628" rIns="91255" bIns="45628"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eaLnBrk="0" fontAlgn="base" hangingPunct="0">
              <a:spcBef>
                <a:spcPct val="50000"/>
              </a:spcBef>
              <a:spcAft>
                <a:spcPct val="0"/>
              </a:spcAft>
              <a:buClr>
                <a:srgbClr val="FF9900"/>
              </a:buClr>
              <a:buFont typeface="Wingdings" pitchFamily="2" charset="2"/>
              <a:buNone/>
            </a:pPr>
            <a:endParaRPr lang="nb-NO" altLang="en-US" smtClean="0">
              <a:solidFill>
                <a:srgbClr val="000000"/>
              </a:solidFill>
              <a:ea typeface="ＭＳ Ｐゴシック" pitchFamily="34" charset="-128"/>
              <a:cs typeface="Arial" charset="0"/>
            </a:endParaRPr>
          </a:p>
        </p:txBody>
      </p:sp>
      <p:sp>
        <p:nvSpPr>
          <p:cNvPr id="50181" name="Rectangle 7"/>
          <p:cNvSpPr>
            <a:spLocks noChangeArrowheads="1"/>
          </p:cNvSpPr>
          <p:nvPr/>
        </p:nvSpPr>
        <p:spPr bwMode="auto">
          <a:xfrm>
            <a:off x="127000" y="1371600"/>
            <a:ext cx="48260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55" tIns="45628" rIns="91255" bIns="45628"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eaLnBrk="0" fontAlgn="base" hangingPunct="0">
              <a:spcBef>
                <a:spcPct val="50000"/>
              </a:spcBef>
              <a:spcAft>
                <a:spcPct val="0"/>
              </a:spcAft>
              <a:buClr>
                <a:srgbClr val="FF9900"/>
              </a:buClr>
              <a:buFont typeface="Wingdings" pitchFamily="2" charset="2"/>
              <a:buNone/>
            </a:pPr>
            <a:endParaRPr lang="nb-NO" altLang="en-US" smtClean="0">
              <a:solidFill>
                <a:srgbClr val="000000"/>
              </a:solidFill>
              <a:ea typeface="ＭＳ Ｐゴシック" pitchFamily="34" charset="-128"/>
              <a:cs typeface="Arial" charset="0"/>
            </a:endParaRPr>
          </a:p>
        </p:txBody>
      </p:sp>
      <p:sp>
        <p:nvSpPr>
          <p:cNvPr id="50182" name="Rectangle 8"/>
          <p:cNvSpPr>
            <a:spLocks noChangeArrowheads="1"/>
          </p:cNvSpPr>
          <p:nvPr/>
        </p:nvSpPr>
        <p:spPr bwMode="auto">
          <a:xfrm>
            <a:off x="4876800" y="1447800"/>
            <a:ext cx="228600" cy="472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55" tIns="45628" rIns="91255" bIns="45628"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eaLnBrk="0" fontAlgn="base" hangingPunct="0">
              <a:spcBef>
                <a:spcPct val="50000"/>
              </a:spcBef>
              <a:spcAft>
                <a:spcPct val="0"/>
              </a:spcAft>
              <a:buClr>
                <a:srgbClr val="FF9900"/>
              </a:buClr>
              <a:buFont typeface="Wingdings" pitchFamily="2" charset="2"/>
              <a:buNone/>
            </a:pPr>
            <a:endParaRPr lang="nb-NO" altLang="en-US" smtClean="0">
              <a:solidFill>
                <a:srgbClr val="000000"/>
              </a:solidFill>
              <a:ea typeface="ＭＳ Ｐゴシック" pitchFamily="34" charset="-128"/>
              <a:cs typeface="Arial" charset="0"/>
            </a:endParaRPr>
          </a:p>
        </p:txBody>
      </p:sp>
      <p:sp>
        <p:nvSpPr>
          <p:cNvPr id="50183" name="Rectangle 9"/>
          <p:cNvSpPr>
            <a:spLocks noChangeArrowheads="1"/>
          </p:cNvSpPr>
          <p:nvPr/>
        </p:nvSpPr>
        <p:spPr bwMode="auto">
          <a:xfrm>
            <a:off x="381000" y="6096000"/>
            <a:ext cx="46482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55" tIns="45628" rIns="91255" bIns="45628"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eaLnBrk="0" fontAlgn="base" hangingPunct="0">
              <a:spcBef>
                <a:spcPct val="50000"/>
              </a:spcBef>
              <a:spcAft>
                <a:spcPct val="0"/>
              </a:spcAft>
              <a:buClr>
                <a:srgbClr val="FF9900"/>
              </a:buClr>
              <a:buFont typeface="Wingdings" pitchFamily="2" charset="2"/>
              <a:buNone/>
            </a:pPr>
            <a:endParaRPr lang="nb-NO" altLang="en-US" smtClean="0">
              <a:solidFill>
                <a:srgbClr val="000000"/>
              </a:solidFill>
              <a:ea typeface="ＭＳ Ｐゴシック" pitchFamily="34" charset="-128"/>
              <a:cs typeface="Arial" charset="0"/>
            </a:endParaRPr>
          </a:p>
        </p:txBody>
      </p:sp>
      <p:sp>
        <p:nvSpPr>
          <p:cNvPr id="50184" name="Rectangle 10"/>
          <p:cNvSpPr>
            <a:spLocks noChangeArrowheads="1"/>
          </p:cNvSpPr>
          <p:nvPr/>
        </p:nvSpPr>
        <p:spPr bwMode="auto">
          <a:xfrm>
            <a:off x="4572000" y="1560513"/>
            <a:ext cx="4343400" cy="481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55" tIns="45628" rIns="91255" bIns="45628"/>
          <a:lstStyle>
            <a:lvl1pPr marL="533400" indent="-533400">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eaLnBrk="0" fontAlgn="base" hangingPunct="0">
              <a:lnSpc>
                <a:spcPct val="90000"/>
              </a:lnSpc>
              <a:spcBef>
                <a:spcPct val="20000"/>
              </a:spcBef>
              <a:spcAft>
                <a:spcPct val="0"/>
              </a:spcAft>
              <a:buClr>
                <a:srgbClr val="FF9900"/>
              </a:buClr>
              <a:buFont typeface="Wingdings" pitchFamily="2" charset="2"/>
              <a:buChar char="§"/>
            </a:pPr>
            <a:r>
              <a:rPr lang="en-US" altLang="en-US" sz="2000">
                <a:solidFill>
                  <a:srgbClr val="000000"/>
                </a:solidFill>
                <a:ea typeface="ＭＳ Ｐゴシック" pitchFamily="34" charset="-128"/>
                <a:cs typeface="Arial" charset="0"/>
              </a:rPr>
              <a:t>Half of world’s population already lives in urban areas</a:t>
            </a:r>
          </a:p>
          <a:p>
            <a:pPr eaLnBrk="0" fontAlgn="base" hangingPunct="0">
              <a:lnSpc>
                <a:spcPct val="90000"/>
              </a:lnSpc>
              <a:spcBef>
                <a:spcPct val="50000"/>
              </a:spcBef>
              <a:spcAft>
                <a:spcPct val="0"/>
              </a:spcAft>
              <a:buClr>
                <a:srgbClr val="FF9900"/>
              </a:buClr>
              <a:buFont typeface="Wingdings" pitchFamily="2" charset="2"/>
              <a:buChar char="§"/>
            </a:pPr>
            <a:r>
              <a:rPr lang="en-US" altLang="en-US" sz="2000">
                <a:solidFill>
                  <a:srgbClr val="000000"/>
                </a:solidFill>
                <a:ea typeface="ＭＳ Ｐゴシック" pitchFamily="34" charset="-128"/>
                <a:cs typeface="Arial" charset="0"/>
              </a:rPr>
              <a:t>Between 2011 and 2050 population to increase from 7 to over 9 billion</a:t>
            </a:r>
          </a:p>
          <a:p>
            <a:pPr eaLnBrk="0" fontAlgn="base" hangingPunct="0">
              <a:lnSpc>
                <a:spcPct val="90000"/>
              </a:lnSpc>
              <a:spcBef>
                <a:spcPct val="50000"/>
              </a:spcBef>
              <a:spcAft>
                <a:spcPct val="0"/>
              </a:spcAft>
              <a:buClr>
                <a:srgbClr val="FF9900"/>
              </a:buClr>
              <a:buFont typeface="Wingdings" pitchFamily="2" charset="2"/>
              <a:buChar char="§"/>
            </a:pPr>
            <a:r>
              <a:rPr lang="en-US" altLang="en-US" sz="2000">
                <a:solidFill>
                  <a:srgbClr val="000000"/>
                </a:solidFill>
                <a:ea typeface="ＭＳ Ｐゴシック" pitchFamily="34" charset="-128"/>
                <a:cs typeface="Arial" charset="0"/>
              </a:rPr>
              <a:t>Urban population to increase from 3.6 to 6.2 billion, 66% of total population </a:t>
            </a:r>
          </a:p>
          <a:p>
            <a:pPr eaLnBrk="0" fontAlgn="base" hangingPunct="0">
              <a:lnSpc>
                <a:spcPct val="90000"/>
              </a:lnSpc>
              <a:spcBef>
                <a:spcPct val="50000"/>
              </a:spcBef>
              <a:spcAft>
                <a:spcPct val="0"/>
              </a:spcAft>
              <a:buClr>
                <a:srgbClr val="FF9900"/>
              </a:buClr>
              <a:buFont typeface="Wingdings" pitchFamily="2" charset="2"/>
              <a:buChar char="§"/>
            </a:pPr>
            <a:r>
              <a:rPr lang="en-US" altLang="en-US" sz="2000">
                <a:solidFill>
                  <a:srgbClr val="000000"/>
                </a:solidFill>
                <a:ea typeface="ＭＳ Ｐゴシック" pitchFamily="34" charset="-128"/>
                <a:cs typeface="Arial" charset="0"/>
              </a:rPr>
              <a:t>Most urban population growth to occur in the less developed regions </a:t>
            </a:r>
          </a:p>
          <a:p>
            <a:pPr eaLnBrk="0" fontAlgn="base" hangingPunct="0">
              <a:lnSpc>
                <a:spcPct val="90000"/>
              </a:lnSpc>
              <a:spcBef>
                <a:spcPct val="50000"/>
              </a:spcBef>
              <a:spcAft>
                <a:spcPct val="0"/>
              </a:spcAft>
              <a:buClr>
                <a:srgbClr val="FF9900"/>
              </a:buClr>
              <a:buFont typeface="Wingdings" pitchFamily="2" charset="2"/>
              <a:buChar char="§"/>
            </a:pPr>
            <a:r>
              <a:rPr lang="en-US" altLang="en-US" sz="2000">
                <a:solidFill>
                  <a:srgbClr val="000000"/>
                </a:solidFill>
                <a:ea typeface="ＭＳ Ｐゴシック" pitchFamily="34" charset="-128"/>
                <a:cs typeface="Arial" charset="0"/>
              </a:rPr>
              <a:t>The number of megacities (</a:t>
            </a:r>
            <a:r>
              <a:rPr lang="en-US" altLang="en-US" sz="2000">
                <a:solidFill>
                  <a:srgbClr val="000000"/>
                </a:solidFill>
                <a:ea typeface="ＭＳ Ｐゴシック" pitchFamily="34" charset="-128"/>
                <a:cs typeface="Arial" charset="0"/>
                <a:sym typeface="Symbol" pitchFamily="18" charset="2"/>
              </a:rPr>
              <a:t></a:t>
            </a:r>
            <a:r>
              <a:rPr lang="en-US" altLang="en-US" sz="2000">
                <a:solidFill>
                  <a:srgbClr val="000000"/>
                </a:solidFill>
                <a:ea typeface="ＭＳ Ｐゴシック" pitchFamily="34" charset="-128"/>
                <a:cs typeface="Arial" charset="0"/>
              </a:rPr>
              <a:t>10 million) is currently 23 and is expected to reach 37 in 2025.</a:t>
            </a:r>
          </a:p>
        </p:txBody>
      </p:sp>
      <p:sp>
        <p:nvSpPr>
          <p:cNvPr id="50185" name="Rectangle 11"/>
          <p:cNvSpPr>
            <a:spLocks noChangeArrowheads="1"/>
          </p:cNvSpPr>
          <p:nvPr/>
        </p:nvSpPr>
        <p:spPr bwMode="auto">
          <a:xfrm>
            <a:off x="4787901" y="1397000"/>
            <a:ext cx="152400" cy="472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55" tIns="45628" rIns="91255" bIns="45628"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eaLnBrk="0" fontAlgn="base" hangingPunct="0">
              <a:spcBef>
                <a:spcPct val="50000"/>
              </a:spcBef>
              <a:spcAft>
                <a:spcPct val="0"/>
              </a:spcAft>
              <a:buClr>
                <a:srgbClr val="FF9900"/>
              </a:buClr>
              <a:buFont typeface="Wingdings" pitchFamily="2" charset="2"/>
              <a:buNone/>
            </a:pPr>
            <a:endParaRPr lang="nb-NO" altLang="en-US" smtClean="0">
              <a:solidFill>
                <a:srgbClr val="000000"/>
              </a:solidFill>
              <a:ea typeface="ＭＳ Ｐゴシック" pitchFamily="34" charset="-128"/>
              <a:cs typeface="Arial" charset="0"/>
            </a:endParaRPr>
          </a:p>
        </p:txBody>
      </p:sp>
      <p:sp>
        <p:nvSpPr>
          <p:cNvPr id="50186" name="Rectangle 12"/>
          <p:cNvSpPr>
            <a:spLocks noChangeArrowheads="1"/>
          </p:cNvSpPr>
          <p:nvPr/>
        </p:nvSpPr>
        <p:spPr bwMode="auto">
          <a:xfrm>
            <a:off x="279400" y="6019800"/>
            <a:ext cx="48260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55" tIns="45628" rIns="91255" bIns="45628"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eaLnBrk="0" fontAlgn="base" hangingPunct="0">
              <a:spcBef>
                <a:spcPct val="50000"/>
              </a:spcBef>
              <a:spcAft>
                <a:spcPct val="0"/>
              </a:spcAft>
              <a:buClr>
                <a:srgbClr val="FF9900"/>
              </a:buClr>
              <a:buFont typeface="Wingdings" pitchFamily="2" charset="2"/>
              <a:buNone/>
            </a:pPr>
            <a:endParaRPr lang="nb-NO" altLang="en-US" smtClean="0">
              <a:solidFill>
                <a:srgbClr val="000000"/>
              </a:solidFill>
              <a:ea typeface="ＭＳ Ｐゴシック" pitchFamily="34" charset="-128"/>
              <a:cs typeface="Arial" charset="0"/>
            </a:endParaRPr>
          </a:p>
        </p:txBody>
      </p:sp>
      <p:sp>
        <p:nvSpPr>
          <p:cNvPr id="50187" name="Text Box 13"/>
          <p:cNvSpPr txBox="1">
            <a:spLocks noChangeArrowheads="1"/>
          </p:cNvSpPr>
          <p:nvPr/>
        </p:nvSpPr>
        <p:spPr bwMode="auto">
          <a:xfrm>
            <a:off x="762000" y="5994439"/>
            <a:ext cx="3810000" cy="3087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55" tIns="45628" rIns="91255" bIns="4562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algn="ctr" eaLnBrk="0" fontAlgn="base" hangingPunct="0">
              <a:spcBef>
                <a:spcPct val="50000"/>
              </a:spcBef>
              <a:spcAft>
                <a:spcPct val="0"/>
              </a:spcAft>
              <a:buClr>
                <a:srgbClr val="FF9900"/>
              </a:buClr>
              <a:buFont typeface="Wingdings" pitchFamily="2" charset="2"/>
              <a:buNone/>
            </a:pPr>
            <a:r>
              <a:rPr lang="en-US" altLang="en-US" sz="1400" b="1">
                <a:solidFill>
                  <a:srgbClr val="000000"/>
                </a:solidFill>
                <a:ea typeface="ＭＳ Ｐゴシック" pitchFamily="34" charset="-128"/>
                <a:cs typeface="Arial" charset="0"/>
              </a:rPr>
              <a:t>Adapted from United Nations 2012</a:t>
            </a:r>
          </a:p>
        </p:txBody>
      </p:sp>
      <p:pic>
        <p:nvPicPr>
          <p:cNvPr id="5018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1" y="2768639"/>
            <a:ext cx="1447800"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9" name="Text Box 15"/>
          <p:cNvSpPr txBox="1">
            <a:spLocks noChangeArrowheads="1"/>
          </p:cNvSpPr>
          <p:nvPr/>
        </p:nvSpPr>
        <p:spPr bwMode="auto">
          <a:xfrm>
            <a:off x="762000" y="1308139"/>
            <a:ext cx="3810000" cy="3087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55" tIns="45628" rIns="91255" bIns="4562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pPr algn="ctr" eaLnBrk="0" fontAlgn="base" hangingPunct="0">
              <a:spcBef>
                <a:spcPct val="50000"/>
              </a:spcBef>
              <a:spcAft>
                <a:spcPct val="0"/>
              </a:spcAft>
              <a:buClr>
                <a:srgbClr val="FF9900"/>
              </a:buClr>
              <a:buFont typeface="Wingdings" pitchFamily="2" charset="2"/>
              <a:buNone/>
            </a:pPr>
            <a:r>
              <a:rPr lang="en-US" altLang="en-US" sz="1400" b="1">
                <a:solidFill>
                  <a:srgbClr val="0066FF"/>
                </a:solidFill>
                <a:ea typeface="ＭＳ Ｐゴシック" pitchFamily="34" charset="-128"/>
                <a:cs typeface="Arial" charset="0"/>
              </a:rPr>
              <a:t>Percentage of urban population</a:t>
            </a:r>
          </a:p>
        </p:txBody>
      </p:sp>
      <p:sp>
        <p:nvSpPr>
          <p:cNvPr id="501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C01CFFC-E632-4B17-97F9-EDD9137D12AD}" type="slidenum">
              <a:rPr lang="en-US" altLang="en-US" smtClean="0">
                <a:solidFill>
                  <a:srgbClr val="000000"/>
                </a:solidFill>
              </a:rPr>
              <a:pPr/>
              <a:t>8</a:t>
            </a:fld>
            <a:endParaRPr lang="en-US" altLang="en-US" smtClean="0">
              <a:solidFill>
                <a:srgbClr val="000000"/>
              </a:solidFill>
            </a:endParaRPr>
          </a:p>
        </p:txBody>
      </p:sp>
    </p:spTree>
    <p:extLst>
      <p:ext uri="{BB962C8B-B14F-4D97-AF65-F5344CB8AC3E}">
        <p14:creationId xmlns:p14="http://schemas.microsoft.com/office/powerpoint/2010/main" val="31939758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10"/>
          </p:nvPr>
        </p:nvSpPr>
        <p:spPr/>
        <p:txBody>
          <a:bodyPr/>
          <a:lstStyle/>
          <a:p>
            <a:pPr>
              <a:defRPr/>
            </a:pPr>
            <a:r>
              <a:rPr lang="en-US" dirty="0" err="1" smtClean="0">
                <a:solidFill>
                  <a:srgbClr val="000000"/>
                </a:solidFill>
              </a:rPr>
              <a:t>Joerg</a:t>
            </a:r>
            <a:r>
              <a:rPr lang="en-US" dirty="0" smtClean="0">
                <a:solidFill>
                  <a:srgbClr val="000000"/>
                </a:solidFill>
              </a:rPr>
              <a:t> </a:t>
            </a:r>
            <a:r>
              <a:rPr lang="en-US" dirty="0" err="1" smtClean="0">
                <a:solidFill>
                  <a:srgbClr val="000000"/>
                </a:solidFill>
              </a:rPr>
              <a:t>Klausen</a:t>
            </a:r>
            <a:r>
              <a:rPr lang="en-US" dirty="0" smtClean="0">
                <a:solidFill>
                  <a:srgbClr val="000000"/>
                </a:solidFill>
              </a:rPr>
              <a:t>, </a:t>
            </a:r>
            <a:r>
              <a:rPr lang="en-US" dirty="0" err="1" smtClean="0">
                <a:solidFill>
                  <a:srgbClr val="000000"/>
                </a:solidFill>
              </a:rPr>
              <a:t>MeteoSwiss</a:t>
            </a:r>
            <a:endParaRPr lang="en-US" dirty="0">
              <a:solidFill>
                <a:srgbClr val="000000"/>
              </a:solidFill>
            </a:endParaRPr>
          </a:p>
        </p:txBody>
      </p:sp>
      <p:sp>
        <p:nvSpPr>
          <p:cNvPr id="5" name="Plassholder for lysbildenummer 4"/>
          <p:cNvSpPr>
            <a:spLocks noGrp="1"/>
          </p:cNvSpPr>
          <p:nvPr>
            <p:ph type="sldNum" sz="quarter" idx="11"/>
          </p:nvPr>
        </p:nvSpPr>
        <p:spPr/>
        <p:txBody>
          <a:bodyPr/>
          <a:lstStyle/>
          <a:p>
            <a:pPr>
              <a:defRPr/>
            </a:pPr>
            <a:fld id="{497DF78A-FAC9-429F-A648-01CE6EE889A3}" type="slidenum">
              <a:rPr lang="en-US" smtClean="0">
                <a:solidFill>
                  <a:srgbClr val="000000"/>
                </a:solidFill>
              </a:rPr>
              <a:pPr>
                <a:defRPr/>
              </a:pPr>
              <a:t>80</a:t>
            </a:fld>
            <a:endParaRPr lang="en-US">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79" y="332680"/>
            <a:ext cx="8372475"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121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solidFill>
                  <a:schemeClr val="tx1"/>
                </a:solidFill>
              </a:rPr>
              <a:t>WWRP overarching goals</a:t>
            </a:r>
            <a:endParaRPr lang="en-US" b="1" dirty="0">
              <a:solidFill>
                <a:schemeClr val="tx1"/>
              </a:solidFill>
            </a:endParaRPr>
          </a:p>
        </p:txBody>
      </p:sp>
      <p:sp>
        <p:nvSpPr>
          <p:cNvPr id="4" name="Footer Placeholder 3"/>
          <p:cNvSpPr>
            <a:spLocks noGrp="1"/>
          </p:cNvSpPr>
          <p:nvPr>
            <p:ph type="ftr" sz="quarter" idx="10"/>
          </p:nvPr>
        </p:nvSpPr>
        <p:spPr/>
        <p:txBody>
          <a:bodyPr/>
          <a:lstStyle/>
          <a:p>
            <a:r>
              <a:rPr lang="en-US" altLang="en-US" dirty="0" smtClean="0"/>
              <a:t>WMO; Research</a:t>
            </a:r>
            <a:endParaRPr lang="en-US" altLang="en-US" dirty="0"/>
          </a:p>
        </p:txBody>
      </p:sp>
      <p:sp>
        <p:nvSpPr>
          <p:cNvPr id="5" name="Slide Number Placeholder 4"/>
          <p:cNvSpPr>
            <a:spLocks noGrp="1"/>
          </p:cNvSpPr>
          <p:nvPr>
            <p:ph type="sldNum" sz="quarter" idx="11"/>
          </p:nvPr>
        </p:nvSpPr>
        <p:spPr/>
        <p:txBody>
          <a:bodyPr/>
          <a:lstStyle/>
          <a:p>
            <a:r>
              <a:rPr lang="en-US" altLang="en-US" dirty="0" smtClean="0"/>
              <a:t>9</a:t>
            </a:r>
            <a:endParaRPr lang="en-US" altLang="en-US" dirty="0"/>
          </a:p>
        </p:txBody>
      </p:sp>
      <p:sp>
        <p:nvSpPr>
          <p:cNvPr id="6" name="Content Placeholder 5"/>
          <p:cNvSpPr>
            <a:spLocks noGrp="1"/>
          </p:cNvSpPr>
          <p:nvPr>
            <p:ph idx="1"/>
          </p:nvPr>
        </p:nvSpPr>
        <p:spPr>
          <a:xfrm>
            <a:off x="0" y="1052513"/>
            <a:ext cx="9144000" cy="4897437"/>
          </a:xfrm>
        </p:spPr>
        <p:txBody>
          <a:bodyPr/>
          <a:lstStyle/>
          <a:p>
            <a:pPr>
              <a:buFont typeface="Wingdings" charset="2"/>
              <a:buChar char="§"/>
            </a:pPr>
            <a:r>
              <a:rPr lang="fr-CH" u="sng" dirty="0">
                <a:latin typeface="Arial"/>
                <a:cs typeface="Arial"/>
              </a:rPr>
              <a:t>Towards Environmental Prediction, </a:t>
            </a:r>
            <a:r>
              <a:rPr lang="fr-CH" dirty="0">
                <a:latin typeface="Arial"/>
                <a:cs typeface="Arial"/>
              </a:rPr>
              <a:t>integrating modeling components (hydrology, sea-ice, ocean, atmospheric composition, etc.</a:t>
            </a:r>
            <a:r>
              <a:rPr lang="fr-CH" dirty="0" smtClean="0">
                <a:latin typeface="Arial"/>
                <a:cs typeface="Arial"/>
              </a:rPr>
              <a:t>) </a:t>
            </a:r>
            <a:r>
              <a:rPr lang="fr-CH" dirty="0">
                <a:latin typeface="Arial"/>
                <a:cs typeface="Arial"/>
              </a:rPr>
              <a:t>to </a:t>
            </a:r>
            <a:r>
              <a:rPr lang="fr-CH" dirty="0" smtClean="0">
                <a:latin typeface="Arial"/>
                <a:cs typeface="Arial"/>
              </a:rPr>
              <a:t>improve and develop new services.</a:t>
            </a:r>
            <a:endParaRPr lang="fr-CH" dirty="0">
              <a:latin typeface="Arial"/>
              <a:cs typeface="Arial"/>
            </a:endParaRPr>
          </a:p>
          <a:p>
            <a:pPr>
              <a:buFont typeface="Wingdings" charset="2"/>
              <a:buChar char="§"/>
            </a:pPr>
            <a:r>
              <a:rPr lang="fr-CH" u="sng" dirty="0">
                <a:latin typeface="Arial"/>
                <a:cs typeface="Arial"/>
              </a:rPr>
              <a:t>Towards a seamless predictive capability</a:t>
            </a:r>
            <a:r>
              <a:rPr lang="fr-CH" dirty="0">
                <a:latin typeface="Arial"/>
                <a:cs typeface="Arial"/>
              </a:rPr>
              <a:t>, developing a unified modeling approach </a:t>
            </a:r>
            <a:r>
              <a:rPr lang="fr-CH" dirty="0" smtClean="0">
                <a:latin typeface="Arial"/>
                <a:cs typeface="Arial"/>
              </a:rPr>
              <a:t>on </a:t>
            </a:r>
            <a:r>
              <a:rPr lang="fr-CH" dirty="0">
                <a:latin typeface="Arial"/>
                <a:cs typeface="Arial"/>
              </a:rPr>
              <a:t>the weekly to monthly time scale. </a:t>
            </a:r>
          </a:p>
          <a:p>
            <a:pPr>
              <a:buFont typeface="Wingdings" charset="2"/>
              <a:buChar char="§"/>
            </a:pPr>
            <a:r>
              <a:rPr lang="fr-CH" u="sng" dirty="0">
                <a:latin typeface="Arial"/>
                <a:cs typeface="Arial"/>
              </a:rPr>
              <a:t>Towards impacts forecasting,</a:t>
            </a:r>
            <a:r>
              <a:rPr lang="fr-CH" dirty="0">
                <a:latin typeface="Arial"/>
                <a:cs typeface="Arial"/>
              </a:rPr>
              <a:t> </a:t>
            </a:r>
            <a:r>
              <a:rPr lang="en-US" dirty="0">
                <a:latin typeface="Arial"/>
                <a:cs typeface="Arial"/>
              </a:rPr>
              <a:t>building community resilience in the face of increasing vulnerability to extreme weather </a:t>
            </a:r>
            <a:r>
              <a:rPr lang="en-US" dirty="0" smtClean="0">
                <a:latin typeface="Arial"/>
                <a:cs typeface="Arial"/>
              </a:rPr>
              <a:t>events.</a:t>
            </a:r>
            <a:endParaRPr lang="fr-CH" dirty="0">
              <a:latin typeface="Arial"/>
              <a:cs typeface="Arial"/>
            </a:endParaRPr>
          </a:p>
          <a:p>
            <a:endParaRPr lang="en-US" dirty="0"/>
          </a:p>
        </p:txBody>
      </p:sp>
    </p:spTree>
    <p:extLst>
      <p:ext uri="{BB962C8B-B14F-4D97-AF65-F5344CB8AC3E}">
        <p14:creationId xmlns:p14="http://schemas.microsoft.com/office/powerpoint/2010/main" val="39706509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MO_Powerpoint_template_en">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ody slide">
  <a:themeElements>
    <a:clrScheme name="1_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ody slide">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ts val="2000"/>
          </a:spcBef>
          <a:spcAft>
            <a:spcPct val="0"/>
          </a:spcAft>
          <a:buClrTx/>
          <a:buSzTx/>
          <a:buFontTx/>
          <a:buNone/>
          <a:tabLst/>
          <a:defRPr kumimoji="0" lang="en-US" altLang="en-US" sz="34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ts val="2000"/>
          </a:spcBef>
          <a:spcAft>
            <a:spcPct val="0"/>
          </a:spcAft>
          <a:buClrTx/>
          <a:buSzTx/>
          <a:buFontTx/>
          <a:buNone/>
          <a:tabLst/>
          <a:defRPr kumimoji="0" lang="en-US" altLang="en-US" sz="34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_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ヒラギノ明朝 ProN W3"/>
        <a:cs typeface="ヒラギノ明朝 ProN W3"/>
      </a:majorFont>
      <a:minorFont>
        <a:latin typeface="Time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ts val="2000"/>
          </a:spcBef>
          <a:spcAft>
            <a:spcPct val="0"/>
          </a:spcAft>
          <a:buClrTx/>
          <a:buSzTx/>
          <a:buFontTx/>
          <a:buNone/>
          <a:tabLst/>
          <a:defRPr kumimoji="0" lang="en-US" altLang="en-US" sz="34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ts val="2000"/>
          </a:spcBef>
          <a:spcAft>
            <a:spcPct val="0"/>
          </a:spcAft>
          <a:buClrTx/>
          <a:buSzTx/>
          <a:buFontTx/>
          <a:buNone/>
          <a:tabLst/>
          <a:defRPr kumimoji="0" lang="en-US" altLang="en-US" sz="34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WMO_Powerpoint_template_en">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WMO_Powerpoint_template_en">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defPPr>
      </a:lstStyle>
    </a:txDef>
  </a:objectDefaults>
  <a:extraClrSchemeLst/>
</a:theme>
</file>

<file path=ppt/theme/theme27.xml><?xml version="1.0" encoding="utf-8"?>
<a:theme xmlns:a="http://schemas.openxmlformats.org/drawingml/2006/main" name="THORPEX">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CC"/>
      </a:hlink>
      <a:folHlink>
        <a:srgbClr val="FF33CC"/>
      </a:folHlink>
    </a:clrScheme>
    <a:fontScheme name="THORPEX">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Arial" charset="0"/>
            <a:cs typeface="Times New Roman" pitchFamily="18" charset="0"/>
          </a:defRPr>
        </a:defPPr>
      </a:lstStyle>
    </a:lnDef>
  </a:objectDefaults>
  <a:extraClrSchemeLst>
    <a:extraClrScheme>
      <a:clrScheme name="THORPEX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ORPEX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ORPEX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ORPEX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ORPEX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ORPEX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ORPEX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ヒラギノ明朝 ProN W3"/>
        <a:cs typeface="ヒラギノ明朝 ProN W3"/>
      </a:majorFont>
      <a:minorFont>
        <a:latin typeface="Time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ts val="2000"/>
          </a:spcBef>
          <a:spcAft>
            <a:spcPct val="0"/>
          </a:spcAft>
          <a:buClrTx/>
          <a:buSzTx/>
          <a:buFontTx/>
          <a:buNone/>
          <a:tabLst/>
          <a:defRPr kumimoji="0" lang="en-US" altLang="en-US" sz="34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ts val="2000"/>
          </a:spcBef>
          <a:spcAft>
            <a:spcPct val="0"/>
          </a:spcAft>
          <a:buClrTx/>
          <a:buSzTx/>
          <a:buFontTx/>
          <a:buNone/>
          <a:tabLst/>
          <a:defRPr kumimoji="0" lang="en-US" altLang="en-US" sz="34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rddesign">
  <a:themeElements>
    <a:clrScheme name="">
      <a:dk1>
        <a:srgbClr val="000000"/>
      </a:dk1>
      <a:lt1>
        <a:srgbClr val="FFFFFF"/>
      </a:lt1>
      <a:dk2>
        <a:srgbClr val="000000"/>
      </a:dk2>
      <a:lt2>
        <a:srgbClr val="808080"/>
      </a:lt2>
      <a:accent1>
        <a:srgbClr val="D0AB02"/>
      </a:accent1>
      <a:accent2>
        <a:srgbClr val="132470"/>
      </a:accent2>
      <a:accent3>
        <a:srgbClr val="FFFFFF"/>
      </a:accent3>
      <a:accent4>
        <a:srgbClr val="000000"/>
      </a:accent4>
      <a:accent5>
        <a:srgbClr val="E4D2AA"/>
      </a:accent5>
      <a:accent6>
        <a:srgbClr val="102065"/>
      </a:accent6>
      <a:hlink>
        <a:srgbClr val="009999"/>
      </a:hlink>
      <a:folHlink>
        <a:srgbClr val="99CC00"/>
      </a:folHlink>
    </a:clrScheme>
    <a:fontScheme name="Standard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vslutningsside / Intro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kstside%20med%20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tandarddesign">
  <a:themeElements>
    <a:clrScheme name="">
      <a:dk1>
        <a:srgbClr val="000000"/>
      </a:dk1>
      <a:lt1>
        <a:srgbClr val="FFFFFF"/>
      </a:lt1>
      <a:dk2>
        <a:srgbClr val="000000"/>
      </a:dk2>
      <a:lt2>
        <a:srgbClr val="808080"/>
      </a:lt2>
      <a:accent1>
        <a:srgbClr val="D0AB02"/>
      </a:accent1>
      <a:accent2>
        <a:srgbClr val="132470"/>
      </a:accent2>
      <a:accent3>
        <a:srgbClr val="FFFFFF"/>
      </a:accent3>
      <a:accent4>
        <a:srgbClr val="000000"/>
      </a:accent4>
      <a:accent5>
        <a:srgbClr val="E4D2AA"/>
      </a:accent5>
      <a:accent6>
        <a:srgbClr val="102065"/>
      </a:accent6>
      <a:hlink>
        <a:srgbClr val="009999"/>
      </a:hlink>
      <a:folHlink>
        <a:srgbClr val="99CC00"/>
      </a:folHlink>
    </a:clrScheme>
    <a:fontScheme name="Standard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2258</TotalTime>
  <Words>5594</Words>
  <Application>Microsoft Office PowerPoint</Application>
  <PresentationFormat>Skjermfremvisning (4:3)</PresentationFormat>
  <Paragraphs>1041</Paragraphs>
  <Slides>80</Slides>
  <Notes>44</Notes>
  <HiddenSlides>2</HiddenSlides>
  <MMClips>0</MMClips>
  <ScaleCrop>false</ScaleCrop>
  <HeadingPairs>
    <vt:vector size="6" baseType="variant">
      <vt:variant>
        <vt:lpstr>Tema</vt:lpstr>
      </vt:variant>
      <vt:variant>
        <vt:i4>30</vt:i4>
      </vt:variant>
      <vt:variant>
        <vt:lpstr>Innebygde OLE-servere</vt:lpstr>
      </vt:variant>
      <vt:variant>
        <vt:i4>1</vt:i4>
      </vt:variant>
      <vt:variant>
        <vt:lpstr>Lysbildetitler</vt:lpstr>
      </vt:variant>
      <vt:variant>
        <vt:i4>80</vt:i4>
      </vt:variant>
    </vt:vector>
  </HeadingPairs>
  <TitlesOfParts>
    <vt:vector size="111" baseType="lpstr">
      <vt:lpstr>1_Office-tema</vt:lpstr>
      <vt:lpstr>6_Office-tema</vt:lpstr>
      <vt:lpstr>1_Standarddesign</vt:lpstr>
      <vt:lpstr>2_Office-tema</vt:lpstr>
      <vt:lpstr>Tekstside%20med%20logo</vt:lpstr>
      <vt:lpstr>Standarddesign</vt:lpstr>
      <vt:lpstr>3_Standard utforming</vt:lpstr>
      <vt:lpstr>4_Office-tema</vt:lpstr>
      <vt:lpstr>2_Body slide</vt:lpstr>
      <vt:lpstr>4_Body slide</vt:lpstr>
      <vt:lpstr>WMO_Powerpoint_template_en</vt:lpstr>
      <vt:lpstr>Body slide</vt:lpstr>
      <vt:lpstr>1_Body slide</vt:lpstr>
      <vt:lpstr>Title &amp; Bullets</vt:lpstr>
      <vt:lpstr>3_Office Theme</vt:lpstr>
      <vt:lpstr>1_WMO_Powerpoint_template_en</vt:lpstr>
      <vt:lpstr>2_WMO_Powerpoint_template_en</vt:lpstr>
      <vt:lpstr>8_Body slide</vt:lpstr>
      <vt:lpstr>5_Body slide</vt:lpstr>
      <vt:lpstr>11_Body slide</vt:lpstr>
      <vt:lpstr>3_Body slide</vt:lpstr>
      <vt:lpstr>4_Office Theme</vt:lpstr>
      <vt:lpstr>2_Office Theme</vt:lpstr>
      <vt:lpstr>5_Office Theme</vt:lpstr>
      <vt:lpstr>5_Office-tema</vt:lpstr>
      <vt:lpstr>3_Office-tema</vt:lpstr>
      <vt:lpstr>THORPEX</vt:lpstr>
      <vt:lpstr>Office Theme</vt:lpstr>
      <vt:lpstr>1_Title &amp; Bullets</vt:lpstr>
      <vt:lpstr>Avslutningsside / Introslide</vt:lpstr>
      <vt:lpstr>think-cell Slide</vt:lpstr>
      <vt:lpstr>CAS – WWRP work and implications for WGNE:  Science for Service</vt:lpstr>
      <vt:lpstr>WGNE (CAS-WCRP)</vt:lpstr>
      <vt:lpstr>CAS Societal challenges a 10y vision </vt:lpstr>
      <vt:lpstr>PowerPoint-presentasjon</vt:lpstr>
      <vt:lpstr>PowerPoint-presentasjon</vt:lpstr>
      <vt:lpstr>PowerPoint-presentasjon</vt:lpstr>
      <vt:lpstr>PowerPoint-presentasjon</vt:lpstr>
      <vt:lpstr>Urbanization prospects in 2050 7 million premature deaths/a linked to air pollution (WHO 2014) 3,2 million from outdoor pollution</vt:lpstr>
      <vt:lpstr>WWRP overarching goals</vt:lpstr>
      <vt:lpstr>PowerPoint-presentasjon</vt:lpstr>
      <vt:lpstr>WWRP - A seamless approach for services</vt:lpstr>
      <vt:lpstr>High Impact Weather Project</vt:lpstr>
      <vt:lpstr>HiW Steering Group</vt:lpstr>
      <vt:lpstr>Polar Prediction Project</vt:lpstr>
      <vt:lpstr>The Year of Polar Prediction</vt:lpstr>
      <vt:lpstr>Sub-Seasonal to Seasonal Prediction Project</vt:lpstr>
      <vt:lpstr>S2S – TIGGE data base  THORPEX Interactive Grand Global Ensemble</vt:lpstr>
      <vt:lpstr>S2S – TIGGE data base</vt:lpstr>
      <vt:lpstr>   Lake Victoria – Understanding the Lake Dynamics and Severe Weather</vt:lpstr>
      <vt:lpstr>PowerPoint-presentasjon</vt:lpstr>
      <vt:lpstr>PowerPoint-presentasjon</vt:lpstr>
      <vt:lpstr>PowerPoint-presentasjon</vt:lpstr>
      <vt:lpstr>PowerPoint-presentasjon</vt:lpstr>
      <vt:lpstr>Some developments influencing WMO and WGNE’s agenda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WWRP Vision</vt:lpstr>
      <vt:lpstr>CAS-16 priority: Urbanization: Research and services for urban complexes</vt:lpstr>
      <vt:lpstr>The need for an Integrated, Global, Greenhouse Gas Information System (IG3IS) </vt:lpstr>
      <vt:lpstr>PowerPoint-presentasjon</vt:lpstr>
      <vt:lpstr>PowerPoint-presentasjon</vt:lpstr>
      <vt:lpstr>The Sub-seasonal to Seasonal (S2S) Prediction Project </vt:lpstr>
      <vt:lpstr>S2S – TIGGE data base</vt:lpstr>
      <vt:lpstr>Sub-seasonal to seasonal</vt:lpstr>
      <vt:lpstr>The WWRP Polar Prediction Project (2013-2022) </vt:lpstr>
      <vt:lpstr>PPP – selected activities</vt:lpstr>
      <vt:lpstr>YOPP Summit</vt:lpstr>
      <vt:lpstr>High Impact Weather Project</vt:lpstr>
      <vt:lpstr>Societal challenges: a 10y vision</vt:lpstr>
      <vt:lpstr>Technical Commission for Atmospheric Science World Weather Research Programme</vt:lpstr>
      <vt:lpstr>WWOSC: World Weather  Open Science Conference </vt:lpstr>
      <vt:lpstr>WWOSC: some highlights</vt:lpstr>
      <vt:lpstr>WWRP &amp; WCRP</vt:lpstr>
      <vt:lpstr> </vt:lpstr>
      <vt:lpstr>WWRP</vt:lpstr>
      <vt:lpstr>PowerPoint-presentasjon</vt:lpstr>
      <vt:lpstr>Implementation of an Integrated, Global, Greenhouse Gas Information System (IG3IS)) </vt:lpstr>
      <vt:lpstr>Atmospheric composition and climate</vt:lpstr>
      <vt:lpstr>Support of Conventions</vt:lpstr>
      <vt:lpstr>Atmospheric composition,  health and ecosystems</vt:lpstr>
      <vt:lpstr>Atmospheric composition and security</vt:lpstr>
      <vt:lpstr>A seamless approach for services</vt:lpstr>
      <vt:lpstr>PowerPoint-presentasjon</vt:lpstr>
      <vt:lpstr>A changing environment pushes science for integrated approaches (a seamless framework for weather, climate and earth system analysis and prediction)</vt:lpstr>
      <vt:lpstr>PowerPoint-presentasjon</vt:lpstr>
      <vt:lpstr>PowerPoint-presentasjon</vt:lpstr>
      <vt:lpstr>PowerPoint-presentasjon</vt:lpstr>
      <vt:lpstr>PowerPoint-presentasjon</vt:lpstr>
      <vt:lpstr>PowerPoint-presentasjon</vt:lpstr>
      <vt:lpstr>Loss in life expectancy attributable to  anthropogenic PM2.5 [months] (IIASA)</vt:lpstr>
      <vt:lpstr>PowerPoint-presentasjon</vt:lpstr>
      <vt:lpstr>PowerPoint-presentasjon</vt:lpstr>
      <vt:lpstr>A changing environment pushes science for integrated approaches (a seamless framework for weather, climate and earth system analysis and prediction)</vt:lpstr>
      <vt:lpstr>Trajectory-Based Operation (TBO)</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Forskning og utvikling ved  Meteorologisk institutt</dc:title>
  <dc:creator>Øystein Hov</dc:creator>
  <cp:lastModifiedBy>Øystein Hov</cp:lastModifiedBy>
  <cp:revision>62</cp:revision>
  <cp:lastPrinted>2015-12-01T08:59:43Z</cp:lastPrinted>
  <dcterms:created xsi:type="dcterms:W3CDTF">2015-10-21T11:35:09Z</dcterms:created>
  <dcterms:modified xsi:type="dcterms:W3CDTF">2016-04-26T07:34:59Z</dcterms:modified>
</cp:coreProperties>
</file>