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5" r:id="rId1"/>
    <p:sldMasterId id="2147483948" r:id="rId2"/>
    <p:sldMasterId id="2147483974" r:id="rId3"/>
    <p:sldMasterId id="2147484053" r:id="rId4"/>
    <p:sldMasterId id="2147484073" r:id="rId5"/>
    <p:sldMasterId id="2147484085" r:id="rId6"/>
    <p:sldMasterId id="2147484119" r:id="rId7"/>
    <p:sldMasterId id="2147484136" r:id="rId8"/>
    <p:sldMasterId id="2147484149" r:id="rId9"/>
  </p:sldMasterIdLst>
  <p:notesMasterIdLst>
    <p:notesMasterId r:id="rId25"/>
  </p:notesMasterIdLst>
  <p:sldIdLst>
    <p:sldId id="257" r:id="rId10"/>
    <p:sldId id="416" r:id="rId11"/>
    <p:sldId id="406" r:id="rId12"/>
    <p:sldId id="381" r:id="rId13"/>
    <p:sldId id="382" r:id="rId14"/>
    <p:sldId id="404" r:id="rId15"/>
    <p:sldId id="405" r:id="rId16"/>
    <p:sldId id="337" r:id="rId17"/>
    <p:sldId id="340" r:id="rId18"/>
    <p:sldId id="412" r:id="rId19"/>
    <p:sldId id="413" r:id="rId20"/>
    <p:sldId id="414" r:id="rId21"/>
    <p:sldId id="408" r:id="rId22"/>
    <p:sldId id="409" r:id="rId23"/>
    <p:sldId id="41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6BF"/>
    <a:srgbClr val="00F9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64"/>
  </p:normalViewPr>
  <p:slideViewPr>
    <p:cSldViewPr snapToGrid="0" snapToObjects="1">
      <p:cViewPr varScale="1">
        <p:scale>
          <a:sx n="94" d="100"/>
          <a:sy n="94" d="100"/>
        </p:scale>
        <p:origin x="60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BE22D-635C-AA45-9FD3-36F30DD132A6}" type="datetimeFigureOut">
              <a:rPr lang="en-US" smtClean="0"/>
              <a:t>4/28/16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EE0A10-A9A4-A043-B0C8-DBDCC90D51B2}" type="slidenum">
              <a:rPr lang="en-US" smtClean="0"/>
              <a:t>‹#›</a:t>
            </a:fld>
            <a:endParaRPr lang="en-US"/>
          </a:p>
        </p:txBody>
      </p:sp>
    </p:spTree>
    <p:extLst>
      <p:ext uri="{BB962C8B-B14F-4D97-AF65-F5344CB8AC3E}">
        <p14:creationId xmlns:p14="http://schemas.microsoft.com/office/powerpoint/2010/main" val="17227430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jamstec.go.jp/frcgc/research/d1/iod/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Yosoku</a:t>
            </a:r>
            <a:r>
              <a:rPr lang="en-US" baseline="0" dirty="0" smtClean="0"/>
              <a:t> </a:t>
            </a:r>
            <a:r>
              <a:rPr lang="en-US" baseline="0" dirty="0" err="1" smtClean="0"/>
              <a:t>oyo</a:t>
            </a:r>
            <a:r>
              <a:rPr lang="en-US" baseline="0" dirty="0" smtClean="0"/>
              <a:t> </a:t>
            </a:r>
            <a:r>
              <a:rPr lang="en-US" baseline="0" dirty="0" err="1" smtClean="0"/>
              <a:t>riikogaku</a:t>
            </a:r>
            <a:r>
              <a:rPr lang="en-US" baseline="0" dirty="0" smtClean="0"/>
              <a:t> program</a:t>
            </a:r>
            <a:endParaRPr lang="en-US" dirty="0"/>
          </a:p>
        </p:txBody>
      </p:sp>
      <p:sp>
        <p:nvSpPr>
          <p:cNvPr id="4" name="Slide Number Placeholder 3"/>
          <p:cNvSpPr>
            <a:spLocks noGrp="1"/>
          </p:cNvSpPr>
          <p:nvPr>
            <p:ph type="sldNum" sz="quarter" idx="10"/>
          </p:nvPr>
        </p:nvSpPr>
        <p:spPr/>
        <p:txBody>
          <a:bodyPr/>
          <a:lstStyle/>
          <a:p>
            <a:fld id="{E8E36443-EEB8-6549-A279-946BF4C3CC72}"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94312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EE0A10-A9A4-A043-B0C8-DBDCC90D51B2}" type="slidenum">
              <a:rPr lang="en-US" smtClean="0"/>
              <a:t>2</a:t>
            </a:fld>
            <a:endParaRPr lang="en-US"/>
          </a:p>
        </p:txBody>
      </p:sp>
    </p:spTree>
    <p:extLst>
      <p:ext uri="{BB962C8B-B14F-4D97-AF65-F5344CB8AC3E}">
        <p14:creationId xmlns:p14="http://schemas.microsoft.com/office/powerpoint/2010/main" val="15297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lnSpc>
                <a:spcPct val="100000"/>
              </a:lnSpc>
              <a:defRPr sz="1200">
                <a:latin typeface="Helvetica"/>
                <a:ea typeface="Helvetica"/>
                <a:cs typeface="Helvetica"/>
                <a:sym typeface="Helvetica"/>
              </a:defRPr>
            </a:pPr>
            <a:r>
              <a:rPr dirty="0"/>
              <a:t> At the initialization period, the OGCM SST is strongly nudged toward the observed SST in a coupled mode. (The AGCM forced by such generated OGCM SSTs. Then, the OGCM forced by the AGCM simulated fluxes with nudging to observed SST.)</a:t>
            </a:r>
          </a:p>
          <a:p>
            <a:pPr>
              <a:lnSpc>
                <a:spcPct val="100000"/>
              </a:lnSpc>
              <a:defRPr sz="1200">
                <a:latin typeface="Helvetica"/>
                <a:ea typeface="Helvetica"/>
                <a:cs typeface="Helvetica"/>
                <a:sym typeface="Helvetica"/>
              </a:defRPr>
            </a:pPr>
            <a:endParaRPr dirty="0"/>
          </a:p>
          <a:p>
            <a:pPr>
              <a:lnSpc>
                <a:spcPct val="100000"/>
              </a:lnSpc>
              <a:defRPr sz="1200">
                <a:latin typeface="Helvetica"/>
                <a:ea typeface="Helvetica"/>
                <a:cs typeface="Helvetica"/>
                <a:sym typeface="Helvetica"/>
              </a:defRPr>
            </a:pPr>
            <a:r>
              <a:rPr dirty="0"/>
              <a:t>As a first , I would like to explain our seasonal forecast system.</a:t>
            </a:r>
          </a:p>
          <a:p>
            <a:pPr>
              <a:lnSpc>
                <a:spcPct val="100000"/>
              </a:lnSpc>
              <a:defRPr sz="1200">
                <a:latin typeface="Helvetica"/>
                <a:ea typeface="Helvetica"/>
                <a:cs typeface="Helvetica"/>
                <a:sym typeface="Helvetica"/>
              </a:defRPr>
            </a:pPr>
            <a:r>
              <a:rPr dirty="0"/>
              <a:t>The JAMSTEC climate prediction system was built on the basis of the Scale Interaction Experiment-Frontier (SINTEX-F) fully coupled global ocean–atmosphere GCM. The coupled model was developed at JAMSTEC under the European Union–Japan collaboration. The atmospheric component (ECHAM4.6) has a resolution of 1.18 (T106) with 19 vertical levels. The oceanic component (OPA8) has a relatively coarse resolution of a 28 Mercator horizontal mesh (about 2×2 degree) but with an equatorial intensification up to 0.58 in the meridional direction. It has 31 levels in the vertical with a resolution of 10 m from the sea surface to 110-m depth. Heat, water, and momentum fluxes across the air–sea interface are exchanged every two hours without any corrections using a standardized coupler [Valcke et al. 2000]. No sea ice model is incorporated into the current system; sea ice cover is relaxed toward observed monthly climatology in the ocean GCM. For model details and performance, readers are referred to Luo et al. [2005a]. </a:t>
            </a:r>
          </a:p>
          <a:p>
            <a:pPr>
              <a:lnSpc>
                <a:spcPct val="100000"/>
              </a:lnSpc>
              <a:defRPr sz="1200">
                <a:latin typeface="Helvetica"/>
                <a:ea typeface="Helvetica"/>
                <a:cs typeface="Helvetica"/>
                <a:sym typeface="Helvetica"/>
              </a:defRPr>
            </a:pPr>
            <a:r>
              <a:rPr dirty="0"/>
              <a:t>After 11-years spin-up, SST-nudging initialization scheme is adopted [see Luo et al., 2005b, 2010]. Model SSTs since 1 January 1982 are strongly nudged toward daily observations, which are interpolated from weekly SST from three datasets by three restoring time (1-, 2-, and 3-day) respectively. [Luo et al., 2007, 2008b]. Concerning large uncertainties in surface wind stress estimations, model-coupling physics is further perturbed in three different ways by considering or neglecting ocean surface current contributions [Luo et al., 2005a]. Therefore, our ensemble prediction system has 27 ensemble members and attempts to measure uncertainties of both initial conditions and model errors for forecasts. When calculating model forecast anomalies, we have removed model climate drifts at each lead time in a posteriori manner during 1983-2006 [Luo et al., 2005b]. In APL, the real-time seasonal prediction is updated on our website every month like this page,</a:t>
            </a:r>
          </a:p>
          <a:p>
            <a:pPr>
              <a:lnSpc>
                <a:spcPct val="100000"/>
              </a:lnSpc>
              <a:defRPr sz="1200">
                <a:latin typeface="Helvetica"/>
                <a:ea typeface="Helvetica"/>
                <a:cs typeface="Helvetica"/>
                <a:sym typeface="Helvetica"/>
              </a:defRPr>
            </a:pPr>
            <a:r>
              <a:rPr dirty="0"/>
              <a:t>Since 2005, we update</a:t>
            </a:r>
          </a:p>
          <a:p>
            <a:pPr>
              <a:lnSpc>
                <a:spcPct val="100000"/>
              </a:lnSpc>
              <a:defRPr sz="1200">
                <a:latin typeface="Helvetica"/>
                <a:ea typeface="Helvetica"/>
                <a:cs typeface="Helvetica"/>
                <a:sym typeface="Helvetica"/>
              </a:defRPr>
            </a:pPr>
            <a:r>
              <a:rPr dirty="0"/>
              <a:t>the JAMSTEC prediction system has been used for real-time forecast experiment (available at </a:t>
            </a:r>
            <a:r>
              <a:rPr dirty="0">
                <a:hlinkClick r:id="rId3"/>
              </a:rPr>
              <a:t>http://www.jamstec.go.jp/frcgc/research/d1/iod/index.html</a:t>
            </a:r>
            <a:r>
              <a:rPr dirty="0"/>
              <a:t>). In this paper, we discussed 27 ensemble members mean.</a:t>
            </a:r>
          </a:p>
        </p:txBody>
      </p:sp>
    </p:spTree>
    <p:extLst>
      <p:ext uri="{BB962C8B-B14F-4D97-AF65-F5344CB8AC3E}">
        <p14:creationId xmlns:p14="http://schemas.microsoft.com/office/powerpoint/2010/main" val="93903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fld id="{B525B0C0-30BC-8546-8633-EFDCC74EB7FC}" type="slidenum">
              <a:rPr kumimoji="0" lang="en-US" altLang="ja-JP" sz="1200">
                <a:solidFill>
                  <a:srgbClr val="000000"/>
                </a:solidFill>
                <a:latin typeface="Calibri" charset="0"/>
                <a:cs typeface="Arial" charset="0"/>
              </a:rPr>
              <a:pPr eaLnBrk="1" hangingPunct="1"/>
              <a:t>4</a:t>
            </a:fld>
            <a:endParaRPr kumimoji="0" lang="en-US" altLang="ja-JP" sz="1200">
              <a:solidFill>
                <a:srgbClr val="000000"/>
              </a:solidFill>
              <a:latin typeface="Calibri" charset="0"/>
              <a:cs typeface="Arial"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7587"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atin typeface="Calibri" charset="0"/>
              <a:ea typeface="ＭＳ Ｐ明朝" charset="0"/>
              <a:cs typeface="ＭＳ Ｐ明朝" charset="0"/>
            </a:endParaRPr>
          </a:p>
        </p:txBody>
      </p:sp>
    </p:spTree>
    <p:extLst>
      <p:ext uri="{BB962C8B-B14F-4D97-AF65-F5344CB8AC3E}">
        <p14:creationId xmlns:p14="http://schemas.microsoft.com/office/powerpoint/2010/main" val="31735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1C037B-14FE-4AF7-8206-7E85E247494B}" type="slidenum">
              <a:rPr lang="ja-JP" altLang="en-US">
                <a:solidFill>
                  <a:prstClr val="black"/>
                </a:solidFill>
                <a:ea typeface="ＭＳ Ｐゴシック" pitchFamily="34" charset="-128"/>
              </a:rPr>
              <a:pPr/>
              <a:t>5</a:t>
            </a:fld>
            <a:endParaRPr lang="ja-JP" altLang="en-US">
              <a:solidFill>
                <a:prstClr val="black"/>
              </a:solidFill>
              <a:ea typeface="ＭＳ Ｐゴシック" pitchFamily="34" charset="-128"/>
            </a:endParaRPr>
          </a:p>
        </p:txBody>
      </p:sp>
    </p:spTree>
    <p:extLst>
      <p:ext uri="{BB962C8B-B14F-4D97-AF65-F5344CB8AC3E}">
        <p14:creationId xmlns:p14="http://schemas.microsoft.com/office/powerpoint/2010/main" val="161873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EE0A10-A9A4-A043-B0C8-DBDCC90D51B2}" type="slidenum">
              <a:rPr lang="en-US" smtClean="0"/>
              <a:t>7</a:t>
            </a:fld>
            <a:endParaRPr lang="en-US"/>
          </a:p>
        </p:txBody>
      </p:sp>
    </p:spTree>
    <p:extLst>
      <p:ext uri="{BB962C8B-B14F-4D97-AF65-F5344CB8AC3E}">
        <p14:creationId xmlns:p14="http://schemas.microsoft.com/office/powerpoint/2010/main" val="19895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4386" name="Rectangle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2200" dirty="0">
              <a:solidFill>
                <a:srgbClr val="FFFFFF"/>
              </a:solidFill>
              <a:latin typeface="Lucida Grande" charset="0"/>
              <a:cs typeface="Lucida Grande" charset="0"/>
              <a:sym typeface="Lucida Grande" charset="0"/>
            </a:endParaRPr>
          </a:p>
        </p:txBody>
      </p:sp>
    </p:spTree>
    <p:extLst>
      <p:ext uri="{BB962C8B-B14F-4D97-AF65-F5344CB8AC3E}">
        <p14:creationId xmlns:p14="http://schemas.microsoft.com/office/powerpoint/2010/main" val="184095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a:lnSpc>
                <a:spcPct val="100000"/>
              </a:lnSpc>
              <a:spcBef>
                <a:spcPts val="1200"/>
              </a:spcBef>
              <a:defRPr sz="1200">
                <a:solidFill>
                  <a:srgbClr val="252425"/>
                </a:solidFill>
                <a:latin typeface="Times"/>
                <a:ea typeface="Times"/>
                <a:cs typeface="Times"/>
                <a:sym typeface="Times"/>
              </a:defRPr>
            </a:pPr>
            <a:r>
              <a:t>We are now developing the new seasonla prediction systemo on a basis of new SINTEX-F2 GC&gt;</a:t>
            </a:r>
          </a:p>
          <a:p>
            <a:pPr>
              <a:lnSpc>
                <a:spcPct val="100000"/>
              </a:lnSpc>
              <a:spcBef>
                <a:spcPts val="1200"/>
              </a:spcBef>
              <a:defRPr sz="1200">
                <a:solidFill>
                  <a:srgbClr val="252425"/>
                </a:solidFill>
                <a:latin typeface="Times"/>
                <a:ea typeface="Times"/>
                <a:cs typeface="Times"/>
                <a:sym typeface="Times"/>
              </a:defRPr>
            </a:pPr>
            <a:r>
              <a:t>We can see significangt improvement in Mid-latitude, in particluar the tram trac and frontal redion around antarcitic region.</a:t>
            </a:r>
          </a:p>
          <a:p>
            <a:pPr>
              <a:lnSpc>
                <a:spcPct val="100000"/>
              </a:lnSpc>
              <a:spcBef>
                <a:spcPts val="1200"/>
              </a:spcBef>
              <a:defRPr sz="1200">
                <a:solidFill>
                  <a:srgbClr val="252425"/>
                </a:solidFill>
                <a:latin typeface="Times"/>
                <a:ea typeface="Times"/>
                <a:cs typeface="Times"/>
                <a:sym typeface="Times"/>
              </a:defRPr>
            </a:pPr>
            <a:r>
              <a:t>So, we believe this new system on SINTEX-F2 becaume great helps to prediction southe arfican climate. </a:t>
            </a:r>
          </a:p>
          <a:p>
            <a:pPr>
              <a:lnSpc>
                <a:spcPct val="100000"/>
              </a:lnSpc>
              <a:spcBef>
                <a:spcPts val="1200"/>
              </a:spcBef>
              <a:defRPr sz="1200">
                <a:solidFill>
                  <a:srgbClr val="252425"/>
                </a:solidFill>
                <a:latin typeface="Times"/>
                <a:ea typeface="Times"/>
                <a:cs typeface="Times"/>
                <a:sym typeface="Times"/>
              </a:defRPr>
            </a:pPr>
            <a:r>
              <a:t>Vertical resolution SINTEX-F1 sea ice cover is relaxed toward observed monthly climatologies in the OGCM.</a:t>
            </a:r>
          </a:p>
          <a:p>
            <a:pPr>
              <a:lnSpc>
                <a:spcPct val="100000"/>
              </a:lnSpc>
              <a:spcBef>
                <a:spcPts val="1200"/>
              </a:spcBef>
              <a:defRPr sz="1200">
                <a:solidFill>
                  <a:srgbClr val="252425"/>
                </a:solidFill>
                <a:latin typeface="Times"/>
                <a:ea typeface="Times"/>
                <a:cs typeface="Times"/>
                <a:sym typeface="Times"/>
              </a:defRPr>
            </a:pPr>
            <a:r>
              <a:t>Climate drift: each lead time in a posteriori manner using hindcast outputs</a:t>
            </a:r>
          </a:p>
          <a:p>
            <a:pPr>
              <a:lnSpc>
                <a:spcPct val="100000"/>
              </a:lnSpc>
              <a:spcBef>
                <a:spcPts val="1200"/>
              </a:spcBef>
              <a:defRPr sz="1200">
                <a:solidFill>
                  <a:srgbClr val="252425"/>
                </a:solidFill>
                <a:latin typeface="Times"/>
                <a:ea typeface="Times"/>
                <a:cs typeface="Times"/>
                <a:sym typeface="Times"/>
              </a:defRPr>
            </a:pPr>
            <a:r>
              <a:t>Real-time seasonal forecast (http://www.jamstec.go.jp/frcgc/research/d1/iod/seasonal/outlook.html)</a:t>
            </a:r>
          </a:p>
          <a:p>
            <a:pPr>
              <a:lnSpc>
                <a:spcPct val="100000"/>
              </a:lnSpc>
              <a:defRPr sz="1200">
                <a:latin typeface="Times"/>
                <a:ea typeface="Times"/>
                <a:cs typeface="Times"/>
                <a:sym typeface="Times"/>
              </a:defRPr>
            </a:pPr>
            <a:r>
              <a:t>2. F1 と F2の違い</a:t>
            </a:r>
          </a:p>
          <a:p>
            <a:pPr>
              <a:lnSpc>
                <a:spcPct val="100000"/>
              </a:lnSpc>
              <a:defRPr sz="1200">
                <a:latin typeface="Times"/>
                <a:ea typeface="Times"/>
                <a:cs typeface="Times"/>
                <a:sym typeface="Times"/>
              </a:defRPr>
            </a:pPr>
            <a:r>
              <a:t>解像度、海氷以外の大きな違いについてまとめます。</a:t>
            </a:r>
          </a:p>
          <a:p>
            <a:pPr>
              <a:lnSpc>
                <a:spcPct val="100000"/>
              </a:lnSpc>
              <a:defRPr sz="1200">
                <a:latin typeface="Times"/>
                <a:ea typeface="Times"/>
                <a:cs typeface="Times"/>
                <a:sym typeface="Times"/>
              </a:defRPr>
            </a:pPr>
            <a:r>
              <a:t>参考資料も添付しておきます。</a:t>
            </a:r>
          </a:p>
          <a:p>
            <a:pPr>
              <a:lnSpc>
                <a:spcPct val="100000"/>
              </a:lnSpc>
              <a:defRPr sz="1200">
                <a:latin typeface="Times"/>
                <a:ea typeface="Times"/>
                <a:cs typeface="Times"/>
                <a:sym typeface="Times"/>
              </a:defRPr>
            </a:pPr>
            <a:r>
              <a:t>•大気(ECHAM4 v.s ECHAM5)：雲微物理、雲カバー、対流スキーム、放射スキーム、陸面モデル、地形ドラッグ等</a:t>
            </a:r>
          </a:p>
          <a:p>
            <a:pPr>
              <a:lnSpc>
                <a:spcPct val="100000"/>
              </a:lnSpc>
              <a:defRPr sz="1200">
                <a:latin typeface="Times"/>
                <a:ea typeface="Times"/>
                <a:cs typeface="Times"/>
                <a:sym typeface="Times"/>
              </a:defRPr>
            </a:pPr>
            <a:r>
              <a:t>•海洋(OPA8.2 v.s. OPA9)：移流スキーム、細かい海底地形を考慮したスキーム(Partial Steps),</a:t>
            </a:r>
          </a:p>
        </p:txBody>
      </p:sp>
    </p:spTree>
    <p:extLst>
      <p:ext uri="{BB962C8B-B14F-4D97-AF65-F5344CB8AC3E}">
        <p14:creationId xmlns:p14="http://schemas.microsoft.com/office/powerpoint/2010/main" val="85409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55F8A32-A50C-42E8-B773-73D3FB8808C1}" type="slidenum">
              <a:rPr lang="en-US" altLang="ja-JP" smtClean="0"/>
              <a:pPr>
                <a:defRPr/>
              </a:pPr>
              <a:t>‹#›</a:t>
            </a:fld>
            <a:endParaRPr lang="en-US" altLang="ja-JP"/>
          </a:p>
        </p:txBody>
      </p:sp>
    </p:spTree>
    <p:extLst>
      <p:ext uri="{BB962C8B-B14F-4D97-AF65-F5344CB8AC3E}">
        <p14:creationId xmlns:p14="http://schemas.microsoft.com/office/powerpoint/2010/main" val="306043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0E2E493-AC74-421C-A813-42D9E320D318}" type="slidenum">
              <a:rPr lang="en-US" altLang="ja-JP" smtClean="0"/>
              <a:pPr>
                <a:defRPr/>
              </a:pPr>
              <a:t>‹#›</a:t>
            </a:fld>
            <a:endParaRPr lang="en-US" altLang="ja-JP"/>
          </a:p>
        </p:txBody>
      </p:sp>
    </p:spTree>
    <p:extLst>
      <p:ext uri="{BB962C8B-B14F-4D97-AF65-F5344CB8AC3E}">
        <p14:creationId xmlns:p14="http://schemas.microsoft.com/office/powerpoint/2010/main" val="2633997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830461" y="816288"/>
            <a:ext cx="7483078" cy="3875485"/>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830461" y="4777383"/>
            <a:ext cx="7483078" cy="1062633"/>
          </a:xfrm>
          <a:prstGeom prst="rect">
            <a:avLst/>
          </a:prstGeom>
        </p:spPr>
        <p:txBody>
          <a:bodyPr/>
          <a:lstStyle/>
          <a:p>
            <a:r>
              <a:t>タイトルテキスト</a:t>
            </a:r>
          </a:p>
        </p:txBody>
      </p:sp>
      <p:sp>
        <p:nvSpPr>
          <p:cNvPr id="22" name="Shape 22"/>
          <p:cNvSpPr>
            <a:spLocks noGrp="1"/>
          </p:cNvSpPr>
          <p:nvPr>
            <p:ph type="body" sz="quarter"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8971959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69" y="2536031"/>
            <a:ext cx="7358063" cy="1785938"/>
          </a:xfrm>
          <a:prstGeom prst="rect">
            <a:avLst/>
          </a:prstGeom>
        </p:spPr>
        <p:txBody>
          <a:bodyPr/>
          <a:lstStyle/>
          <a:p>
            <a:r>
              <a:t>タイトルテキスト</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801637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5080992" y="866180"/>
            <a:ext cx="3455789" cy="4920258"/>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428625" y="812602"/>
            <a:ext cx="4214813" cy="2509242"/>
          </a:xfrm>
          <a:prstGeom prst="rect">
            <a:avLst/>
          </a:prstGeom>
        </p:spPr>
        <p:txBody>
          <a:bodyPr anchor="b"/>
          <a:lstStyle>
            <a:lvl1pPr>
              <a:defRPr sz="4078"/>
            </a:lvl1pPr>
          </a:lstStyle>
          <a:p>
            <a:r>
              <a:t>タイトルテキスト</a:t>
            </a:r>
          </a:p>
        </p:txBody>
      </p:sp>
      <p:sp>
        <p:nvSpPr>
          <p:cNvPr id="40" name="Shape 40"/>
          <p:cNvSpPr>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8641684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510761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xfrm>
            <a:off x="892969" y="1946672"/>
            <a:ext cx="7358063"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347114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902399" y="2098477"/>
            <a:ext cx="3337815" cy="4232672"/>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892969" y="2071688"/>
            <a:ext cx="3705820" cy="4286250"/>
          </a:xfrm>
          <a:prstGeom prst="rect">
            <a:avLst/>
          </a:prstGeom>
        </p:spPr>
        <p:txBody>
          <a:bodyPr/>
          <a:lstStyle>
            <a:lvl1pPr marL="339316" indent="-339316">
              <a:spcBef>
                <a:spcPts val="2250"/>
              </a:spcBef>
              <a:buBlip>
                <a:blip r:embed="rId2"/>
              </a:buBlip>
              <a:defRPr sz="2250"/>
            </a:lvl1pPr>
            <a:lvl2pPr marL="678632" indent="-339316">
              <a:spcBef>
                <a:spcPts val="2250"/>
              </a:spcBef>
              <a:buBlip>
                <a:blip r:embed="rId2"/>
              </a:buBlip>
              <a:defRPr sz="2250"/>
            </a:lvl2pPr>
            <a:lvl3pPr marL="1017948" indent="-339316">
              <a:spcBef>
                <a:spcPts val="2250"/>
              </a:spcBef>
              <a:buBlip>
                <a:blip r:embed="rId2"/>
              </a:buBlip>
              <a:defRPr sz="2250"/>
            </a:lvl3pPr>
            <a:lvl4pPr marL="1357264" indent="-339316">
              <a:spcBef>
                <a:spcPts val="2250"/>
              </a:spcBef>
              <a:buBlip>
                <a:blip r:embed="rId2"/>
              </a:buBlip>
              <a:defRPr sz="2250"/>
            </a:lvl4pPr>
            <a:lvl5pPr marL="1696580" indent="-339316">
              <a:spcBef>
                <a:spcPts val="2250"/>
              </a:spcBef>
              <a:buBlip>
                <a:blip r:embed="rId2"/>
              </a:buBlip>
              <a:defRPr sz="225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4243395" y="6465094"/>
            <a:ext cx="444032" cy="29738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64990949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966658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113947" y="3528761"/>
            <a:ext cx="3464719" cy="2768204"/>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rot="21600000">
            <a:off x="5111393" y="544711"/>
            <a:ext cx="3464719" cy="2768204"/>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sz="half" idx="15"/>
          </p:nvPr>
        </p:nvSpPr>
        <p:spPr>
          <a:xfrm rot="21600000">
            <a:off x="553640" y="544711"/>
            <a:ext cx="4330899" cy="5768579"/>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2079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3"/>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3172103"/>
            <a:ext cx="7358063" cy="513795"/>
          </a:xfrm>
          <a:prstGeom prst="rect">
            <a:avLst/>
          </a:prstGeom>
        </p:spPr>
        <p:txBody>
          <a:bodyPr>
            <a:spAutoFit/>
          </a:bodyPr>
          <a:lstStyle>
            <a:lvl1pPr marL="0" indent="0" algn="ctr">
              <a:spcBef>
                <a:spcPts val="1687"/>
              </a:spcBef>
              <a:buSzTx/>
              <a:buNone/>
              <a:defRPr sz="2672"/>
            </a:lvl1pPr>
          </a:lstStyle>
          <a:p>
            <a:r>
              <a:t>“ここに引用を入力してください。”</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3026143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a:ln w="889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767521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154FC5C-4959-46A9-865C-163E5FA9E8F0}" type="slidenum">
              <a:rPr lang="en-US" altLang="ja-JP" smtClean="0"/>
              <a:pPr>
                <a:defRPr/>
              </a:pPr>
              <a:t>‹#›</a:t>
            </a:fld>
            <a:endParaRPr lang="en-US" altLang="ja-JP"/>
          </a:p>
        </p:txBody>
      </p:sp>
    </p:spTree>
    <p:extLst>
      <p:ext uri="{BB962C8B-B14F-4D97-AF65-F5344CB8AC3E}">
        <p14:creationId xmlns:p14="http://schemas.microsoft.com/office/powerpoint/2010/main" val="2651344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934411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39515"/>
            <a:ext cx="7358063" cy="1785938"/>
          </a:xfrm>
          <a:prstGeom prst="rect">
            <a:avLst/>
          </a:prstGeom>
        </p:spPr>
        <p:txBody>
          <a:bodyPr anchor="b"/>
          <a:lstStyle/>
          <a:p>
            <a:r>
              <a:t>タイトルテキスト</a:t>
            </a:r>
          </a:p>
        </p:txBody>
      </p:sp>
      <p:sp>
        <p:nvSpPr>
          <p:cNvPr id="12" name="Shape 12"/>
          <p:cNvSpPr>
            <a:spLocks noGrp="1"/>
          </p:cNvSpPr>
          <p:nvPr>
            <p:ph type="body" sz="quarter" idx="1"/>
          </p:nvPr>
        </p:nvSpPr>
        <p:spPr>
          <a:xfrm>
            <a:off x="892969" y="3661172"/>
            <a:ext cx="7358063" cy="1169789"/>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3629969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830461" y="816288"/>
            <a:ext cx="7483078" cy="3875485"/>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830461" y="4777383"/>
            <a:ext cx="7483078" cy="1062633"/>
          </a:xfrm>
          <a:prstGeom prst="rect">
            <a:avLst/>
          </a:prstGeom>
        </p:spPr>
        <p:txBody>
          <a:bodyPr/>
          <a:lstStyle/>
          <a:p>
            <a:r>
              <a:t>タイトルテキスト</a:t>
            </a:r>
          </a:p>
        </p:txBody>
      </p:sp>
      <p:sp>
        <p:nvSpPr>
          <p:cNvPr id="22" name="Shape 22"/>
          <p:cNvSpPr>
            <a:spLocks noGrp="1"/>
          </p:cNvSpPr>
          <p:nvPr>
            <p:ph type="body" sz="quarter"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810795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69" y="2536031"/>
            <a:ext cx="7358063" cy="1785938"/>
          </a:xfrm>
          <a:prstGeom prst="rect">
            <a:avLst/>
          </a:prstGeom>
        </p:spPr>
        <p:txBody>
          <a:bodyPr/>
          <a:lstStyle/>
          <a:p>
            <a:r>
              <a:t>タイトルテキスト</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138122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5080992" y="866180"/>
            <a:ext cx="3455789" cy="4920258"/>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428625" y="812602"/>
            <a:ext cx="4214813" cy="2509242"/>
          </a:xfrm>
          <a:prstGeom prst="rect">
            <a:avLst/>
          </a:prstGeom>
        </p:spPr>
        <p:txBody>
          <a:bodyPr anchor="b"/>
          <a:lstStyle>
            <a:lvl1pPr>
              <a:defRPr sz="4078"/>
            </a:lvl1pPr>
          </a:lstStyle>
          <a:p>
            <a:r>
              <a:t>タイトルテキスト</a:t>
            </a:r>
          </a:p>
        </p:txBody>
      </p:sp>
      <p:sp>
        <p:nvSpPr>
          <p:cNvPr id="40" name="Shape 40"/>
          <p:cNvSpPr>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444109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972473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xfrm>
            <a:off x="892969" y="1946672"/>
            <a:ext cx="7358063"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9749736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902399" y="2098477"/>
            <a:ext cx="3337815" cy="4232672"/>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892969" y="2071688"/>
            <a:ext cx="3705820" cy="4286250"/>
          </a:xfrm>
          <a:prstGeom prst="rect">
            <a:avLst/>
          </a:prstGeom>
        </p:spPr>
        <p:txBody>
          <a:bodyPr/>
          <a:lstStyle>
            <a:lvl1pPr marL="339316" indent="-339316">
              <a:spcBef>
                <a:spcPts val="2250"/>
              </a:spcBef>
              <a:buBlip>
                <a:blip r:embed="rId2"/>
              </a:buBlip>
              <a:defRPr sz="2250"/>
            </a:lvl1pPr>
            <a:lvl2pPr marL="678632" indent="-339316">
              <a:spcBef>
                <a:spcPts val="2250"/>
              </a:spcBef>
              <a:buBlip>
                <a:blip r:embed="rId2"/>
              </a:buBlip>
              <a:defRPr sz="2250"/>
            </a:lvl2pPr>
            <a:lvl3pPr marL="1017948" indent="-339316">
              <a:spcBef>
                <a:spcPts val="2250"/>
              </a:spcBef>
              <a:buBlip>
                <a:blip r:embed="rId2"/>
              </a:buBlip>
              <a:defRPr sz="2250"/>
            </a:lvl3pPr>
            <a:lvl4pPr marL="1357264" indent="-339316">
              <a:spcBef>
                <a:spcPts val="2250"/>
              </a:spcBef>
              <a:buBlip>
                <a:blip r:embed="rId2"/>
              </a:buBlip>
              <a:defRPr sz="2250"/>
            </a:lvl4pPr>
            <a:lvl5pPr marL="1696580" indent="-339316">
              <a:spcBef>
                <a:spcPts val="2250"/>
              </a:spcBef>
              <a:buBlip>
                <a:blip r:embed="rId2"/>
              </a:buBlip>
              <a:defRPr sz="225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4243395" y="6465094"/>
            <a:ext cx="444032" cy="29738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38560848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17314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113947" y="3528761"/>
            <a:ext cx="3464719" cy="2768204"/>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rot="21600000">
            <a:off x="5111393" y="544711"/>
            <a:ext cx="3464719" cy="2768204"/>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sz="half" idx="15"/>
          </p:nvPr>
        </p:nvSpPr>
        <p:spPr>
          <a:xfrm rot="21600000">
            <a:off x="553640" y="544711"/>
            <a:ext cx="4330899" cy="5768579"/>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2141690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6" y="2130850"/>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5" y="3886672"/>
            <a:ext cx="6400354" cy="1752451"/>
          </a:xfrm>
        </p:spPr>
        <p:txBody>
          <a:bodyPr/>
          <a:lstStyle>
            <a:lvl1pPr marL="0" indent="0" algn="ctr">
              <a:buNone/>
              <a:defRPr/>
            </a:lvl1pPr>
            <a:lvl2pPr marL="321076" indent="0" algn="ctr">
              <a:buNone/>
              <a:defRPr/>
            </a:lvl2pPr>
            <a:lvl3pPr marL="642156" indent="0" algn="ctr">
              <a:buNone/>
              <a:defRPr/>
            </a:lvl3pPr>
            <a:lvl4pPr marL="963235" indent="0" algn="ctr">
              <a:buNone/>
              <a:defRPr/>
            </a:lvl4pPr>
            <a:lvl5pPr marL="1284316" indent="0" algn="ctr">
              <a:buNone/>
              <a:defRPr/>
            </a:lvl5pPr>
            <a:lvl6pPr marL="1605396" indent="0" algn="ctr">
              <a:buNone/>
              <a:defRPr/>
            </a:lvl6pPr>
            <a:lvl7pPr marL="1926474" indent="0" algn="ctr">
              <a:buNone/>
              <a:defRPr/>
            </a:lvl7pPr>
            <a:lvl8pPr marL="2247556" indent="0" algn="ctr">
              <a:buNone/>
              <a:defRPr/>
            </a:lvl8pPr>
            <a:lvl9pPr marL="2568634"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98DEA7-23A5-4347-90CB-E1B7B8BD13BB}" type="slidenum">
              <a:rPr lang="en-US"/>
              <a:pPr>
                <a:defRPr/>
              </a:pPr>
              <a:t>‹#›</a:t>
            </a:fld>
            <a:endParaRPr lang="en-US"/>
          </a:p>
        </p:txBody>
      </p:sp>
    </p:spTree>
    <p:extLst>
      <p:ext uri="{BB962C8B-B14F-4D97-AF65-F5344CB8AC3E}">
        <p14:creationId xmlns:p14="http://schemas.microsoft.com/office/powerpoint/2010/main" val="262776675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3"/>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3172103"/>
            <a:ext cx="7358063" cy="513795"/>
          </a:xfrm>
          <a:prstGeom prst="rect">
            <a:avLst/>
          </a:prstGeom>
        </p:spPr>
        <p:txBody>
          <a:bodyPr>
            <a:spAutoFit/>
          </a:bodyPr>
          <a:lstStyle>
            <a:lvl1pPr marL="0" indent="0" algn="ctr">
              <a:spcBef>
                <a:spcPts val="1687"/>
              </a:spcBef>
              <a:buSzTx/>
              <a:buNone/>
              <a:defRPr sz="2672"/>
            </a:lvl1pPr>
          </a:lstStyle>
          <a:p>
            <a:r>
              <a:t>“ここに引用を入力してください。”</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8859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a:ln w="889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832870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216624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DEC75C4-F608-FF45-9830-5655D6CA5DF1}" type="slidenum">
              <a:rPr lang="en-US"/>
              <a:pPr>
                <a:defRPr/>
              </a:pPr>
              <a:t>‹#›</a:t>
            </a:fld>
            <a:endParaRPr lang="en-US"/>
          </a:p>
        </p:txBody>
      </p:sp>
    </p:spTree>
    <p:extLst>
      <p:ext uri="{BB962C8B-B14F-4D97-AF65-F5344CB8AC3E}">
        <p14:creationId xmlns:p14="http://schemas.microsoft.com/office/powerpoint/2010/main" val="39093673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6804"/>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90" y="2906613"/>
            <a:ext cx="7772176" cy="1500188"/>
          </a:xfrm>
        </p:spPr>
        <p:txBody>
          <a:bodyPr anchor="b"/>
          <a:lstStyle>
            <a:lvl1pPr marL="0" indent="0">
              <a:buNone/>
              <a:defRPr sz="1400"/>
            </a:lvl1pPr>
            <a:lvl2pPr marL="321076" indent="0">
              <a:buNone/>
              <a:defRPr sz="1300"/>
            </a:lvl2pPr>
            <a:lvl3pPr marL="642156" indent="0">
              <a:buNone/>
              <a:defRPr sz="1100"/>
            </a:lvl3pPr>
            <a:lvl4pPr marL="963235" indent="0">
              <a:buNone/>
              <a:defRPr sz="1000"/>
            </a:lvl4pPr>
            <a:lvl5pPr marL="1284316" indent="0">
              <a:buNone/>
              <a:defRPr sz="1000"/>
            </a:lvl5pPr>
            <a:lvl6pPr marL="1605396" indent="0">
              <a:buNone/>
              <a:defRPr sz="1000"/>
            </a:lvl6pPr>
            <a:lvl7pPr marL="1926474" indent="0">
              <a:buNone/>
              <a:defRPr sz="1000"/>
            </a:lvl7pPr>
            <a:lvl8pPr marL="2247556" indent="0">
              <a:buNone/>
              <a:defRPr sz="1000"/>
            </a:lvl8pPr>
            <a:lvl9pPr marL="2568634" indent="0">
              <a:buNone/>
              <a:defRPr sz="10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D70C554-2463-114F-8D82-0DF6779DC5FB}" type="slidenum">
              <a:rPr lang="en-US"/>
              <a:pPr>
                <a:defRPr/>
              </a:pPr>
              <a:t>‹#›</a:t>
            </a:fld>
            <a:endParaRPr lang="en-US"/>
          </a:p>
        </p:txBody>
      </p:sp>
    </p:spTree>
    <p:extLst>
      <p:ext uri="{BB962C8B-B14F-4D97-AF65-F5344CB8AC3E}">
        <p14:creationId xmlns:p14="http://schemas.microsoft.com/office/powerpoint/2010/main" val="24918302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586" y="1982416"/>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416"/>
            <a:ext cx="3830836" cy="48756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FF7901D8-590E-6E45-9A01-9D20E0780377}" type="slidenum">
              <a:rPr lang="en-US"/>
              <a:pPr>
                <a:defRPr/>
              </a:pPr>
              <a:t>‹#›</a:t>
            </a:fld>
            <a:endParaRPr lang="en-US"/>
          </a:p>
        </p:txBody>
      </p:sp>
    </p:spTree>
    <p:extLst>
      <p:ext uri="{BB962C8B-B14F-4D97-AF65-F5344CB8AC3E}">
        <p14:creationId xmlns:p14="http://schemas.microsoft.com/office/powerpoint/2010/main" val="11909040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076" indent="0">
              <a:buNone/>
              <a:defRPr sz="1400" b="1"/>
            </a:lvl2pPr>
            <a:lvl3pPr marL="642156" indent="0">
              <a:buNone/>
              <a:defRPr sz="1300" b="1"/>
            </a:lvl3pPr>
            <a:lvl4pPr marL="963235" indent="0">
              <a:buNone/>
              <a:defRPr sz="1100" b="1"/>
            </a:lvl4pPr>
            <a:lvl5pPr marL="1284316" indent="0">
              <a:buNone/>
              <a:defRPr sz="1100" b="1"/>
            </a:lvl5pPr>
            <a:lvl6pPr marL="1605396" indent="0">
              <a:buNone/>
              <a:defRPr sz="1100" b="1"/>
            </a:lvl6pPr>
            <a:lvl7pPr marL="1926474" indent="0">
              <a:buNone/>
              <a:defRPr sz="1100" b="1"/>
            </a:lvl7pPr>
            <a:lvl8pPr marL="2247556" indent="0">
              <a:buNone/>
              <a:defRPr sz="1100" b="1"/>
            </a:lvl8pPr>
            <a:lvl9pPr marL="256863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2"/>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7" y="1534791"/>
            <a:ext cx="4041799" cy="639589"/>
          </a:xfrm>
        </p:spPr>
        <p:txBody>
          <a:bodyPr anchor="b"/>
          <a:lstStyle>
            <a:lvl1pPr marL="0" indent="0">
              <a:buNone/>
              <a:defRPr sz="1700" b="1"/>
            </a:lvl1pPr>
            <a:lvl2pPr marL="321076" indent="0">
              <a:buNone/>
              <a:defRPr sz="1400" b="1"/>
            </a:lvl2pPr>
            <a:lvl3pPr marL="642156" indent="0">
              <a:buNone/>
              <a:defRPr sz="1300" b="1"/>
            </a:lvl3pPr>
            <a:lvl4pPr marL="963235" indent="0">
              <a:buNone/>
              <a:defRPr sz="1100" b="1"/>
            </a:lvl4pPr>
            <a:lvl5pPr marL="1284316" indent="0">
              <a:buNone/>
              <a:defRPr sz="1100" b="1"/>
            </a:lvl5pPr>
            <a:lvl6pPr marL="1605396" indent="0">
              <a:buNone/>
              <a:defRPr sz="1100" b="1"/>
            </a:lvl6pPr>
            <a:lvl7pPr marL="1926474" indent="0">
              <a:buNone/>
              <a:defRPr sz="1100" b="1"/>
            </a:lvl7pPr>
            <a:lvl8pPr marL="2247556" indent="0">
              <a:buNone/>
              <a:defRPr sz="1100" b="1"/>
            </a:lvl8pPr>
            <a:lvl9pPr marL="256863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7" y="2174382"/>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7AFDEC8-5658-414F-B35F-F3D7DD1F5B20}" type="slidenum">
              <a:rPr lang="en-US"/>
              <a:pPr>
                <a:defRPr/>
              </a:pPr>
              <a:t>‹#›</a:t>
            </a:fld>
            <a:endParaRPr lang="en-US"/>
          </a:p>
        </p:txBody>
      </p:sp>
    </p:spTree>
    <p:extLst>
      <p:ext uri="{BB962C8B-B14F-4D97-AF65-F5344CB8AC3E}">
        <p14:creationId xmlns:p14="http://schemas.microsoft.com/office/powerpoint/2010/main" val="29630934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6E6E4375-6957-1F43-9808-92A4B203F9FE}" type="slidenum">
              <a:rPr lang="en-US"/>
              <a:pPr>
                <a:defRPr/>
              </a:pPr>
              <a:t>‹#›</a:t>
            </a:fld>
            <a:endParaRPr lang="en-US"/>
          </a:p>
        </p:txBody>
      </p:sp>
    </p:spTree>
    <p:extLst>
      <p:ext uri="{BB962C8B-B14F-4D97-AF65-F5344CB8AC3E}">
        <p14:creationId xmlns:p14="http://schemas.microsoft.com/office/powerpoint/2010/main" val="13591729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4D4F6A8-C892-0C4D-8B5A-6EF67B285BFF}" type="slidenum">
              <a:rPr lang="en-US"/>
              <a:pPr>
                <a:defRPr/>
              </a:pPr>
              <a:t>‹#›</a:t>
            </a:fld>
            <a:endParaRPr lang="en-US"/>
          </a:p>
        </p:txBody>
      </p:sp>
    </p:spTree>
    <p:extLst>
      <p:ext uri="{BB962C8B-B14F-4D97-AF65-F5344CB8AC3E}">
        <p14:creationId xmlns:p14="http://schemas.microsoft.com/office/powerpoint/2010/main" val="251891129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1" y="273498"/>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71" y="1435448"/>
            <a:ext cx="3008189" cy="4690318"/>
          </a:xfrm>
        </p:spPr>
        <p:txBody>
          <a:bodyPr/>
          <a:lstStyle>
            <a:lvl1pPr marL="0" indent="0">
              <a:buNone/>
              <a:defRPr sz="1000"/>
            </a:lvl1pPr>
            <a:lvl2pPr marL="321076" indent="0">
              <a:buNone/>
              <a:defRPr sz="800"/>
            </a:lvl2pPr>
            <a:lvl3pPr marL="642156" indent="0">
              <a:buNone/>
              <a:defRPr sz="700"/>
            </a:lvl3pPr>
            <a:lvl4pPr marL="963235" indent="0">
              <a:buNone/>
              <a:defRPr sz="600"/>
            </a:lvl4pPr>
            <a:lvl5pPr marL="1284316" indent="0">
              <a:buNone/>
              <a:defRPr sz="600"/>
            </a:lvl5pPr>
            <a:lvl6pPr marL="1605396" indent="0">
              <a:buNone/>
              <a:defRPr sz="600"/>
            </a:lvl6pPr>
            <a:lvl7pPr marL="1926474" indent="0">
              <a:buNone/>
              <a:defRPr sz="600"/>
            </a:lvl7pPr>
            <a:lvl8pPr marL="2247556" indent="0">
              <a:buNone/>
              <a:defRPr sz="600"/>
            </a:lvl8pPr>
            <a:lvl9pPr marL="2568634"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8FD66-D1B5-234D-952B-EB17D887E1C5}" type="slidenum">
              <a:rPr lang="en-US"/>
              <a:pPr>
                <a:defRPr/>
              </a:pPr>
              <a:t>‹#›</a:t>
            </a:fld>
            <a:endParaRPr lang="en-US"/>
          </a:p>
        </p:txBody>
      </p:sp>
    </p:spTree>
    <p:extLst>
      <p:ext uri="{BB962C8B-B14F-4D97-AF65-F5344CB8AC3E}">
        <p14:creationId xmlns:p14="http://schemas.microsoft.com/office/powerpoint/2010/main" val="31878036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1B4130D0-282C-4D50-8BA4-ECEFD8794FBF}" type="slidenum">
              <a:rPr lang="en-US" altLang="ja-JP" smtClean="0"/>
              <a:pPr>
                <a:defRPr/>
              </a:pPr>
              <a:t>‹#›</a:t>
            </a:fld>
            <a:endParaRPr lang="en-US" altLang="ja-JP"/>
          </a:p>
        </p:txBody>
      </p:sp>
    </p:spTree>
    <p:extLst>
      <p:ext uri="{BB962C8B-B14F-4D97-AF65-F5344CB8AC3E}">
        <p14:creationId xmlns:p14="http://schemas.microsoft.com/office/powerpoint/2010/main" val="16509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9" y="4800826"/>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9" y="612800"/>
            <a:ext cx="5486177" cy="4114354"/>
          </a:xfrm>
        </p:spPr>
        <p:txBody>
          <a:bodyPr/>
          <a:lstStyle>
            <a:lvl1pPr marL="0" indent="0">
              <a:buNone/>
              <a:defRPr sz="2200"/>
            </a:lvl1pPr>
            <a:lvl2pPr marL="321076" indent="0">
              <a:buNone/>
              <a:defRPr sz="2000"/>
            </a:lvl2pPr>
            <a:lvl3pPr marL="642156" indent="0">
              <a:buNone/>
              <a:defRPr sz="1700"/>
            </a:lvl3pPr>
            <a:lvl4pPr marL="963235" indent="0">
              <a:buNone/>
              <a:defRPr sz="1400"/>
            </a:lvl4pPr>
            <a:lvl5pPr marL="1284316" indent="0">
              <a:buNone/>
              <a:defRPr sz="1400"/>
            </a:lvl5pPr>
            <a:lvl6pPr marL="1605396" indent="0">
              <a:buNone/>
              <a:defRPr sz="1400"/>
            </a:lvl6pPr>
            <a:lvl7pPr marL="1926474" indent="0">
              <a:buNone/>
              <a:defRPr sz="1400"/>
            </a:lvl7pPr>
            <a:lvl8pPr marL="2247556" indent="0">
              <a:buNone/>
              <a:defRPr sz="1400"/>
            </a:lvl8pPr>
            <a:lvl9pPr marL="2568634" indent="0">
              <a:buNone/>
              <a:defRPr sz="1400"/>
            </a:lvl9pPr>
          </a:lstStyle>
          <a:p>
            <a:pPr lvl="0"/>
            <a:endParaRPr lang="en-US" noProof="0" smtClean="0">
              <a:sym typeface="Arial" charset="0"/>
            </a:endParaRPr>
          </a:p>
        </p:txBody>
      </p:sp>
      <p:sp>
        <p:nvSpPr>
          <p:cNvPr id="4" name="Text Placeholder 3"/>
          <p:cNvSpPr>
            <a:spLocks noGrp="1"/>
          </p:cNvSpPr>
          <p:nvPr>
            <p:ph type="body" sz="half" idx="2"/>
          </p:nvPr>
        </p:nvSpPr>
        <p:spPr>
          <a:xfrm>
            <a:off x="1792659" y="5367860"/>
            <a:ext cx="5486177" cy="804788"/>
          </a:xfrm>
        </p:spPr>
        <p:txBody>
          <a:bodyPr/>
          <a:lstStyle>
            <a:lvl1pPr marL="0" indent="0">
              <a:buNone/>
              <a:defRPr sz="1000"/>
            </a:lvl1pPr>
            <a:lvl2pPr marL="321076" indent="0">
              <a:buNone/>
              <a:defRPr sz="800"/>
            </a:lvl2pPr>
            <a:lvl3pPr marL="642156" indent="0">
              <a:buNone/>
              <a:defRPr sz="700"/>
            </a:lvl3pPr>
            <a:lvl4pPr marL="963235" indent="0">
              <a:buNone/>
              <a:defRPr sz="600"/>
            </a:lvl4pPr>
            <a:lvl5pPr marL="1284316" indent="0">
              <a:buNone/>
              <a:defRPr sz="600"/>
            </a:lvl5pPr>
            <a:lvl6pPr marL="1605396" indent="0">
              <a:buNone/>
              <a:defRPr sz="600"/>
            </a:lvl6pPr>
            <a:lvl7pPr marL="1926474" indent="0">
              <a:buNone/>
              <a:defRPr sz="600"/>
            </a:lvl7pPr>
            <a:lvl8pPr marL="2247556" indent="0">
              <a:buNone/>
              <a:defRPr sz="600"/>
            </a:lvl8pPr>
            <a:lvl9pPr marL="2568634" indent="0">
              <a:buNone/>
              <a:defRPr sz="6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E97FC9F-8FBC-2146-9D79-70EB6B6F4E7C}" type="slidenum">
              <a:rPr lang="en-US"/>
              <a:pPr>
                <a:defRPr/>
              </a:pPr>
              <a:t>‹#›</a:t>
            </a:fld>
            <a:endParaRPr lang="en-US"/>
          </a:p>
        </p:txBody>
      </p:sp>
    </p:spTree>
    <p:extLst>
      <p:ext uri="{BB962C8B-B14F-4D97-AF65-F5344CB8AC3E}">
        <p14:creationId xmlns:p14="http://schemas.microsoft.com/office/powerpoint/2010/main" val="405250000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074A8C9-FB88-3D47-935A-0B6A87B3B4C5}" type="slidenum">
              <a:rPr lang="en-US"/>
              <a:pPr>
                <a:defRPr/>
              </a:pPr>
              <a:t>‹#›</a:t>
            </a:fld>
            <a:endParaRPr lang="en-US"/>
          </a:p>
        </p:txBody>
      </p:sp>
    </p:spTree>
    <p:extLst>
      <p:ext uri="{BB962C8B-B14F-4D97-AF65-F5344CB8AC3E}">
        <p14:creationId xmlns:p14="http://schemas.microsoft.com/office/powerpoint/2010/main" val="24611285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4208" y="384001"/>
            <a:ext cx="1942207"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7587" y="384001"/>
            <a:ext cx="5719465"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8415D5A-2EEE-A347-B9D6-544BC02DC86B}" type="slidenum">
              <a:rPr lang="en-US"/>
              <a:pPr>
                <a:defRPr/>
              </a:pPr>
              <a:t>‹#›</a:t>
            </a:fld>
            <a:endParaRPr lang="en-US"/>
          </a:p>
        </p:txBody>
      </p:sp>
    </p:spTree>
    <p:extLst>
      <p:ext uri="{BB962C8B-B14F-4D97-AF65-F5344CB8AC3E}">
        <p14:creationId xmlns:p14="http://schemas.microsoft.com/office/powerpoint/2010/main" val="11533359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ja-JP" smtClean="0"/>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smtClean="0"/>
              <a:t>Click to edit Master subtitle style</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1FC0E5C-799B-D043-860B-CC655089B80B}"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21579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idx="1"/>
          </p:nvPr>
        </p:nvSpPr>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286EFF-4943-EC4A-9CFD-0C48AB45A45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731850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ja-JP" smtClean="0"/>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EC84F64-C90A-5140-8846-EAD51655A83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259399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59330CB-3B12-3743-8D85-AE4ED5D4214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807664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ja-JP" smtClean="0"/>
              <a:t>Click to edit Master title style</a:t>
            </a:r>
            <a:endParaRPr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859F1330-9778-A241-A79A-B6BEF0CDB32D}"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63495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6C411A3-1119-A241-ABD3-4EB991F0E869}"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769429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D976C9F8-D741-9C43-8978-39F0D8E852F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88055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82A254EE-180C-4956-AFFE-F8689C53720D}" type="slidenum">
              <a:rPr lang="en-US" altLang="ja-JP" smtClean="0"/>
              <a:pPr>
                <a:defRPr/>
              </a:pPr>
              <a:t>‹#›</a:t>
            </a:fld>
            <a:endParaRPr lang="en-US" altLang="ja-JP"/>
          </a:p>
        </p:txBody>
      </p:sp>
    </p:spTree>
    <p:extLst>
      <p:ext uri="{BB962C8B-B14F-4D97-AF65-F5344CB8AC3E}">
        <p14:creationId xmlns:p14="http://schemas.microsoft.com/office/powerpoint/2010/main" val="1266623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ja-JP" smtClean="0"/>
              <a:t>Click to edit Master title style</a:t>
            </a:r>
            <a:endParaRPr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18C9643-02D7-CF4E-B434-4A4BF88B8BE7}"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873161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ja-JP" smtClean="0"/>
              <a:t>Click to edit Master title style</a:t>
            </a:r>
            <a:endParaRPr lang="ja-JP"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48EEE21-0C5F-5A4B-8DEC-4897F96BE2E6}"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629308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480FCE7-F295-B244-ABB4-859A37A5D564}"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497759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ja-JP" smtClean="0"/>
              <a:t>Click to edit Master title style</a:t>
            </a:r>
            <a:endParaRPr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422AA5C-1933-5147-BE2E-ACEBEBD5EDAC}"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949613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ja-JP" smtClean="0"/>
              <a:t>Click to edit Master title style</a:t>
            </a:r>
            <a:endParaRPr lang="ja-JP" alt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ja-JP" altLang="en-US" noProof="0"/>
          </a:p>
        </p:txBody>
      </p:sp>
      <p:sp>
        <p:nvSpPr>
          <p:cNvPr id="4" name="Date Placeholder 3"/>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E9C64333-716E-014C-B19A-A46394E22FCA}"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48481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ltLang="ja-JP" smtClean="0"/>
              <a:t>Click to edit Master title style</a:t>
            </a:r>
            <a:endParaRPr lang="ja-JP" altLang="en-US"/>
          </a:p>
        </p:txBody>
      </p:sp>
      <p:sp>
        <p:nvSpPr>
          <p:cNvPr id="3" name="Content Placeholder 2"/>
          <p:cNvSpPr>
            <a:spLocks noGrp="1"/>
          </p:cNvSpPr>
          <p:nvPr>
            <p:ph sz="quarter" idx="1"/>
          </p:nvPr>
        </p:nvSpPr>
        <p:spPr>
          <a:xfrm>
            <a:off x="457200" y="1600200"/>
            <a:ext cx="4038600" cy="21859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Content Placeholder 4"/>
          <p:cNvSpPr>
            <a:spLocks noGrp="1"/>
          </p:cNvSpPr>
          <p:nvPr>
            <p:ph sz="quarter" idx="3"/>
          </p:nvPr>
        </p:nvSpPr>
        <p:spPr>
          <a:xfrm>
            <a:off x="457200" y="3938588"/>
            <a:ext cx="4038600" cy="21875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6" name="Content Placeholder 5"/>
          <p:cNvSpPr>
            <a:spLocks noGrp="1"/>
          </p:cNvSpPr>
          <p:nvPr>
            <p:ph sz="quarter" idx="4"/>
          </p:nvPr>
        </p:nvSpPr>
        <p:spPr>
          <a:xfrm>
            <a:off x="4648200" y="3938588"/>
            <a:ext cx="4038600" cy="21875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Date Placeholder 6"/>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8" name="Footer Placeholder 7"/>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CAF46EF8-87F3-9048-B8DA-9C65B9B1D8FF}"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280882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ＭＳ Ｐゴシック" charset="0"/>
              </a:defRPr>
            </a:lvl1pPr>
          </a:lstStyle>
          <a:p>
            <a:pPr>
              <a:defRPr/>
            </a:pPr>
            <a:endParaRPr lang="ja-JP" altLang="ja-JP">
              <a:latin typeface="Calibri"/>
            </a:endParaRPr>
          </a:p>
        </p:txBody>
      </p:sp>
      <p:sp>
        <p:nvSpPr>
          <p:cNvPr id="4" name="Rectangle 5"/>
          <p:cNvSpPr>
            <a:spLocks noGrp="1" noChangeArrowheads="1"/>
          </p:cNvSpPr>
          <p:nvPr>
            <p:ph type="ftr" sz="quarter" idx="11"/>
          </p:nvPr>
        </p:nvSpPr>
        <p:spPr/>
        <p:txBody>
          <a:bodyPr/>
          <a:lstStyle>
            <a:lvl1pPr>
              <a:defRPr>
                <a:cs typeface="ＭＳ Ｐゴシック" charset="0"/>
              </a:defRPr>
            </a:lvl1pPr>
          </a:lstStyle>
          <a:p>
            <a:pPr>
              <a:defRPr/>
            </a:pPr>
            <a:endParaRPr lang="ja-JP" altLang="ja-JP">
              <a:latin typeface="Calibri"/>
            </a:endParaRPr>
          </a:p>
        </p:txBody>
      </p:sp>
      <p:sp>
        <p:nvSpPr>
          <p:cNvPr id="5" name="Rectangle 6"/>
          <p:cNvSpPr>
            <a:spLocks noGrp="1" noChangeArrowheads="1"/>
          </p:cNvSpPr>
          <p:nvPr>
            <p:ph type="sldNum" sz="quarter" idx="12"/>
          </p:nvPr>
        </p:nvSpPr>
        <p:spPr/>
        <p:txBody>
          <a:bodyPr/>
          <a:lstStyle>
            <a:lvl1pPr>
              <a:defRPr>
                <a:cs typeface="ＭＳ Ｐゴシック" charset="0"/>
              </a:defRPr>
            </a:lvl1pPr>
          </a:lstStyle>
          <a:p>
            <a:pPr>
              <a:defRPr/>
            </a:pPr>
            <a:fld id="{094D2419-DA57-594B-9486-115D80EF726F}"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234562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ja-JP" smtClean="0"/>
              <a:t>Click to edit Master title style</a:t>
            </a:r>
            <a:endParaRPr lang="ja-JP" altLang="en-US"/>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ja-JP" altLang="en-US" noProof="0"/>
          </a:p>
        </p:txBody>
      </p:sp>
      <p:sp>
        <p:nvSpPr>
          <p:cNvPr id="4" name="Date Placeholder 3"/>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620FECC5-323C-C245-B846-82247F04D4A7}"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95088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694097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ja-JP" smtClean="0"/>
              <a:t>Click to edit Master title style</a:t>
            </a:r>
            <a:endParaRPr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ja-JP" smtClean="0"/>
              <a:t>Click to edit Master subtitle style</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1FC0E5C-799B-D043-860B-CC655089B80B}"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35974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3A16C059-FFFA-4C85-92D5-8825CC46FD3F}" type="slidenum">
              <a:rPr lang="en-US" altLang="ja-JP" smtClean="0"/>
              <a:pPr>
                <a:defRPr/>
              </a:pPr>
              <a:t>‹#›</a:t>
            </a:fld>
            <a:endParaRPr lang="en-US" altLang="ja-JP"/>
          </a:p>
        </p:txBody>
      </p:sp>
    </p:spTree>
    <p:extLst>
      <p:ext uri="{BB962C8B-B14F-4D97-AF65-F5344CB8AC3E}">
        <p14:creationId xmlns:p14="http://schemas.microsoft.com/office/powerpoint/2010/main" val="1655975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idx="1"/>
          </p:nvPr>
        </p:nvSpPr>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286EFF-4943-EC4A-9CFD-0C48AB45A45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604650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ja-JP" smtClean="0"/>
              <a:t>Click to edit Master title style</a:t>
            </a:r>
            <a:endParaRPr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EC84F64-C90A-5140-8846-EAD51655A83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3588383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59330CB-3B12-3743-8D85-AE4ED5D4214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204982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ja-JP" smtClean="0"/>
              <a:t>Click to edit Master title style</a:t>
            </a:r>
            <a:endParaRPr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859F1330-9778-A241-A79A-B6BEF0CDB32D}"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07516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6C411A3-1119-A241-ABD3-4EB991F0E869}"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153470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D976C9F8-D741-9C43-8978-39F0D8E852FE}"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614719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ja-JP" smtClean="0"/>
              <a:t>Click to edit Master title style</a:t>
            </a:r>
            <a:endParaRPr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18C9643-02D7-CF4E-B434-4A4BF88B8BE7}"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400337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ja-JP" smtClean="0"/>
              <a:t>Click to edit Master title style</a:t>
            </a:r>
            <a:endParaRPr lang="ja-JP"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48EEE21-0C5F-5A4B-8DEC-4897F96BE2E6}"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564012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480FCE7-F295-B244-ABB4-859A37A5D564}"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351663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ja-JP" smtClean="0"/>
              <a:t>Click to edit Master title style</a:t>
            </a:r>
            <a:endParaRPr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422AA5C-1933-5147-BE2E-ACEBEBD5EDAC}"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413469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F6405DA3-B255-473E-B43C-7DC90471DDC5}" type="slidenum">
              <a:rPr lang="en-US" altLang="ja-JP" smtClean="0"/>
              <a:pPr>
                <a:defRPr/>
              </a:pPr>
              <a:t>‹#›</a:t>
            </a:fld>
            <a:endParaRPr lang="en-US" altLang="ja-JP"/>
          </a:p>
        </p:txBody>
      </p:sp>
    </p:spTree>
    <p:extLst>
      <p:ext uri="{BB962C8B-B14F-4D97-AF65-F5344CB8AC3E}">
        <p14:creationId xmlns:p14="http://schemas.microsoft.com/office/powerpoint/2010/main" val="3462313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ja-JP" smtClean="0"/>
              <a:t>Click to edit Master title style</a:t>
            </a:r>
            <a:endParaRPr lang="ja-JP" alt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ja-JP" altLang="en-US" noProof="0"/>
          </a:p>
        </p:txBody>
      </p:sp>
      <p:sp>
        <p:nvSpPr>
          <p:cNvPr id="4" name="Date Placeholder 3"/>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E9C64333-716E-014C-B19A-A46394E22FCA}"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2870774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ltLang="ja-JP" smtClean="0"/>
              <a:t>Click to edit Master title style</a:t>
            </a:r>
            <a:endParaRPr lang="ja-JP" altLang="en-US"/>
          </a:p>
        </p:txBody>
      </p:sp>
      <p:sp>
        <p:nvSpPr>
          <p:cNvPr id="3" name="Content Placeholder 2"/>
          <p:cNvSpPr>
            <a:spLocks noGrp="1"/>
          </p:cNvSpPr>
          <p:nvPr>
            <p:ph sz="quarter" idx="1"/>
          </p:nvPr>
        </p:nvSpPr>
        <p:spPr>
          <a:xfrm>
            <a:off x="457200" y="1600200"/>
            <a:ext cx="4038600" cy="21859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Content Placeholder 3"/>
          <p:cNvSpPr>
            <a:spLocks noGrp="1"/>
          </p:cNvSpPr>
          <p:nvPr>
            <p:ph sz="quarter" idx="2"/>
          </p:nvPr>
        </p:nvSpPr>
        <p:spPr>
          <a:xfrm>
            <a:off x="4648200" y="1600200"/>
            <a:ext cx="4038600" cy="21859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Content Placeholder 4"/>
          <p:cNvSpPr>
            <a:spLocks noGrp="1"/>
          </p:cNvSpPr>
          <p:nvPr>
            <p:ph sz="quarter" idx="3"/>
          </p:nvPr>
        </p:nvSpPr>
        <p:spPr>
          <a:xfrm>
            <a:off x="457200" y="3938588"/>
            <a:ext cx="4038600" cy="21875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6" name="Content Placeholder 5"/>
          <p:cNvSpPr>
            <a:spLocks noGrp="1"/>
          </p:cNvSpPr>
          <p:nvPr>
            <p:ph sz="quarter" idx="4"/>
          </p:nvPr>
        </p:nvSpPr>
        <p:spPr>
          <a:xfrm>
            <a:off x="4648200" y="3938588"/>
            <a:ext cx="4038600" cy="21875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Date Placeholder 6"/>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8" name="Footer Placeholder 7"/>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CAF46EF8-87F3-9048-B8DA-9C65B9B1D8FF}"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424102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ＭＳ Ｐゴシック" charset="0"/>
              </a:defRPr>
            </a:lvl1pPr>
          </a:lstStyle>
          <a:p>
            <a:pPr>
              <a:defRPr/>
            </a:pPr>
            <a:endParaRPr lang="ja-JP" altLang="ja-JP">
              <a:latin typeface="Calibri"/>
            </a:endParaRPr>
          </a:p>
        </p:txBody>
      </p:sp>
      <p:sp>
        <p:nvSpPr>
          <p:cNvPr id="4" name="Rectangle 5"/>
          <p:cNvSpPr>
            <a:spLocks noGrp="1" noChangeArrowheads="1"/>
          </p:cNvSpPr>
          <p:nvPr>
            <p:ph type="ftr" sz="quarter" idx="11"/>
          </p:nvPr>
        </p:nvSpPr>
        <p:spPr/>
        <p:txBody>
          <a:bodyPr/>
          <a:lstStyle>
            <a:lvl1pPr>
              <a:defRPr>
                <a:cs typeface="ＭＳ Ｐゴシック" charset="0"/>
              </a:defRPr>
            </a:lvl1pPr>
          </a:lstStyle>
          <a:p>
            <a:pPr>
              <a:defRPr/>
            </a:pPr>
            <a:endParaRPr lang="ja-JP" altLang="ja-JP">
              <a:latin typeface="Calibri"/>
            </a:endParaRPr>
          </a:p>
        </p:txBody>
      </p:sp>
      <p:sp>
        <p:nvSpPr>
          <p:cNvPr id="5" name="Rectangle 6"/>
          <p:cNvSpPr>
            <a:spLocks noGrp="1" noChangeArrowheads="1"/>
          </p:cNvSpPr>
          <p:nvPr>
            <p:ph type="sldNum" sz="quarter" idx="12"/>
          </p:nvPr>
        </p:nvSpPr>
        <p:spPr/>
        <p:txBody>
          <a:bodyPr/>
          <a:lstStyle>
            <a:lvl1pPr>
              <a:defRPr>
                <a:cs typeface="ＭＳ Ｐゴシック" charset="0"/>
              </a:defRPr>
            </a:lvl1pPr>
          </a:lstStyle>
          <a:p>
            <a:pPr>
              <a:defRPr/>
            </a:pPr>
            <a:fld id="{094D2419-DA57-594B-9486-115D80EF726F}"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266636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ja-JP" smtClean="0"/>
              <a:t>Click to edit Master title style</a:t>
            </a:r>
            <a:endParaRPr lang="ja-JP" altLang="en-US"/>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ja-JP" altLang="en-US" noProof="0"/>
          </a:p>
        </p:txBody>
      </p:sp>
      <p:sp>
        <p:nvSpPr>
          <p:cNvPr id="4" name="Date Placeholder 3"/>
          <p:cNvSpPr>
            <a:spLocks noGrp="1"/>
          </p:cNvSpPr>
          <p:nvPr>
            <p:ph type="dt" sz="half" idx="10"/>
          </p:nvPr>
        </p:nvSpPr>
        <p:spPr>
          <a:xfrm>
            <a:off x="457200" y="6245225"/>
            <a:ext cx="2133600" cy="476250"/>
          </a:xfrm>
        </p:spPr>
        <p:txBody>
          <a:bodyPr/>
          <a:lstStyle>
            <a:lvl1pPr>
              <a:defRPr>
                <a:cs typeface="ＭＳ Ｐゴシック" charset="0"/>
              </a:defRPr>
            </a:lvl1pPr>
          </a:lstStyle>
          <a:p>
            <a:pPr>
              <a:defRPr/>
            </a:pPr>
            <a:endParaRPr lang="en-US" altLang="ja-JP">
              <a:latin typeface="Calibri"/>
            </a:endParaRPr>
          </a:p>
        </p:txBody>
      </p:sp>
      <p:sp>
        <p:nvSpPr>
          <p:cNvPr id="5" name="Footer Placeholder 4"/>
          <p:cNvSpPr>
            <a:spLocks noGrp="1"/>
          </p:cNvSpPr>
          <p:nvPr>
            <p:ph type="ftr" sz="quarter" idx="11"/>
          </p:nvPr>
        </p:nvSpPr>
        <p:spPr>
          <a:xfrm>
            <a:off x="3124200" y="6245225"/>
            <a:ext cx="2895600" cy="476250"/>
          </a:xfrm>
        </p:spPr>
        <p:txBody>
          <a:bodyPr/>
          <a:lstStyle>
            <a:lvl1pPr>
              <a:defRPr>
                <a:cs typeface="ＭＳ Ｐゴシック" charset="0"/>
              </a:defRPr>
            </a:lvl1pPr>
          </a:lstStyle>
          <a:p>
            <a:pPr>
              <a:defRPr/>
            </a:pPr>
            <a:endParaRPr lang="en-US" altLang="ja-JP">
              <a:latin typeface="Calibri"/>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cs typeface="ＭＳ Ｐゴシック" charset="0"/>
              </a:defRPr>
            </a:lvl1pPr>
          </a:lstStyle>
          <a:p>
            <a:pPr>
              <a:defRPr/>
            </a:pPr>
            <a:fld id="{620FECC5-323C-C245-B846-82247F04D4A7}" type="slidenum">
              <a:rPr lang="en-US" altLang="ja-JP">
                <a:latin typeface="Calibri"/>
              </a:rPr>
              <a:pPr>
                <a:defRPr/>
              </a:pPr>
              <a:t>‹#›</a:t>
            </a:fld>
            <a:endParaRPr lang="en-US" altLang="ja-JP">
              <a:latin typeface="Calibri"/>
            </a:endParaRPr>
          </a:p>
        </p:txBody>
      </p:sp>
    </p:spTree>
    <p:extLst>
      <p:ext uri="{BB962C8B-B14F-4D97-AF65-F5344CB8AC3E}">
        <p14:creationId xmlns:p14="http://schemas.microsoft.com/office/powerpoint/2010/main" val="134017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7086435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126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kumimoji="1">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smtClean="0"/>
            </a:lvl1pPr>
          </a:lstStyle>
          <a:p>
            <a:pPr>
              <a:defRPr/>
            </a:pPr>
            <a:fld id="{F1CB178A-E082-D143-BCCF-30F3ABA48AC1}" type="slidenum">
              <a:rPr lang="en-US"/>
              <a:pPr>
                <a:defRPr/>
              </a:pPr>
              <a:t>‹#›</a:t>
            </a:fld>
            <a:endParaRPr lang="en-US"/>
          </a:p>
        </p:txBody>
      </p:sp>
    </p:spTree>
    <p:extLst>
      <p:ext uri="{BB962C8B-B14F-4D97-AF65-F5344CB8AC3E}">
        <p14:creationId xmlns:p14="http://schemas.microsoft.com/office/powerpoint/2010/main" val="4121822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5" indent="0" algn="ctr">
              <a:buNone/>
              <a:defRPr>
                <a:solidFill>
                  <a:schemeClr val="tx1">
                    <a:tint val="75000"/>
                  </a:schemeClr>
                </a:solidFill>
              </a:defRPr>
            </a:lvl2pPr>
            <a:lvl3pPr marL="685808" indent="0" algn="ctr">
              <a:buNone/>
              <a:defRPr>
                <a:solidFill>
                  <a:schemeClr val="tx1">
                    <a:tint val="75000"/>
                  </a:schemeClr>
                </a:solidFill>
              </a:defRPr>
            </a:lvl3pPr>
            <a:lvl4pPr marL="1028713" indent="0" algn="ctr">
              <a:buNone/>
              <a:defRPr>
                <a:solidFill>
                  <a:schemeClr val="tx1">
                    <a:tint val="75000"/>
                  </a:schemeClr>
                </a:solidFill>
              </a:defRPr>
            </a:lvl4pPr>
            <a:lvl5pPr marL="1371617" indent="0" algn="ctr">
              <a:buNone/>
              <a:defRPr>
                <a:solidFill>
                  <a:schemeClr val="tx1">
                    <a:tint val="75000"/>
                  </a:schemeClr>
                </a:solidFill>
              </a:defRPr>
            </a:lvl5pPr>
            <a:lvl6pPr marL="1714522" indent="0" algn="ctr">
              <a:buNone/>
              <a:defRPr>
                <a:solidFill>
                  <a:schemeClr val="tx1">
                    <a:tint val="75000"/>
                  </a:schemeClr>
                </a:solidFill>
              </a:defRPr>
            </a:lvl6pPr>
            <a:lvl7pPr marL="2057426" indent="0" algn="ctr">
              <a:buNone/>
              <a:defRPr>
                <a:solidFill>
                  <a:schemeClr val="tx1">
                    <a:tint val="75000"/>
                  </a:schemeClr>
                </a:solidFill>
              </a:defRPr>
            </a:lvl7pPr>
            <a:lvl8pPr marL="2400330" indent="0" algn="ctr">
              <a:buNone/>
              <a:defRPr>
                <a:solidFill>
                  <a:schemeClr val="tx1">
                    <a:tint val="75000"/>
                  </a:schemeClr>
                </a:solidFill>
              </a:defRPr>
            </a:lvl8pPr>
            <a:lvl9pPr marL="2743235"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3D444509-8706-6D43-A513-50F4B536457A}" type="datetimeFigureOut">
              <a:rPr lang="ja-JP" altLang="en-US"/>
              <a:pPr>
                <a:defRPr/>
              </a:pPr>
              <a:t>2016/4/28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F35F642-6910-034D-9B78-5D179C78719E}" type="slidenum">
              <a:rPr lang="ja-JP" altLang="en-US"/>
              <a:pPr>
                <a:defRPr/>
              </a:pPr>
              <a:t>‹#›</a:t>
            </a:fld>
            <a:endParaRPr lang="ja-JP" altLang="en-US"/>
          </a:p>
        </p:txBody>
      </p:sp>
    </p:spTree>
    <p:extLst>
      <p:ext uri="{BB962C8B-B14F-4D97-AF65-F5344CB8AC3E}">
        <p14:creationId xmlns:p14="http://schemas.microsoft.com/office/powerpoint/2010/main" val="393287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796C8FBB-F594-FD45-9990-64CCCEE78463}" type="datetimeFigureOut">
              <a:rPr lang="ja-JP" altLang="en-US"/>
              <a:pPr>
                <a:defRPr/>
              </a:pPr>
              <a:t>2016/4/28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A0A9F513-339C-6546-848A-6E7740F69ED5}" type="slidenum">
              <a:rPr lang="ja-JP" altLang="en-US"/>
              <a:pPr>
                <a:defRPr/>
              </a:pPr>
              <a:t>‹#›</a:t>
            </a:fld>
            <a:endParaRPr lang="ja-JP" altLang="en-US"/>
          </a:p>
        </p:txBody>
      </p:sp>
    </p:spTree>
    <p:extLst>
      <p:ext uri="{BB962C8B-B14F-4D97-AF65-F5344CB8AC3E}">
        <p14:creationId xmlns:p14="http://schemas.microsoft.com/office/powerpoint/2010/main" val="171567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1500">
                <a:solidFill>
                  <a:schemeClr val="tx1">
                    <a:tint val="75000"/>
                  </a:schemeClr>
                </a:solidFill>
              </a:defRPr>
            </a:lvl1pPr>
            <a:lvl2pPr marL="342905" indent="0">
              <a:buNone/>
              <a:defRPr sz="1350">
                <a:solidFill>
                  <a:schemeClr val="tx1">
                    <a:tint val="75000"/>
                  </a:schemeClr>
                </a:solidFill>
              </a:defRPr>
            </a:lvl2pPr>
            <a:lvl3pPr marL="685808" indent="0">
              <a:buNone/>
              <a:defRPr sz="1200">
                <a:solidFill>
                  <a:schemeClr val="tx1">
                    <a:tint val="75000"/>
                  </a:schemeClr>
                </a:solidFill>
              </a:defRPr>
            </a:lvl3pPr>
            <a:lvl4pPr marL="1028713" indent="0">
              <a:buNone/>
              <a:defRPr sz="1050">
                <a:solidFill>
                  <a:schemeClr val="tx1">
                    <a:tint val="75000"/>
                  </a:schemeClr>
                </a:solidFill>
              </a:defRPr>
            </a:lvl4pPr>
            <a:lvl5pPr marL="1371617" indent="0">
              <a:buNone/>
              <a:defRPr sz="1050">
                <a:solidFill>
                  <a:schemeClr val="tx1">
                    <a:tint val="75000"/>
                  </a:schemeClr>
                </a:solidFill>
              </a:defRPr>
            </a:lvl5pPr>
            <a:lvl6pPr marL="1714522" indent="0">
              <a:buNone/>
              <a:defRPr sz="1050">
                <a:solidFill>
                  <a:schemeClr val="tx1">
                    <a:tint val="75000"/>
                  </a:schemeClr>
                </a:solidFill>
              </a:defRPr>
            </a:lvl6pPr>
            <a:lvl7pPr marL="2057426" indent="0">
              <a:buNone/>
              <a:defRPr sz="1050">
                <a:solidFill>
                  <a:schemeClr val="tx1">
                    <a:tint val="75000"/>
                  </a:schemeClr>
                </a:solidFill>
              </a:defRPr>
            </a:lvl7pPr>
            <a:lvl8pPr marL="2400330" indent="0">
              <a:buNone/>
              <a:defRPr sz="1050">
                <a:solidFill>
                  <a:schemeClr val="tx1">
                    <a:tint val="75000"/>
                  </a:schemeClr>
                </a:solidFill>
              </a:defRPr>
            </a:lvl8pPr>
            <a:lvl9pPr marL="2743235" indent="0">
              <a:buNone/>
              <a:defRPr sz="105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DFBDC27-393A-8F48-B883-DBA79FDA4C28}" type="datetimeFigureOut">
              <a:rPr lang="ja-JP" altLang="en-US"/>
              <a:pPr>
                <a:defRPr/>
              </a:pPr>
              <a:t>2016/4/28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B701AB1-61D4-2D43-9A38-A21266653F15}" type="slidenum">
              <a:rPr lang="ja-JP" altLang="en-US"/>
              <a:pPr>
                <a:defRPr/>
              </a:pPr>
              <a:t>‹#›</a:t>
            </a:fld>
            <a:endParaRPr lang="ja-JP" altLang="en-US"/>
          </a:p>
        </p:txBody>
      </p:sp>
    </p:spTree>
    <p:extLst>
      <p:ext uri="{BB962C8B-B14F-4D97-AF65-F5344CB8AC3E}">
        <p14:creationId xmlns:p14="http://schemas.microsoft.com/office/powerpoint/2010/main" val="2033779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B2E54F38-809D-E549-85C1-F30A08A538AC}" type="datetimeFigureOut">
              <a:rPr lang="ja-JP" altLang="en-US"/>
              <a:pPr>
                <a:defRPr/>
              </a:pPr>
              <a:t>2016/4/28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95AE8F36-EF83-054F-B8DA-F8AB8A8DA6CB}" type="slidenum">
              <a:rPr lang="ja-JP" altLang="en-US"/>
              <a:pPr>
                <a:defRPr/>
              </a:pPr>
              <a:t>‹#›</a:t>
            </a:fld>
            <a:endParaRPr lang="ja-JP" altLang="en-US"/>
          </a:p>
        </p:txBody>
      </p:sp>
    </p:spTree>
    <p:extLst>
      <p:ext uri="{BB962C8B-B14F-4D97-AF65-F5344CB8AC3E}">
        <p14:creationId xmlns:p14="http://schemas.microsoft.com/office/powerpoint/2010/main" val="18945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2FF2DC67-BC6C-4AA5-9F95-81D03ADA76B5}" type="slidenum">
              <a:rPr lang="en-US" altLang="ja-JP" smtClean="0"/>
              <a:pPr>
                <a:defRPr/>
              </a:pPr>
              <a:t>‹#›</a:t>
            </a:fld>
            <a:endParaRPr lang="en-US" altLang="ja-JP"/>
          </a:p>
        </p:txBody>
      </p:sp>
    </p:spTree>
    <p:extLst>
      <p:ext uri="{BB962C8B-B14F-4D97-AF65-F5344CB8AC3E}">
        <p14:creationId xmlns:p14="http://schemas.microsoft.com/office/powerpoint/2010/main" val="2958165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1800" b="1"/>
            </a:lvl1pPr>
            <a:lvl2pPr marL="342905" indent="0">
              <a:buNone/>
              <a:defRPr sz="1500" b="1"/>
            </a:lvl2pPr>
            <a:lvl3pPr marL="685808" indent="0">
              <a:buNone/>
              <a:defRPr sz="1350" b="1"/>
            </a:lvl3pPr>
            <a:lvl4pPr marL="1028713" indent="0">
              <a:buNone/>
              <a:defRPr sz="1200" b="1"/>
            </a:lvl4pPr>
            <a:lvl5pPr marL="1371617" indent="0">
              <a:buNone/>
              <a:defRPr sz="1200" b="1"/>
            </a:lvl5pPr>
            <a:lvl6pPr marL="1714522" indent="0">
              <a:buNone/>
              <a:defRPr sz="1200" b="1"/>
            </a:lvl6pPr>
            <a:lvl7pPr marL="2057426" indent="0">
              <a:buNone/>
              <a:defRPr sz="1200" b="1"/>
            </a:lvl7pPr>
            <a:lvl8pPr marL="2400330" indent="0">
              <a:buNone/>
              <a:defRPr sz="1200" b="1"/>
            </a:lvl8pPr>
            <a:lvl9pPr marL="2743235" indent="0">
              <a:buNone/>
              <a:defRPr sz="12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F60D64CB-B9E9-9B42-A9BA-2552FAC4753F}" type="datetimeFigureOut">
              <a:rPr lang="ja-JP" altLang="en-US"/>
              <a:pPr>
                <a:defRPr/>
              </a:pPr>
              <a:t>2016/4/28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B2EF5EBC-F16D-AF4E-A85E-3824EFA55ED2}" type="slidenum">
              <a:rPr lang="ja-JP" altLang="en-US"/>
              <a:pPr>
                <a:defRPr/>
              </a:pPr>
              <a:t>‹#›</a:t>
            </a:fld>
            <a:endParaRPr lang="ja-JP" altLang="en-US"/>
          </a:p>
        </p:txBody>
      </p:sp>
    </p:spTree>
    <p:extLst>
      <p:ext uri="{BB962C8B-B14F-4D97-AF65-F5344CB8AC3E}">
        <p14:creationId xmlns:p14="http://schemas.microsoft.com/office/powerpoint/2010/main" val="106976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F0BBD52E-B303-D041-92A2-4636E474FBB5}" type="datetimeFigureOut">
              <a:rPr lang="ja-JP" altLang="en-US"/>
              <a:pPr>
                <a:defRPr/>
              </a:pPr>
              <a:t>2016/4/28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6B8329BC-778C-B94D-8EC6-23C770A37B92}" type="slidenum">
              <a:rPr lang="ja-JP" altLang="en-US"/>
              <a:pPr>
                <a:defRPr/>
              </a:pPr>
              <a:t>‹#›</a:t>
            </a:fld>
            <a:endParaRPr lang="ja-JP" altLang="en-US"/>
          </a:p>
        </p:txBody>
      </p:sp>
    </p:spTree>
    <p:extLst>
      <p:ext uri="{BB962C8B-B14F-4D97-AF65-F5344CB8AC3E}">
        <p14:creationId xmlns:p14="http://schemas.microsoft.com/office/powerpoint/2010/main" val="1871414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697D5F49-3AE4-3742-86E9-B1B2FEA5C7AE}" type="datetimeFigureOut">
              <a:rPr lang="ja-JP" altLang="en-US"/>
              <a:pPr>
                <a:defRPr/>
              </a:pPr>
              <a:t>2016/4/28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1F462558-59A3-1343-9B1C-F47BAC394902}" type="slidenum">
              <a:rPr lang="ja-JP" altLang="en-US"/>
              <a:pPr>
                <a:defRPr/>
              </a:pPr>
              <a:t>‹#›</a:t>
            </a:fld>
            <a:endParaRPr lang="ja-JP" altLang="en-US"/>
          </a:p>
        </p:txBody>
      </p:sp>
    </p:spTree>
    <p:extLst>
      <p:ext uri="{BB962C8B-B14F-4D97-AF65-F5344CB8AC3E}">
        <p14:creationId xmlns:p14="http://schemas.microsoft.com/office/powerpoint/2010/main" val="1610589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5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3"/>
            <a:ext cx="5111751"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050"/>
            </a:lvl1pPr>
            <a:lvl2pPr marL="342905" indent="0">
              <a:buNone/>
              <a:defRPr sz="900"/>
            </a:lvl2pPr>
            <a:lvl3pPr marL="685808" indent="0">
              <a:buNone/>
              <a:defRPr sz="750"/>
            </a:lvl3pPr>
            <a:lvl4pPr marL="1028713" indent="0">
              <a:buNone/>
              <a:defRPr sz="675"/>
            </a:lvl4pPr>
            <a:lvl5pPr marL="1371617" indent="0">
              <a:buNone/>
              <a:defRPr sz="675"/>
            </a:lvl5pPr>
            <a:lvl6pPr marL="1714522" indent="0">
              <a:buNone/>
              <a:defRPr sz="675"/>
            </a:lvl6pPr>
            <a:lvl7pPr marL="2057426" indent="0">
              <a:buNone/>
              <a:defRPr sz="675"/>
            </a:lvl7pPr>
            <a:lvl8pPr marL="2400330" indent="0">
              <a:buNone/>
              <a:defRPr sz="675"/>
            </a:lvl8pPr>
            <a:lvl9pPr marL="2743235"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7E669B3-B88C-A64D-990B-7E1F4F6DCF2E}" type="datetimeFigureOut">
              <a:rPr lang="ja-JP" altLang="en-US"/>
              <a:pPr>
                <a:defRPr/>
              </a:pPr>
              <a:t>2016/4/28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245FB3A2-1438-014E-911C-6B8607AC1347}" type="slidenum">
              <a:rPr lang="ja-JP" altLang="en-US"/>
              <a:pPr>
                <a:defRPr/>
              </a:pPr>
              <a:t>‹#›</a:t>
            </a:fld>
            <a:endParaRPr lang="ja-JP" altLang="en-US"/>
          </a:p>
        </p:txBody>
      </p:sp>
    </p:spTree>
    <p:extLst>
      <p:ext uri="{BB962C8B-B14F-4D97-AF65-F5344CB8AC3E}">
        <p14:creationId xmlns:p14="http://schemas.microsoft.com/office/powerpoint/2010/main" val="5797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2400"/>
            </a:lvl1pPr>
            <a:lvl2pPr marL="342905" indent="0">
              <a:buNone/>
              <a:defRPr sz="2100"/>
            </a:lvl2pPr>
            <a:lvl3pPr marL="685808" indent="0">
              <a:buNone/>
              <a:defRPr sz="1800"/>
            </a:lvl3pPr>
            <a:lvl4pPr marL="1028713" indent="0">
              <a:buNone/>
              <a:defRPr sz="1500"/>
            </a:lvl4pPr>
            <a:lvl5pPr marL="1371617" indent="0">
              <a:buNone/>
              <a:defRPr sz="1500"/>
            </a:lvl5pPr>
            <a:lvl6pPr marL="1714522" indent="0">
              <a:buNone/>
              <a:defRPr sz="1500"/>
            </a:lvl6pPr>
            <a:lvl7pPr marL="2057426" indent="0">
              <a:buNone/>
              <a:defRPr sz="1500"/>
            </a:lvl7pPr>
            <a:lvl8pPr marL="2400330" indent="0">
              <a:buNone/>
              <a:defRPr sz="1500"/>
            </a:lvl8pPr>
            <a:lvl9pPr marL="2743235"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050"/>
            </a:lvl1pPr>
            <a:lvl2pPr marL="342905" indent="0">
              <a:buNone/>
              <a:defRPr sz="900"/>
            </a:lvl2pPr>
            <a:lvl3pPr marL="685808" indent="0">
              <a:buNone/>
              <a:defRPr sz="750"/>
            </a:lvl3pPr>
            <a:lvl4pPr marL="1028713" indent="0">
              <a:buNone/>
              <a:defRPr sz="675"/>
            </a:lvl4pPr>
            <a:lvl5pPr marL="1371617" indent="0">
              <a:buNone/>
              <a:defRPr sz="675"/>
            </a:lvl5pPr>
            <a:lvl6pPr marL="1714522" indent="0">
              <a:buNone/>
              <a:defRPr sz="675"/>
            </a:lvl6pPr>
            <a:lvl7pPr marL="2057426" indent="0">
              <a:buNone/>
              <a:defRPr sz="675"/>
            </a:lvl7pPr>
            <a:lvl8pPr marL="2400330" indent="0">
              <a:buNone/>
              <a:defRPr sz="675"/>
            </a:lvl8pPr>
            <a:lvl9pPr marL="2743235" indent="0">
              <a:buNone/>
              <a:defRPr sz="675"/>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202C795-86A9-3D40-8A86-2C8F0A870BD0}" type="datetimeFigureOut">
              <a:rPr lang="ja-JP" altLang="en-US"/>
              <a:pPr>
                <a:defRPr/>
              </a:pPr>
              <a:t>2016/4/28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F60E0175-ABF6-2546-8879-EBE37893DDF2}" type="slidenum">
              <a:rPr lang="ja-JP" altLang="en-US"/>
              <a:pPr>
                <a:defRPr/>
              </a:pPr>
              <a:t>‹#›</a:t>
            </a:fld>
            <a:endParaRPr lang="ja-JP" altLang="en-US"/>
          </a:p>
        </p:txBody>
      </p:sp>
    </p:spTree>
    <p:extLst>
      <p:ext uri="{BB962C8B-B14F-4D97-AF65-F5344CB8AC3E}">
        <p14:creationId xmlns:p14="http://schemas.microsoft.com/office/powerpoint/2010/main" val="1730691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46B2184-B3E8-E44E-BB02-336D25E61F75}" type="datetimeFigureOut">
              <a:rPr lang="ja-JP" altLang="en-US"/>
              <a:pPr>
                <a:defRPr/>
              </a:pPr>
              <a:t>2016/4/28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3EA91582-47ED-4949-AED1-743E4BB77D25}" type="slidenum">
              <a:rPr lang="ja-JP" altLang="en-US"/>
              <a:pPr>
                <a:defRPr/>
              </a:pPr>
              <a:t>‹#›</a:t>
            </a:fld>
            <a:endParaRPr lang="ja-JP" altLang="en-US"/>
          </a:p>
        </p:txBody>
      </p:sp>
    </p:spTree>
    <p:extLst>
      <p:ext uri="{BB962C8B-B14F-4D97-AF65-F5344CB8AC3E}">
        <p14:creationId xmlns:p14="http://schemas.microsoft.com/office/powerpoint/2010/main" val="2003587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41"/>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1B6A9D7-6FE8-0648-83E0-88EFD6E735B4}" type="datetimeFigureOut">
              <a:rPr lang="ja-JP" altLang="en-US"/>
              <a:pPr>
                <a:defRPr/>
              </a:pPr>
              <a:t>2016/4/28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02C87943-CFE3-5F4D-B700-5ED02506D28E}" type="slidenum">
              <a:rPr lang="ja-JP" altLang="en-US"/>
              <a:pPr>
                <a:defRPr/>
              </a:pPr>
              <a:t>‹#›</a:t>
            </a:fld>
            <a:endParaRPr lang="ja-JP" altLang="en-US"/>
          </a:p>
        </p:txBody>
      </p:sp>
    </p:spTree>
    <p:extLst>
      <p:ext uri="{BB962C8B-B14F-4D97-AF65-F5344CB8AC3E}">
        <p14:creationId xmlns:p14="http://schemas.microsoft.com/office/powerpoint/2010/main" val="71625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39515"/>
            <a:ext cx="7358063" cy="1785938"/>
          </a:xfrm>
          <a:prstGeom prst="rect">
            <a:avLst/>
          </a:prstGeom>
        </p:spPr>
        <p:txBody>
          <a:bodyPr anchor="b"/>
          <a:lstStyle/>
          <a:p>
            <a:r>
              <a:t>タイトルテキスト</a:t>
            </a:r>
          </a:p>
        </p:txBody>
      </p:sp>
      <p:sp>
        <p:nvSpPr>
          <p:cNvPr id="12" name="Shape 12"/>
          <p:cNvSpPr>
            <a:spLocks noGrp="1"/>
          </p:cNvSpPr>
          <p:nvPr>
            <p:ph type="body" sz="quarter" idx="1"/>
          </p:nvPr>
        </p:nvSpPr>
        <p:spPr>
          <a:xfrm>
            <a:off x="892969" y="3661172"/>
            <a:ext cx="7358063" cy="1169789"/>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54395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830461" y="816288"/>
            <a:ext cx="7483078" cy="3875485"/>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830461" y="4777383"/>
            <a:ext cx="7483078" cy="1062633"/>
          </a:xfrm>
          <a:prstGeom prst="rect">
            <a:avLst/>
          </a:prstGeom>
        </p:spPr>
        <p:txBody>
          <a:bodyPr/>
          <a:lstStyle/>
          <a:p>
            <a:r>
              <a:t>タイトルテキスト</a:t>
            </a:r>
          </a:p>
        </p:txBody>
      </p:sp>
      <p:sp>
        <p:nvSpPr>
          <p:cNvPr id="22" name="Shape 22"/>
          <p:cNvSpPr>
            <a:spLocks noGrp="1"/>
          </p:cNvSpPr>
          <p:nvPr>
            <p:ph type="body" sz="quarter"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36543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69" y="2536031"/>
            <a:ext cx="7358063" cy="1785938"/>
          </a:xfrm>
          <a:prstGeom prst="rect">
            <a:avLst/>
          </a:prstGeom>
        </p:spPr>
        <p:txBody>
          <a:bodyPr/>
          <a:lstStyle/>
          <a:p>
            <a:r>
              <a:t>タイトルテキスト</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848981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10DCC5FE-E795-4E27-99A8-55DFA1FCB555}" type="slidenum">
              <a:rPr lang="en-US" altLang="ja-JP" smtClean="0"/>
              <a:pPr>
                <a:defRPr/>
              </a:pPr>
              <a:t>‹#›</a:t>
            </a:fld>
            <a:endParaRPr lang="en-US" altLang="ja-JP"/>
          </a:p>
        </p:txBody>
      </p:sp>
    </p:spTree>
    <p:extLst>
      <p:ext uri="{BB962C8B-B14F-4D97-AF65-F5344CB8AC3E}">
        <p14:creationId xmlns:p14="http://schemas.microsoft.com/office/powerpoint/2010/main" val="811400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5080992" y="866180"/>
            <a:ext cx="3455789" cy="4920258"/>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428625" y="812602"/>
            <a:ext cx="4214813" cy="2509242"/>
          </a:xfrm>
          <a:prstGeom prst="rect">
            <a:avLst/>
          </a:prstGeom>
        </p:spPr>
        <p:txBody>
          <a:bodyPr anchor="b"/>
          <a:lstStyle>
            <a:lvl1pPr>
              <a:defRPr sz="4078"/>
            </a:lvl1pPr>
          </a:lstStyle>
          <a:p>
            <a:r>
              <a:t>タイトルテキスト</a:t>
            </a:r>
          </a:p>
        </p:txBody>
      </p:sp>
      <p:sp>
        <p:nvSpPr>
          <p:cNvPr id="40" name="Shape 40"/>
          <p:cNvSpPr>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69034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3138859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xfrm>
            <a:off x="892969" y="1946672"/>
            <a:ext cx="7358063"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259301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902399" y="2098477"/>
            <a:ext cx="3337815" cy="4232672"/>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892969" y="2071688"/>
            <a:ext cx="3705820" cy="4286250"/>
          </a:xfrm>
          <a:prstGeom prst="rect">
            <a:avLst/>
          </a:prstGeom>
        </p:spPr>
        <p:txBody>
          <a:bodyPr/>
          <a:lstStyle>
            <a:lvl1pPr marL="339316" indent="-339316">
              <a:spcBef>
                <a:spcPts val="2250"/>
              </a:spcBef>
              <a:buBlip>
                <a:blip r:embed="rId2"/>
              </a:buBlip>
              <a:defRPr sz="2250"/>
            </a:lvl1pPr>
            <a:lvl2pPr marL="678632" indent="-339316">
              <a:spcBef>
                <a:spcPts val="2250"/>
              </a:spcBef>
              <a:buBlip>
                <a:blip r:embed="rId2"/>
              </a:buBlip>
              <a:defRPr sz="2250"/>
            </a:lvl2pPr>
            <a:lvl3pPr marL="1017948" indent="-339316">
              <a:spcBef>
                <a:spcPts val="2250"/>
              </a:spcBef>
              <a:buBlip>
                <a:blip r:embed="rId2"/>
              </a:buBlip>
              <a:defRPr sz="2250"/>
            </a:lvl3pPr>
            <a:lvl4pPr marL="1357264" indent="-339316">
              <a:spcBef>
                <a:spcPts val="2250"/>
              </a:spcBef>
              <a:buBlip>
                <a:blip r:embed="rId2"/>
              </a:buBlip>
              <a:defRPr sz="2250"/>
            </a:lvl4pPr>
            <a:lvl5pPr marL="1696580" indent="-339316">
              <a:spcBef>
                <a:spcPts val="2250"/>
              </a:spcBef>
              <a:buBlip>
                <a:blip r:embed="rId2"/>
              </a:buBlip>
              <a:defRPr sz="225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4243395" y="6465094"/>
            <a:ext cx="444032" cy="29738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174394155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122799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113947" y="3528761"/>
            <a:ext cx="3464719" cy="2768204"/>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rot="21600000">
            <a:off x="5111393" y="544711"/>
            <a:ext cx="3464719" cy="2768204"/>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sz="half" idx="15"/>
          </p:nvPr>
        </p:nvSpPr>
        <p:spPr>
          <a:xfrm rot="21600000">
            <a:off x="553640" y="544711"/>
            <a:ext cx="4330899" cy="5768579"/>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466398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3"/>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3172103"/>
            <a:ext cx="7358063" cy="513795"/>
          </a:xfrm>
          <a:prstGeom prst="rect">
            <a:avLst/>
          </a:prstGeom>
        </p:spPr>
        <p:txBody>
          <a:bodyPr>
            <a:spAutoFit/>
          </a:bodyPr>
          <a:lstStyle>
            <a:lvl1pPr marL="0" indent="0" algn="ctr">
              <a:spcBef>
                <a:spcPts val="1687"/>
              </a:spcBef>
              <a:buSzTx/>
              <a:buNone/>
              <a:defRPr sz="2672"/>
            </a:lvl1pPr>
          </a:lstStyle>
          <a:p>
            <a:r>
              <a:t>“ここに引用を入力してください。”</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320626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a:ln w="889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441126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792035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タイトル &amp; サブタイトル">
    <p:spTree>
      <p:nvGrpSpPr>
        <p:cNvPr id="1" name=""/>
        <p:cNvGrpSpPr/>
        <p:nvPr/>
      </p:nvGrpSpPr>
      <p:grpSpPr>
        <a:xfrm>
          <a:off x="0" y="0"/>
          <a:ext cx="0" cy="0"/>
          <a:chOff x="0" y="0"/>
          <a:chExt cx="0" cy="0"/>
        </a:xfrm>
      </p:grpSpPr>
      <p:sp>
        <p:nvSpPr>
          <p:cNvPr id="117" name="Shape 117"/>
          <p:cNvSpPr>
            <a:spLocks noGrp="1"/>
          </p:cNvSpPr>
          <p:nvPr>
            <p:ph type="title"/>
          </p:nvPr>
        </p:nvSpPr>
        <p:spPr>
          <a:xfrm>
            <a:off x="892969" y="1803797"/>
            <a:ext cx="7358063" cy="1785938"/>
          </a:xfrm>
          <a:prstGeom prst="rect">
            <a:avLst/>
          </a:prstGeom>
        </p:spPr>
        <p:txBody>
          <a:bodyPr anchor="b">
            <a:noAutofit/>
          </a:bodyPr>
          <a:lstStyle>
            <a:lvl1pPr>
              <a:defRPr>
                <a:latin typeface="Chalkboard"/>
                <a:ea typeface="Chalkboard"/>
                <a:cs typeface="Chalkboard"/>
                <a:sym typeface="Chalkboard"/>
              </a:defRPr>
            </a:lvl1pPr>
          </a:lstStyle>
          <a:p>
            <a:r>
              <a:t>タイトルテキスト</a:t>
            </a:r>
          </a:p>
        </p:txBody>
      </p:sp>
      <p:sp>
        <p:nvSpPr>
          <p:cNvPr id="118" name="Shape 118"/>
          <p:cNvSpPr>
            <a:spLocks noGrp="1"/>
          </p:cNvSpPr>
          <p:nvPr>
            <p:ph type="body" sz="quarter" idx="1"/>
          </p:nvPr>
        </p:nvSpPr>
        <p:spPr>
          <a:xfrm>
            <a:off x="892969" y="3661172"/>
            <a:ext cx="7358063" cy="1026914"/>
          </a:xfrm>
          <a:prstGeom prst="rect">
            <a:avLst/>
          </a:prstGeom>
        </p:spPr>
        <p:txBody>
          <a:bodyPr anchor="t">
            <a:noAutofit/>
          </a:bodyPr>
          <a:lstStyle>
            <a:lvl1pPr marL="0" indent="0" algn="ctr">
              <a:spcBef>
                <a:spcPts val="0"/>
              </a:spcBef>
              <a:buSzTx/>
              <a:buNone/>
              <a:defRPr>
                <a:latin typeface="Chalkboard"/>
                <a:ea typeface="Chalkboard"/>
                <a:cs typeface="Chalkboard"/>
                <a:sym typeface="Chalkboard"/>
              </a:defRPr>
            </a:lvl1pPr>
            <a:lvl2pPr marL="0" indent="0" algn="ctr">
              <a:spcBef>
                <a:spcPts val="0"/>
              </a:spcBef>
              <a:buSzTx/>
              <a:buNone/>
              <a:defRPr>
                <a:latin typeface="Chalkboard"/>
                <a:ea typeface="Chalkboard"/>
                <a:cs typeface="Chalkboard"/>
                <a:sym typeface="Chalkboard"/>
              </a:defRPr>
            </a:lvl2pPr>
            <a:lvl3pPr marL="0" indent="0" algn="ctr">
              <a:spcBef>
                <a:spcPts val="0"/>
              </a:spcBef>
              <a:buSzTx/>
              <a:buNone/>
              <a:defRPr>
                <a:latin typeface="Chalkboard"/>
                <a:ea typeface="Chalkboard"/>
                <a:cs typeface="Chalkboard"/>
                <a:sym typeface="Chalkboard"/>
              </a:defRPr>
            </a:lvl3pPr>
            <a:lvl4pPr marL="0" indent="0" algn="ctr">
              <a:spcBef>
                <a:spcPts val="0"/>
              </a:spcBef>
              <a:buSzTx/>
              <a:buNone/>
              <a:defRPr>
                <a:latin typeface="Chalkboard"/>
                <a:ea typeface="Chalkboard"/>
                <a:cs typeface="Chalkboard"/>
                <a:sym typeface="Chalkboard"/>
              </a:defRPr>
            </a:lvl4pPr>
            <a:lvl5pPr marL="0" indent="0" algn="ctr">
              <a:spcBef>
                <a:spcPts val="0"/>
              </a:spcBef>
              <a:buSzTx/>
              <a:buNone/>
              <a:defRPr>
                <a:latin typeface="Chalkboard"/>
                <a:ea typeface="Chalkboard"/>
                <a:cs typeface="Chalkboard"/>
                <a:sym typeface="Chalkboard"/>
              </a:defRPr>
            </a:lvl5pPr>
          </a:lstStyle>
          <a:p>
            <a:r>
              <a:t>本文レベル1</a:t>
            </a:r>
          </a:p>
          <a:p>
            <a:pPr lvl="1"/>
            <a:r>
              <a:t>本文レベル2</a:t>
            </a:r>
          </a:p>
          <a:p>
            <a:pPr lvl="2"/>
            <a:r>
              <a:t>本文レベル3</a:t>
            </a:r>
          </a:p>
          <a:p>
            <a:pPr lvl="3"/>
            <a:r>
              <a:t>本文レベル4</a:t>
            </a:r>
          </a:p>
          <a:p>
            <a:pPr lvl="4"/>
            <a:r>
              <a:t>本文レベル 5</a:t>
            </a:r>
          </a:p>
        </p:txBody>
      </p:sp>
      <p:sp>
        <p:nvSpPr>
          <p:cNvPr id="119" name="Shape 119"/>
          <p:cNvSpPr>
            <a:spLocks noGrp="1"/>
          </p:cNvSpPr>
          <p:nvPr>
            <p:ph type="sldNum" sz="quarter" idx="2"/>
          </p:nvPr>
        </p:nvSpPr>
        <p:spPr>
          <a:xfrm>
            <a:off x="4455914" y="6509743"/>
            <a:ext cx="357470" cy="297389"/>
          </a:xfrm>
          <a:prstGeom prst="rect">
            <a:avLst/>
          </a:prstGeom>
        </p:spPr>
        <p:txBody>
          <a:bodyPr/>
          <a:lstStyle>
            <a:lvl1pPr>
              <a:defRPr>
                <a:latin typeface="Chalkboard"/>
                <a:ea typeface="Chalkboard"/>
                <a:cs typeface="Chalkboard"/>
                <a:sym typeface="Chalkboard"/>
              </a:defRPr>
            </a:lvl1pPr>
          </a:lstStyle>
          <a:p>
            <a:fld id="{86CB4B4D-7CA3-9044-876B-883B54F8677D}" type="slidenum">
              <a:rPr/>
              <a:pPr/>
              <a:t>‹#›</a:t>
            </a:fld>
            <a:endParaRPr/>
          </a:p>
        </p:txBody>
      </p:sp>
    </p:spTree>
    <p:extLst>
      <p:ext uri="{BB962C8B-B14F-4D97-AF65-F5344CB8AC3E}">
        <p14:creationId xmlns:p14="http://schemas.microsoft.com/office/powerpoint/2010/main" val="8245936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B4738CE-69AE-4E47-9F0D-9A984DBB919F}" type="slidenum">
              <a:rPr lang="en-US" altLang="ja-JP" smtClean="0"/>
              <a:pPr>
                <a:defRPr/>
              </a:pPr>
              <a:t>‹#›</a:t>
            </a:fld>
            <a:endParaRPr lang="en-US" altLang="ja-JP"/>
          </a:p>
        </p:txBody>
      </p:sp>
    </p:spTree>
    <p:extLst>
      <p:ext uri="{BB962C8B-B14F-4D97-AF65-F5344CB8AC3E}">
        <p14:creationId xmlns:p14="http://schemas.microsoft.com/office/powerpoint/2010/main" val="1875298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タイトル &amp; 箇条書き">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noAutofit/>
          </a:bodyPr>
          <a:lstStyle>
            <a:lvl1pPr>
              <a:defRPr>
                <a:latin typeface="Chalkboard"/>
                <a:ea typeface="Chalkboard"/>
                <a:cs typeface="Chalkboard"/>
                <a:sym typeface="Chalkboard"/>
              </a:defRPr>
            </a:lvl1pPr>
          </a:lstStyle>
          <a:p>
            <a:r>
              <a:t>タイトルテキスト</a:t>
            </a:r>
          </a:p>
        </p:txBody>
      </p:sp>
      <p:sp>
        <p:nvSpPr>
          <p:cNvPr id="127" name="Shape 127"/>
          <p:cNvSpPr>
            <a:spLocks noGrp="1"/>
          </p:cNvSpPr>
          <p:nvPr>
            <p:ph type="body" idx="1"/>
          </p:nvPr>
        </p:nvSpPr>
        <p:spPr>
          <a:xfrm>
            <a:off x="892969" y="2071687"/>
            <a:ext cx="7358063" cy="4036219"/>
          </a:xfrm>
          <a:prstGeom prst="rect">
            <a:avLst/>
          </a:prstGeom>
        </p:spPr>
        <p:txBody>
          <a:bodyPr>
            <a:noAutofit/>
          </a:bodyPr>
          <a:lstStyle>
            <a:lvl1pPr marL="628358" indent="-306901">
              <a:spcBef>
                <a:spcPts val="2109"/>
              </a:spcBef>
              <a:buBlip>
                <a:blip r:embed="rId2"/>
              </a:buBlip>
              <a:defRPr>
                <a:latin typeface="Chalkboard"/>
                <a:ea typeface="Chalkboard"/>
                <a:cs typeface="Chalkboard"/>
                <a:sym typeface="Chalkboard"/>
              </a:defRPr>
            </a:lvl1pPr>
            <a:lvl2pPr marL="1012321" indent="-306901">
              <a:spcBef>
                <a:spcPts val="2109"/>
              </a:spcBef>
              <a:buBlip>
                <a:blip r:embed="rId2"/>
              </a:buBlip>
              <a:defRPr>
                <a:latin typeface="Chalkboard"/>
                <a:ea typeface="Chalkboard"/>
                <a:cs typeface="Chalkboard"/>
                <a:sym typeface="Chalkboard"/>
              </a:defRPr>
            </a:lvl2pPr>
            <a:lvl3pPr marL="1387355" indent="-306901">
              <a:spcBef>
                <a:spcPts val="2109"/>
              </a:spcBef>
              <a:buBlip>
                <a:blip r:embed="rId2"/>
              </a:buBlip>
              <a:defRPr>
                <a:latin typeface="Chalkboard"/>
                <a:ea typeface="Chalkboard"/>
                <a:cs typeface="Chalkboard"/>
                <a:sym typeface="Chalkboard"/>
              </a:defRPr>
            </a:lvl3pPr>
            <a:lvl4pPr marL="1789176" indent="-306901">
              <a:spcBef>
                <a:spcPts val="2109"/>
              </a:spcBef>
              <a:buBlip>
                <a:blip r:embed="rId2"/>
              </a:buBlip>
              <a:defRPr>
                <a:latin typeface="Chalkboard"/>
                <a:ea typeface="Chalkboard"/>
                <a:cs typeface="Chalkboard"/>
                <a:sym typeface="Chalkboard"/>
              </a:defRPr>
            </a:lvl4pPr>
            <a:lvl5pPr marL="2199927" indent="-306901">
              <a:spcBef>
                <a:spcPts val="2109"/>
              </a:spcBef>
              <a:buBlip>
                <a:blip r:embed="rId2"/>
              </a:buBlip>
              <a:defRPr>
                <a:latin typeface="Chalkboard"/>
                <a:ea typeface="Chalkboard"/>
                <a:cs typeface="Chalkboard"/>
                <a:sym typeface="Chalkboard"/>
              </a:defRPr>
            </a:lvl5pPr>
          </a:lstStyle>
          <a:p>
            <a:r>
              <a:t>本文レベル1</a:t>
            </a:r>
          </a:p>
          <a:p>
            <a:pPr lvl="1"/>
            <a:r>
              <a:t>本文レベル2</a:t>
            </a:r>
          </a:p>
          <a:p>
            <a:pPr lvl="2"/>
            <a:r>
              <a:t>本文レベル3</a:t>
            </a:r>
          </a:p>
          <a:p>
            <a:pPr lvl="3"/>
            <a:r>
              <a:t>本文レベル4</a:t>
            </a:r>
          </a:p>
          <a:p>
            <a:pPr lvl="4"/>
            <a:r>
              <a:t>本文レベル 5</a:t>
            </a:r>
          </a:p>
        </p:txBody>
      </p:sp>
      <p:sp>
        <p:nvSpPr>
          <p:cNvPr id="128" name="Shape 128"/>
          <p:cNvSpPr>
            <a:spLocks noGrp="1"/>
          </p:cNvSpPr>
          <p:nvPr>
            <p:ph type="sldNum" sz="quarter" idx="2"/>
          </p:nvPr>
        </p:nvSpPr>
        <p:spPr>
          <a:xfrm>
            <a:off x="4455914" y="6509743"/>
            <a:ext cx="357470" cy="297389"/>
          </a:xfrm>
          <a:prstGeom prst="rect">
            <a:avLst/>
          </a:prstGeom>
        </p:spPr>
        <p:txBody>
          <a:bodyPr/>
          <a:lstStyle>
            <a:lvl1pPr>
              <a:defRPr>
                <a:latin typeface="Chalkboard"/>
                <a:ea typeface="Chalkboard"/>
                <a:cs typeface="Chalkboard"/>
                <a:sym typeface="Chalkboard"/>
              </a:defRPr>
            </a:lvl1pPr>
          </a:lstStyle>
          <a:p>
            <a:fld id="{86CB4B4D-7CA3-9044-876B-883B54F8677D}" type="slidenum">
              <a:rPr/>
              <a:pPr/>
              <a:t>‹#›</a:t>
            </a:fld>
            <a:endParaRPr/>
          </a:p>
        </p:txBody>
      </p:sp>
    </p:spTree>
    <p:extLst>
      <p:ext uri="{BB962C8B-B14F-4D97-AF65-F5344CB8AC3E}">
        <p14:creationId xmlns:p14="http://schemas.microsoft.com/office/powerpoint/2010/main" val="19150540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_タイトル &amp; 箇条書き">
    <p:bg>
      <p:bgPr>
        <a:solidFill>
          <a:srgbClr val="FFFFFF"/>
        </a:solid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892969" y="178594"/>
            <a:ext cx="7358063" cy="1714500"/>
          </a:xfrm>
          <a:prstGeom prst="rect">
            <a:avLst/>
          </a:prstGeom>
        </p:spPr>
        <p:txBody>
          <a:bodyPr>
            <a:noAutofit/>
          </a:bodyPr>
          <a:lstStyle>
            <a:lvl1pPr defTabSz="410751">
              <a:defRPr sz="5906">
                <a:solidFill>
                  <a:srgbClr val="000000"/>
                </a:solidFill>
                <a:latin typeface="ヒラギノ角ゴ Pro W3"/>
                <a:ea typeface="ヒラギノ角ゴ Pro W3"/>
                <a:cs typeface="ヒラギノ角ゴ Pro W3"/>
                <a:sym typeface="ヒラギノ角ゴ Pro W3"/>
              </a:defRPr>
            </a:lvl1pPr>
          </a:lstStyle>
          <a:p>
            <a:r>
              <a:t>タイトルテキスト</a:t>
            </a:r>
          </a:p>
        </p:txBody>
      </p:sp>
      <p:sp>
        <p:nvSpPr>
          <p:cNvPr id="136" name="Shape 136"/>
          <p:cNvSpPr>
            <a:spLocks noGrp="1"/>
          </p:cNvSpPr>
          <p:nvPr>
            <p:ph type="body" idx="1"/>
          </p:nvPr>
        </p:nvSpPr>
        <p:spPr>
          <a:xfrm>
            <a:off x="892969" y="1946672"/>
            <a:ext cx="7358063" cy="4018359"/>
          </a:xfrm>
          <a:prstGeom prst="rect">
            <a:avLst/>
          </a:prstGeom>
        </p:spPr>
        <p:txBody>
          <a:bodyPr>
            <a:noAutofit/>
          </a:bodyPr>
          <a:lstStyle>
            <a:lvl1pPr marL="625056"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1pPr>
            <a:lvl2pPr marL="937584"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2pPr>
            <a:lvl3pPr marL="1250112"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3pPr>
            <a:lvl4pPr marL="1562640"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4pPr>
            <a:lvl5pPr marL="1875168"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5pPr>
          </a:lstStyle>
          <a:p>
            <a:r>
              <a:t>本文レベル1</a:t>
            </a:r>
          </a:p>
          <a:p>
            <a:pPr lvl="1"/>
            <a:r>
              <a:t>本文レベル2</a:t>
            </a:r>
          </a:p>
          <a:p>
            <a:pPr lvl="2"/>
            <a:r>
              <a:t>本文レベル3</a:t>
            </a:r>
          </a:p>
          <a:p>
            <a:pPr lvl="3"/>
            <a:r>
              <a:t>本文レベル4</a:t>
            </a:r>
          </a:p>
          <a:p>
            <a:pPr lvl="4"/>
            <a:r>
              <a:t>本文レベル 5</a:t>
            </a:r>
          </a:p>
        </p:txBody>
      </p:sp>
      <p:sp>
        <p:nvSpPr>
          <p:cNvPr id="137" name="Shape 137"/>
          <p:cNvSpPr>
            <a:spLocks noGrp="1"/>
          </p:cNvSpPr>
          <p:nvPr>
            <p:ph type="sldNum" sz="quarter" idx="2"/>
          </p:nvPr>
        </p:nvSpPr>
        <p:spPr>
          <a:xfrm>
            <a:off x="4421749" y="6536531"/>
            <a:ext cx="309380" cy="297389"/>
          </a:xfrm>
          <a:prstGeom prst="rect">
            <a:avLst/>
          </a:prstGeom>
        </p:spPr>
        <p:txBody>
          <a:bodyPr/>
          <a:lstStyle>
            <a:lvl1pPr defTabSz="410751">
              <a:defRPr>
                <a:solidFill>
                  <a:srgbClr val="000000"/>
                </a:solidFill>
                <a:latin typeface="ヒラギノ角ゴ Pro W3"/>
                <a:ea typeface="ヒラギノ角ゴ Pro W3"/>
                <a:cs typeface="ヒラギノ角ゴ Pro W3"/>
                <a:sym typeface="ヒラギノ角ゴ Pro W3"/>
              </a:defRPr>
            </a:lvl1pPr>
          </a:lstStyle>
          <a:p>
            <a:fld id="{86CB4B4D-7CA3-9044-876B-883B54F8677D}" type="slidenum">
              <a:rPr/>
              <a:pPr/>
              <a:t>‹#›</a:t>
            </a:fld>
            <a:endParaRPr/>
          </a:p>
        </p:txBody>
      </p:sp>
    </p:spTree>
    <p:extLst>
      <p:ext uri="{BB962C8B-B14F-4D97-AF65-F5344CB8AC3E}">
        <p14:creationId xmlns:p14="http://schemas.microsoft.com/office/powerpoint/2010/main" val="55753713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_タイトル &amp; サブタイトル">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892969" y="1151930"/>
            <a:ext cx="7358063" cy="2321719"/>
          </a:xfrm>
          <a:prstGeom prst="rect">
            <a:avLst/>
          </a:prstGeom>
        </p:spPr>
        <p:txBody>
          <a:bodyPr anchor="b">
            <a:noAutofit/>
          </a:bodyPr>
          <a:lstStyle>
            <a:lvl1pPr defTabSz="410751">
              <a:defRPr sz="5906">
                <a:latin typeface="Gill Sans"/>
                <a:ea typeface="Gill Sans"/>
                <a:cs typeface="Gill Sans"/>
                <a:sym typeface="Gill Sans"/>
              </a:defRPr>
            </a:lvl1pPr>
          </a:lstStyle>
          <a:p>
            <a:r>
              <a:t>タイトルテキスト</a:t>
            </a:r>
          </a:p>
        </p:txBody>
      </p:sp>
      <p:sp>
        <p:nvSpPr>
          <p:cNvPr id="145" name="Shape 145"/>
          <p:cNvSpPr>
            <a:spLocks noGrp="1"/>
          </p:cNvSpPr>
          <p:nvPr>
            <p:ph type="body" sz="quarter" idx="1"/>
          </p:nvPr>
        </p:nvSpPr>
        <p:spPr>
          <a:xfrm>
            <a:off x="892969" y="3536156"/>
            <a:ext cx="7358063" cy="794742"/>
          </a:xfrm>
          <a:prstGeom prst="rect">
            <a:avLst/>
          </a:prstGeom>
        </p:spPr>
        <p:txBody>
          <a:bodyPr anchor="t">
            <a:noAutofit/>
          </a:bodyPr>
          <a:lstStyle>
            <a:lvl1pPr marL="0" indent="0" algn="ctr" defTabSz="410751">
              <a:spcBef>
                <a:spcPts val="0"/>
              </a:spcBef>
              <a:buSzTx/>
              <a:buNone/>
              <a:defRPr>
                <a:latin typeface="Gill Sans"/>
                <a:ea typeface="Gill Sans"/>
                <a:cs typeface="Gill Sans"/>
                <a:sym typeface="Gill Sans"/>
              </a:defRPr>
            </a:lvl1pPr>
            <a:lvl2pPr marL="0" indent="0" algn="ctr" defTabSz="410751">
              <a:spcBef>
                <a:spcPts val="0"/>
              </a:spcBef>
              <a:buSzTx/>
              <a:buNone/>
              <a:defRPr>
                <a:latin typeface="Gill Sans"/>
                <a:ea typeface="Gill Sans"/>
                <a:cs typeface="Gill Sans"/>
                <a:sym typeface="Gill Sans"/>
              </a:defRPr>
            </a:lvl2pPr>
            <a:lvl3pPr marL="0" indent="0" algn="ctr" defTabSz="410751">
              <a:spcBef>
                <a:spcPts val="0"/>
              </a:spcBef>
              <a:buSzTx/>
              <a:buNone/>
              <a:defRPr>
                <a:latin typeface="Gill Sans"/>
                <a:ea typeface="Gill Sans"/>
                <a:cs typeface="Gill Sans"/>
                <a:sym typeface="Gill Sans"/>
              </a:defRPr>
            </a:lvl3pPr>
            <a:lvl4pPr marL="0" indent="0" algn="ctr" defTabSz="410751">
              <a:spcBef>
                <a:spcPts val="0"/>
              </a:spcBef>
              <a:buSzTx/>
              <a:buNone/>
              <a:defRPr>
                <a:latin typeface="Gill Sans"/>
                <a:ea typeface="Gill Sans"/>
                <a:cs typeface="Gill Sans"/>
                <a:sym typeface="Gill Sans"/>
              </a:defRPr>
            </a:lvl4pPr>
            <a:lvl5pPr marL="0" indent="0" algn="ctr" defTabSz="410751">
              <a:spcBef>
                <a:spcPts val="0"/>
              </a:spcBef>
              <a:buSzTx/>
              <a:buNone/>
              <a:defRPr>
                <a:latin typeface="Gill Sans"/>
                <a:ea typeface="Gill Sans"/>
                <a:cs typeface="Gill Sans"/>
                <a:sym typeface="Gill Sans"/>
              </a:defRPr>
            </a:lvl5pPr>
          </a:lstStyle>
          <a:p>
            <a:r>
              <a:t>本文レベル1</a:t>
            </a:r>
          </a:p>
          <a:p>
            <a:pPr lvl="1"/>
            <a:r>
              <a:t>本文レベル2</a:t>
            </a:r>
          </a:p>
          <a:p>
            <a:pPr lvl="2"/>
            <a:r>
              <a:t>本文レベル3</a:t>
            </a:r>
          </a:p>
          <a:p>
            <a:pPr lvl="3"/>
            <a:r>
              <a:t>本文レベル4</a:t>
            </a:r>
          </a:p>
          <a:p>
            <a:pPr lvl="4"/>
            <a:r>
              <a:t>本文レベル 5</a:t>
            </a:r>
          </a:p>
        </p:txBody>
      </p:sp>
      <p:sp>
        <p:nvSpPr>
          <p:cNvPr id="146" name="Shape 146"/>
          <p:cNvSpPr>
            <a:spLocks noGrp="1"/>
          </p:cNvSpPr>
          <p:nvPr>
            <p:ph type="sldNum" sz="quarter" idx="2"/>
          </p:nvPr>
        </p:nvSpPr>
        <p:spPr>
          <a:xfrm>
            <a:off x="4446984" y="6509742"/>
            <a:ext cx="299762" cy="297389"/>
          </a:xfrm>
          <a:prstGeom prst="rect">
            <a:avLst/>
          </a:prstGeom>
        </p:spPr>
        <p:txBody>
          <a:bodyPr/>
          <a:lstStyle>
            <a:lvl1pPr defTabSz="410751">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73657006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39515"/>
            <a:ext cx="7358063" cy="1785938"/>
          </a:xfrm>
          <a:prstGeom prst="rect">
            <a:avLst/>
          </a:prstGeom>
        </p:spPr>
        <p:txBody>
          <a:bodyPr anchor="b"/>
          <a:lstStyle/>
          <a:p>
            <a:r>
              <a:t>タイトルテキスト</a:t>
            </a:r>
          </a:p>
        </p:txBody>
      </p:sp>
      <p:sp>
        <p:nvSpPr>
          <p:cNvPr id="12" name="Shape 12"/>
          <p:cNvSpPr>
            <a:spLocks noGrp="1"/>
          </p:cNvSpPr>
          <p:nvPr>
            <p:ph type="body" sz="quarter" idx="1"/>
          </p:nvPr>
        </p:nvSpPr>
        <p:spPr>
          <a:xfrm>
            <a:off x="892969" y="3661172"/>
            <a:ext cx="7358063" cy="1169789"/>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89567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Shape 20"/>
          <p:cNvSpPr>
            <a:spLocks noGrp="1"/>
          </p:cNvSpPr>
          <p:nvPr>
            <p:ph type="pic" idx="13"/>
          </p:nvPr>
        </p:nvSpPr>
        <p:spPr>
          <a:xfrm>
            <a:off x="830461" y="816288"/>
            <a:ext cx="7483078" cy="3875485"/>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830461" y="4777383"/>
            <a:ext cx="7483078" cy="1062633"/>
          </a:xfrm>
          <a:prstGeom prst="rect">
            <a:avLst/>
          </a:prstGeom>
        </p:spPr>
        <p:txBody>
          <a:bodyPr/>
          <a:lstStyle/>
          <a:p>
            <a:r>
              <a:t>タイトルテキスト</a:t>
            </a:r>
          </a:p>
        </p:txBody>
      </p:sp>
      <p:sp>
        <p:nvSpPr>
          <p:cNvPr id="22" name="Shape 22"/>
          <p:cNvSpPr>
            <a:spLocks noGrp="1"/>
          </p:cNvSpPr>
          <p:nvPr>
            <p:ph type="body" sz="quarter" idx="1"/>
          </p:nvPr>
        </p:nvSpPr>
        <p:spPr>
          <a:xfrm>
            <a:off x="830461" y="5893594"/>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174124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Shape 30"/>
          <p:cNvSpPr>
            <a:spLocks noGrp="1"/>
          </p:cNvSpPr>
          <p:nvPr>
            <p:ph type="title"/>
          </p:nvPr>
        </p:nvSpPr>
        <p:spPr>
          <a:xfrm>
            <a:off x="892969" y="2536031"/>
            <a:ext cx="7358063" cy="1785938"/>
          </a:xfrm>
          <a:prstGeom prst="rect">
            <a:avLst/>
          </a:prstGeom>
        </p:spPr>
        <p:txBody>
          <a:bodyPr/>
          <a:lstStyle/>
          <a:p>
            <a:r>
              <a:t>タイトルテキスト</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628799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5080992" y="866180"/>
            <a:ext cx="3455789" cy="4920258"/>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428625" y="812602"/>
            <a:ext cx="4214813" cy="2509242"/>
          </a:xfrm>
          <a:prstGeom prst="rect">
            <a:avLst/>
          </a:prstGeom>
        </p:spPr>
        <p:txBody>
          <a:bodyPr anchor="b"/>
          <a:lstStyle>
            <a:lvl1pPr>
              <a:defRPr sz="4078"/>
            </a:lvl1pPr>
          </a:lstStyle>
          <a:p>
            <a:r>
              <a:t>タイトルテキスト</a:t>
            </a:r>
          </a:p>
        </p:txBody>
      </p:sp>
      <p:sp>
        <p:nvSpPr>
          <p:cNvPr id="40" name="Shape 40"/>
          <p:cNvSpPr>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35143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タイトルテキスト</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278631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タイトルテキスト</a:t>
            </a:r>
          </a:p>
        </p:txBody>
      </p:sp>
      <p:sp>
        <p:nvSpPr>
          <p:cNvPr id="57" name="Shape 57"/>
          <p:cNvSpPr>
            <a:spLocks noGrp="1"/>
          </p:cNvSpPr>
          <p:nvPr>
            <p:ph type="body" idx="1"/>
          </p:nvPr>
        </p:nvSpPr>
        <p:spPr>
          <a:xfrm>
            <a:off x="892969" y="1946672"/>
            <a:ext cx="7358063"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665233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902399" y="2098477"/>
            <a:ext cx="3337815" cy="4232672"/>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タイトルテキスト</a:t>
            </a:r>
          </a:p>
        </p:txBody>
      </p:sp>
      <p:sp>
        <p:nvSpPr>
          <p:cNvPr id="67" name="Shape 67"/>
          <p:cNvSpPr>
            <a:spLocks noGrp="1"/>
          </p:cNvSpPr>
          <p:nvPr>
            <p:ph type="body" sz="half" idx="1"/>
          </p:nvPr>
        </p:nvSpPr>
        <p:spPr>
          <a:xfrm>
            <a:off x="892969" y="2071688"/>
            <a:ext cx="3705820" cy="4286250"/>
          </a:xfrm>
          <a:prstGeom prst="rect">
            <a:avLst/>
          </a:prstGeom>
        </p:spPr>
        <p:txBody>
          <a:bodyPr/>
          <a:lstStyle>
            <a:lvl1pPr marL="339316" indent="-339316">
              <a:spcBef>
                <a:spcPts val="2250"/>
              </a:spcBef>
              <a:buBlip>
                <a:blip r:embed="rId2"/>
              </a:buBlip>
              <a:defRPr sz="2250"/>
            </a:lvl1pPr>
            <a:lvl2pPr marL="678632" indent="-339316">
              <a:spcBef>
                <a:spcPts val="2250"/>
              </a:spcBef>
              <a:buBlip>
                <a:blip r:embed="rId2"/>
              </a:buBlip>
              <a:defRPr sz="2250"/>
            </a:lvl2pPr>
            <a:lvl3pPr marL="1017948" indent="-339316">
              <a:spcBef>
                <a:spcPts val="2250"/>
              </a:spcBef>
              <a:buBlip>
                <a:blip r:embed="rId2"/>
              </a:buBlip>
              <a:defRPr sz="2250"/>
            </a:lvl3pPr>
            <a:lvl4pPr marL="1357264" indent="-339316">
              <a:spcBef>
                <a:spcPts val="2250"/>
              </a:spcBef>
              <a:buBlip>
                <a:blip r:embed="rId2"/>
              </a:buBlip>
              <a:defRPr sz="2250"/>
            </a:lvl4pPr>
            <a:lvl5pPr marL="1696580" indent="-339316">
              <a:spcBef>
                <a:spcPts val="2250"/>
              </a:spcBef>
              <a:buBlip>
                <a:blip r:embed="rId2"/>
              </a:buBlip>
              <a:defRPr sz="2250"/>
            </a:lvl5pPr>
          </a:lstStyle>
          <a:p>
            <a:r>
              <a:t>本文レベル1</a:t>
            </a:r>
          </a:p>
          <a:p>
            <a:pPr lvl="1"/>
            <a:r>
              <a:t>本文レベル2</a:t>
            </a:r>
          </a:p>
          <a:p>
            <a:pPr lvl="2"/>
            <a:r>
              <a:t>本文レベル3</a:t>
            </a:r>
          </a:p>
          <a:p>
            <a:pPr lvl="3"/>
            <a:r>
              <a:t>本文レベル4</a:t>
            </a:r>
          </a:p>
          <a:p>
            <a:pPr lvl="4"/>
            <a:r>
              <a:t>本文レベル 5</a:t>
            </a:r>
          </a:p>
        </p:txBody>
      </p:sp>
      <p:sp>
        <p:nvSpPr>
          <p:cNvPr id="68" name="Shape 68"/>
          <p:cNvSpPr>
            <a:spLocks noGrp="1"/>
          </p:cNvSpPr>
          <p:nvPr>
            <p:ph type="sldNum" sz="quarter" idx="2"/>
          </p:nvPr>
        </p:nvSpPr>
        <p:spPr>
          <a:xfrm>
            <a:off x="4243395" y="6465094"/>
            <a:ext cx="444032" cy="297389"/>
          </a:xfrm>
          <a:prstGeom prst="rect">
            <a:avLst/>
          </a:prstGeom>
        </p:spPr>
        <p:txBody>
          <a:bodyPr/>
          <a:lstStyle>
            <a:lvl1pPr algn="r"/>
          </a:lstStyle>
          <a:p>
            <a:fld id="{86CB4B4D-7CA3-9044-876B-883B54F8677D}" type="slidenum">
              <a:rPr/>
              <a:pPr/>
              <a:t>‹#›</a:t>
            </a:fld>
            <a:endParaRPr/>
          </a:p>
        </p:txBody>
      </p:sp>
    </p:spTree>
    <p:extLst>
      <p:ext uri="{BB962C8B-B14F-4D97-AF65-F5344CB8AC3E}">
        <p14:creationId xmlns:p14="http://schemas.microsoft.com/office/powerpoint/2010/main" val="8097903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B1E3749D-4EA4-48FC-A695-AC2C1304954A}" type="slidenum">
              <a:rPr lang="en-US" altLang="ja-JP" smtClean="0"/>
              <a:pPr>
                <a:defRPr/>
              </a:pPr>
              <a:t>‹#›</a:t>
            </a:fld>
            <a:endParaRPr lang="en-US" altLang="ja-JP"/>
          </a:p>
        </p:txBody>
      </p:sp>
    </p:spTree>
    <p:extLst>
      <p:ext uri="{BB962C8B-B14F-4D97-AF65-F5344CB8AC3E}">
        <p14:creationId xmlns:p14="http://schemas.microsoft.com/office/powerpoint/2010/main" val="12059964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本文レベル1</a:t>
            </a:r>
          </a:p>
          <a:p>
            <a:pPr lvl="1"/>
            <a:r>
              <a:t>本文レベル2</a:t>
            </a:r>
          </a:p>
          <a:p>
            <a:pPr lvl="2"/>
            <a:r>
              <a:t>本文レベル3</a:t>
            </a:r>
          </a:p>
          <a:p>
            <a:pPr lvl="3"/>
            <a:r>
              <a:t>本文レベル4</a:t>
            </a:r>
          </a:p>
          <a:p>
            <a:pPr lvl="4"/>
            <a:r>
              <a:t>本文レベル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174017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画像（3 点）">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5113947" y="3528761"/>
            <a:ext cx="3464719" cy="2768204"/>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rot="21600000">
            <a:off x="5111393" y="544711"/>
            <a:ext cx="3464719" cy="2768204"/>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sz="half" idx="15"/>
          </p:nvPr>
        </p:nvSpPr>
        <p:spPr>
          <a:xfrm rot="21600000">
            <a:off x="553640" y="544711"/>
            <a:ext cx="4330899" cy="5768579"/>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650990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3"/>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3172103"/>
            <a:ext cx="7358063" cy="513795"/>
          </a:xfrm>
          <a:prstGeom prst="rect">
            <a:avLst/>
          </a:prstGeom>
        </p:spPr>
        <p:txBody>
          <a:bodyPr>
            <a:spAutoFit/>
          </a:bodyPr>
          <a:lstStyle>
            <a:lvl1pPr marL="0" indent="0" algn="ctr">
              <a:spcBef>
                <a:spcPts val="1687"/>
              </a:spcBef>
              <a:buSzTx/>
              <a:buNone/>
              <a:defRPr sz="2672"/>
            </a:lvl1pPr>
          </a:lstStyle>
          <a:p>
            <a:r>
              <a:t>“ここに引用を入力してください。”</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027132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a:ln w="889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249387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665144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タイトル &amp; サブタイトル">
    <p:spTree>
      <p:nvGrpSpPr>
        <p:cNvPr id="1" name=""/>
        <p:cNvGrpSpPr/>
        <p:nvPr/>
      </p:nvGrpSpPr>
      <p:grpSpPr>
        <a:xfrm>
          <a:off x="0" y="0"/>
          <a:ext cx="0" cy="0"/>
          <a:chOff x="0" y="0"/>
          <a:chExt cx="0" cy="0"/>
        </a:xfrm>
      </p:grpSpPr>
      <p:sp>
        <p:nvSpPr>
          <p:cNvPr id="117" name="Shape 117"/>
          <p:cNvSpPr>
            <a:spLocks noGrp="1"/>
          </p:cNvSpPr>
          <p:nvPr>
            <p:ph type="title"/>
          </p:nvPr>
        </p:nvSpPr>
        <p:spPr>
          <a:xfrm>
            <a:off x="892969" y="1803797"/>
            <a:ext cx="7358063" cy="1785938"/>
          </a:xfrm>
          <a:prstGeom prst="rect">
            <a:avLst/>
          </a:prstGeom>
        </p:spPr>
        <p:txBody>
          <a:bodyPr anchor="b">
            <a:noAutofit/>
          </a:bodyPr>
          <a:lstStyle>
            <a:lvl1pPr>
              <a:defRPr>
                <a:latin typeface="Chalkboard"/>
                <a:ea typeface="Chalkboard"/>
                <a:cs typeface="Chalkboard"/>
                <a:sym typeface="Chalkboard"/>
              </a:defRPr>
            </a:lvl1pPr>
          </a:lstStyle>
          <a:p>
            <a:r>
              <a:t>タイトルテキスト</a:t>
            </a:r>
          </a:p>
        </p:txBody>
      </p:sp>
      <p:sp>
        <p:nvSpPr>
          <p:cNvPr id="118" name="Shape 118"/>
          <p:cNvSpPr>
            <a:spLocks noGrp="1"/>
          </p:cNvSpPr>
          <p:nvPr>
            <p:ph type="body" sz="quarter" idx="1"/>
          </p:nvPr>
        </p:nvSpPr>
        <p:spPr>
          <a:xfrm>
            <a:off x="892969" y="3661172"/>
            <a:ext cx="7358063" cy="1026914"/>
          </a:xfrm>
          <a:prstGeom prst="rect">
            <a:avLst/>
          </a:prstGeom>
        </p:spPr>
        <p:txBody>
          <a:bodyPr anchor="t">
            <a:noAutofit/>
          </a:bodyPr>
          <a:lstStyle>
            <a:lvl1pPr marL="0" indent="0" algn="ctr">
              <a:spcBef>
                <a:spcPts val="0"/>
              </a:spcBef>
              <a:buSzTx/>
              <a:buNone/>
              <a:defRPr>
                <a:latin typeface="Chalkboard"/>
                <a:ea typeface="Chalkboard"/>
                <a:cs typeface="Chalkboard"/>
                <a:sym typeface="Chalkboard"/>
              </a:defRPr>
            </a:lvl1pPr>
            <a:lvl2pPr marL="0" indent="0" algn="ctr">
              <a:spcBef>
                <a:spcPts val="0"/>
              </a:spcBef>
              <a:buSzTx/>
              <a:buNone/>
              <a:defRPr>
                <a:latin typeface="Chalkboard"/>
                <a:ea typeface="Chalkboard"/>
                <a:cs typeface="Chalkboard"/>
                <a:sym typeface="Chalkboard"/>
              </a:defRPr>
            </a:lvl2pPr>
            <a:lvl3pPr marL="0" indent="0" algn="ctr">
              <a:spcBef>
                <a:spcPts val="0"/>
              </a:spcBef>
              <a:buSzTx/>
              <a:buNone/>
              <a:defRPr>
                <a:latin typeface="Chalkboard"/>
                <a:ea typeface="Chalkboard"/>
                <a:cs typeface="Chalkboard"/>
                <a:sym typeface="Chalkboard"/>
              </a:defRPr>
            </a:lvl3pPr>
            <a:lvl4pPr marL="0" indent="0" algn="ctr">
              <a:spcBef>
                <a:spcPts val="0"/>
              </a:spcBef>
              <a:buSzTx/>
              <a:buNone/>
              <a:defRPr>
                <a:latin typeface="Chalkboard"/>
                <a:ea typeface="Chalkboard"/>
                <a:cs typeface="Chalkboard"/>
                <a:sym typeface="Chalkboard"/>
              </a:defRPr>
            </a:lvl4pPr>
            <a:lvl5pPr marL="0" indent="0" algn="ctr">
              <a:spcBef>
                <a:spcPts val="0"/>
              </a:spcBef>
              <a:buSzTx/>
              <a:buNone/>
              <a:defRPr>
                <a:latin typeface="Chalkboard"/>
                <a:ea typeface="Chalkboard"/>
                <a:cs typeface="Chalkboard"/>
                <a:sym typeface="Chalkboard"/>
              </a:defRPr>
            </a:lvl5pPr>
          </a:lstStyle>
          <a:p>
            <a:r>
              <a:t>本文レベル1</a:t>
            </a:r>
          </a:p>
          <a:p>
            <a:pPr lvl="1"/>
            <a:r>
              <a:t>本文レベル2</a:t>
            </a:r>
          </a:p>
          <a:p>
            <a:pPr lvl="2"/>
            <a:r>
              <a:t>本文レベル3</a:t>
            </a:r>
          </a:p>
          <a:p>
            <a:pPr lvl="3"/>
            <a:r>
              <a:t>本文レベル4</a:t>
            </a:r>
          </a:p>
          <a:p>
            <a:pPr lvl="4"/>
            <a:r>
              <a:t>本文レベル 5</a:t>
            </a:r>
          </a:p>
        </p:txBody>
      </p:sp>
      <p:sp>
        <p:nvSpPr>
          <p:cNvPr id="119" name="Shape 119"/>
          <p:cNvSpPr>
            <a:spLocks noGrp="1"/>
          </p:cNvSpPr>
          <p:nvPr>
            <p:ph type="sldNum" sz="quarter" idx="2"/>
          </p:nvPr>
        </p:nvSpPr>
        <p:spPr>
          <a:xfrm>
            <a:off x="4455914" y="6509743"/>
            <a:ext cx="357470" cy="297389"/>
          </a:xfrm>
          <a:prstGeom prst="rect">
            <a:avLst/>
          </a:prstGeom>
        </p:spPr>
        <p:txBody>
          <a:bodyPr/>
          <a:lstStyle>
            <a:lvl1pPr>
              <a:defRPr>
                <a:latin typeface="Chalkboard"/>
                <a:ea typeface="Chalkboard"/>
                <a:cs typeface="Chalkboard"/>
                <a:sym typeface="Chalkboard"/>
              </a:defRPr>
            </a:lvl1pPr>
          </a:lstStyle>
          <a:p>
            <a:fld id="{86CB4B4D-7CA3-9044-876B-883B54F8677D}" type="slidenum">
              <a:rPr/>
              <a:pPr/>
              <a:t>‹#›</a:t>
            </a:fld>
            <a:endParaRPr/>
          </a:p>
        </p:txBody>
      </p:sp>
    </p:spTree>
    <p:extLst>
      <p:ext uri="{BB962C8B-B14F-4D97-AF65-F5344CB8AC3E}">
        <p14:creationId xmlns:p14="http://schemas.microsoft.com/office/powerpoint/2010/main" val="139786024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タイトル &amp; 箇条書き">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noAutofit/>
          </a:bodyPr>
          <a:lstStyle>
            <a:lvl1pPr>
              <a:defRPr>
                <a:latin typeface="Chalkboard"/>
                <a:ea typeface="Chalkboard"/>
                <a:cs typeface="Chalkboard"/>
                <a:sym typeface="Chalkboard"/>
              </a:defRPr>
            </a:lvl1pPr>
          </a:lstStyle>
          <a:p>
            <a:r>
              <a:t>タイトルテキスト</a:t>
            </a:r>
          </a:p>
        </p:txBody>
      </p:sp>
      <p:sp>
        <p:nvSpPr>
          <p:cNvPr id="127" name="Shape 127"/>
          <p:cNvSpPr>
            <a:spLocks noGrp="1"/>
          </p:cNvSpPr>
          <p:nvPr>
            <p:ph type="body" idx="1"/>
          </p:nvPr>
        </p:nvSpPr>
        <p:spPr>
          <a:xfrm>
            <a:off x="892969" y="2071687"/>
            <a:ext cx="7358063" cy="4036219"/>
          </a:xfrm>
          <a:prstGeom prst="rect">
            <a:avLst/>
          </a:prstGeom>
        </p:spPr>
        <p:txBody>
          <a:bodyPr>
            <a:noAutofit/>
          </a:bodyPr>
          <a:lstStyle>
            <a:lvl1pPr marL="628358" indent="-306901">
              <a:spcBef>
                <a:spcPts val="2109"/>
              </a:spcBef>
              <a:buBlip>
                <a:blip r:embed="rId2"/>
              </a:buBlip>
              <a:defRPr>
                <a:latin typeface="Chalkboard"/>
                <a:ea typeface="Chalkboard"/>
                <a:cs typeface="Chalkboard"/>
                <a:sym typeface="Chalkboard"/>
              </a:defRPr>
            </a:lvl1pPr>
            <a:lvl2pPr marL="1012321" indent="-306901">
              <a:spcBef>
                <a:spcPts val="2109"/>
              </a:spcBef>
              <a:buBlip>
                <a:blip r:embed="rId2"/>
              </a:buBlip>
              <a:defRPr>
                <a:latin typeface="Chalkboard"/>
                <a:ea typeface="Chalkboard"/>
                <a:cs typeface="Chalkboard"/>
                <a:sym typeface="Chalkboard"/>
              </a:defRPr>
            </a:lvl2pPr>
            <a:lvl3pPr marL="1387355" indent="-306901">
              <a:spcBef>
                <a:spcPts val="2109"/>
              </a:spcBef>
              <a:buBlip>
                <a:blip r:embed="rId2"/>
              </a:buBlip>
              <a:defRPr>
                <a:latin typeface="Chalkboard"/>
                <a:ea typeface="Chalkboard"/>
                <a:cs typeface="Chalkboard"/>
                <a:sym typeface="Chalkboard"/>
              </a:defRPr>
            </a:lvl3pPr>
            <a:lvl4pPr marL="1789176" indent="-306901">
              <a:spcBef>
                <a:spcPts val="2109"/>
              </a:spcBef>
              <a:buBlip>
                <a:blip r:embed="rId2"/>
              </a:buBlip>
              <a:defRPr>
                <a:latin typeface="Chalkboard"/>
                <a:ea typeface="Chalkboard"/>
                <a:cs typeface="Chalkboard"/>
                <a:sym typeface="Chalkboard"/>
              </a:defRPr>
            </a:lvl4pPr>
            <a:lvl5pPr marL="2199927" indent="-306901">
              <a:spcBef>
                <a:spcPts val="2109"/>
              </a:spcBef>
              <a:buBlip>
                <a:blip r:embed="rId2"/>
              </a:buBlip>
              <a:defRPr>
                <a:latin typeface="Chalkboard"/>
                <a:ea typeface="Chalkboard"/>
                <a:cs typeface="Chalkboard"/>
                <a:sym typeface="Chalkboard"/>
              </a:defRPr>
            </a:lvl5pPr>
          </a:lstStyle>
          <a:p>
            <a:r>
              <a:t>本文レベル1</a:t>
            </a:r>
          </a:p>
          <a:p>
            <a:pPr lvl="1"/>
            <a:r>
              <a:t>本文レベル2</a:t>
            </a:r>
          </a:p>
          <a:p>
            <a:pPr lvl="2"/>
            <a:r>
              <a:t>本文レベル3</a:t>
            </a:r>
          </a:p>
          <a:p>
            <a:pPr lvl="3"/>
            <a:r>
              <a:t>本文レベル4</a:t>
            </a:r>
          </a:p>
          <a:p>
            <a:pPr lvl="4"/>
            <a:r>
              <a:t>本文レベル 5</a:t>
            </a:r>
          </a:p>
        </p:txBody>
      </p:sp>
      <p:sp>
        <p:nvSpPr>
          <p:cNvPr id="128" name="Shape 128"/>
          <p:cNvSpPr>
            <a:spLocks noGrp="1"/>
          </p:cNvSpPr>
          <p:nvPr>
            <p:ph type="sldNum" sz="quarter" idx="2"/>
          </p:nvPr>
        </p:nvSpPr>
        <p:spPr>
          <a:xfrm>
            <a:off x="4455914" y="6509743"/>
            <a:ext cx="357470" cy="297389"/>
          </a:xfrm>
          <a:prstGeom prst="rect">
            <a:avLst/>
          </a:prstGeom>
        </p:spPr>
        <p:txBody>
          <a:bodyPr/>
          <a:lstStyle>
            <a:lvl1pPr>
              <a:defRPr>
                <a:latin typeface="Chalkboard"/>
                <a:ea typeface="Chalkboard"/>
                <a:cs typeface="Chalkboard"/>
                <a:sym typeface="Chalkboard"/>
              </a:defRPr>
            </a:lvl1pPr>
          </a:lstStyle>
          <a:p>
            <a:fld id="{86CB4B4D-7CA3-9044-876B-883B54F8677D}" type="slidenum">
              <a:rPr/>
              <a:pPr/>
              <a:t>‹#›</a:t>
            </a:fld>
            <a:endParaRPr/>
          </a:p>
        </p:txBody>
      </p:sp>
    </p:spTree>
    <p:extLst>
      <p:ext uri="{BB962C8B-B14F-4D97-AF65-F5344CB8AC3E}">
        <p14:creationId xmlns:p14="http://schemas.microsoft.com/office/powerpoint/2010/main" val="61571708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_タイトル &amp; 箇条書き">
    <p:bg>
      <p:bgPr>
        <a:solidFill>
          <a:srgbClr val="FFFFFF"/>
        </a:solid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892969" y="178594"/>
            <a:ext cx="7358063" cy="1714500"/>
          </a:xfrm>
          <a:prstGeom prst="rect">
            <a:avLst/>
          </a:prstGeom>
        </p:spPr>
        <p:txBody>
          <a:bodyPr>
            <a:noAutofit/>
          </a:bodyPr>
          <a:lstStyle>
            <a:lvl1pPr defTabSz="410751">
              <a:defRPr sz="5906">
                <a:solidFill>
                  <a:srgbClr val="000000"/>
                </a:solidFill>
                <a:latin typeface="ヒラギノ角ゴ Pro W3"/>
                <a:ea typeface="ヒラギノ角ゴ Pro W3"/>
                <a:cs typeface="ヒラギノ角ゴ Pro W3"/>
                <a:sym typeface="ヒラギノ角ゴ Pro W3"/>
              </a:defRPr>
            </a:lvl1pPr>
          </a:lstStyle>
          <a:p>
            <a:r>
              <a:t>タイトルテキスト</a:t>
            </a:r>
          </a:p>
        </p:txBody>
      </p:sp>
      <p:sp>
        <p:nvSpPr>
          <p:cNvPr id="136" name="Shape 136"/>
          <p:cNvSpPr>
            <a:spLocks noGrp="1"/>
          </p:cNvSpPr>
          <p:nvPr>
            <p:ph type="body" idx="1"/>
          </p:nvPr>
        </p:nvSpPr>
        <p:spPr>
          <a:xfrm>
            <a:off x="892969" y="1946672"/>
            <a:ext cx="7358063" cy="4018359"/>
          </a:xfrm>
          <a:prstGeom prst="rect">
            <a:avLst/>
          </a:prstGeom>
        </p:spPr>
        <p:txBody>
          <a:bodyPr>
            <a:noAutofit/>
          </a:bodyPr>
          <a:lstStyle>
            <a:lvl1pPr marL="625056"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1pPr>
            <a:lvl2pPr marL="937584"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2pPr>
            <a:lvl3pPr marL="1250112"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3pPr>
            <a:lvl4pPr marL="1562640"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4pPr>
            <a:lvl5pPr marL="1875168" defTabSz="410751">
              <a:spcBef>
                <a:spcPts val="1687"/>
              </a:spcBef>
              <a:buSzPct val="171000"/>
              <a:buChar char="•"/>
              <a:defRPr sz="2953">
                <a:solidFill>
                  <a:srgbClr val="000000"/>
                </a:solidFill>
                <a:latin typeface="ヒラギノ角ゴ Pro W3"/>
                <a:ea typeface="ヒラギノ角ゴ Pro W3"/>
                <a:cs typeface="ヒラギノ角ゴ Pro W3"/>
                <a:sym typeface="ヒラギノ角ゴ Pro W3"/>
              </a:defRPr>
            </a:lvl5pPr>
          </a:lstStyle>
          <a:p>
            <a:r>
              <a:t>本文レベル1</a:t>
            </a:r>
          </a:p>
          <a:p>
            <a:pPr lvl="1"/>
            <a:r>
              <a:t>本文レベル2</a:t>
            </a:r>
          </a:p>
          <a:p>
            <a:pPr lvl="2"/>
            <a:r>
              <a:t>本文レベル3</a:t>
            </a:r>
          </a:p>
          <a:p>
            <a:pPr lvl="3"/>
            <a:r>
              <a:t>本文レベル4</a:t>
            </a:r>
          </a:p>
          <a:p>
            <a:pPr lvl="4"/>
            <a:r>
              <a:t>本文レベル 5</a:t>
            </a:r>
          </a:p>
        </p:txBody>
      </p:sp>
      <p:sp>
        <p:nvSpPr>
          <p:cNvPr id="137" name="Shape 137"/>
          <p:cNvSpPr>
            <a:spLocks noGrp="1"/>
          </p:cNvSpPr>
          <p:nvPr>
            <p:ph type="sldNum" sz="quarter" idx="2"/>
          </p:nvPr>
        </p:nvSpPr>
        <p:spPr>
          <a:xfrm>
            <a:off x="4421749" y="6536531"/>
            <a:ext cx="309380" cy="297389"/>
          </a:xfrm>
          <a:prstGeom prst="rect">
            <a:avLst/>
          </a:prstGeom>
        </p:spPr>
        <p:txBody>
          <a:bodyPr/>
          <a:lstStyle>
            <a:lvl1pPr defTabSz="410751">
              <a:defRPr>
                <a:solidFill>
                  <a:srgbClr val="000000"/>
                </a:solidFill>
                <a:latin typeface="ヒラギノ角ゴ Pro W3"/>
                <a:ea typeface="ヒラギノ角ゴ Pro W3"/>
                <a:cs typeface="ヒラギノ角ゴ Pro W3"/>
                <a:sym typeface="ヒラギノ角ゴ Pro W3"/>
              </a:defRPr>
            </a:lvl1pPr>
          </a:lstStyle>
          <a:p>
            <a:fld id="{86CB4B4D-7CA3-9044-876B-883B54F8677D}" type="slidenum">
              <a:rPr/>
              <a:pPr/>
              <a:t>‹#›</a:t>
            </a:fld>
            <a:endParaRPr/>
          </a:p>
        </p:txBody>
      </p:sp>
    </p:spTree>
    <p:extLst>
      <p:ext uri="{BB962C8B-B14F-4D97-AF65-F5344CB8AC3E}">
        <p14:creationId xmlns:p14="http://schemas.microsoft.com/office/powerpoint/2010/main" val="131940465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タイトル &amp; サブタイトル">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892969" y="1151930"/>
            <a:ext cx="7358063" cy="2321719"/>
          </a:xfrm>
          <a:prstGeom prst="rect">
            <a:avLst/>
          </a:prstGeom>
        </p:spPr>
        <p:txBody>
          <a:bodyPr anchor="b">
            <a:noAutofit/>
          </a:bodyPr>
          <a:lstStyle>
            <a:lvl1pPr defTabSz="410751">
              <a:defRPr sz="5906">
                <a:latin typeface="Gill Sans"/>
                <a:ea typeface="Gill Sans"/>
                <a:cs typeface="Gill Sans"/>
                <a:sym typeface="Gill Sans"/>
              </a:defRPr>
            </a:lvl1pPr>
          </a:lstStyle>
          <a:p>
            <a:r>
              <a:t>タイトルテキスト</a:t>
            </a:r>
          </a:p>
        </p:txBody>
      </p:sp>
      <p:sp>
        <p:nvSpPr>
          <p:cNvPr id="145" name="Shape 145"/>
          <p:cNvSpPr>
            <a:spLocks noGrp="1"/>
          </p:cNvSpPr>
          <p:nvPr>
            <p:ph type="body" sz="quarter" idx="1"/>
          </p:nvPr>
        </p:nvSpPr>
        <p:spPr>
          <a:xfrm>
            <a:off x="892969" y="3536156"/>
            <a:ext cx="7358063" cy="794742"/>
          </a:xfrm>
          <a:prstGeom prst="rect">
            <a:avLst/>
          </a:prstGeom>
        </p:spPr>
        <p:txBody>
          <a:bodyPr anchor="t">
            <a:noAutofit/>
          </a:bodyPr>
          <a:lstStyle>
            <a:lvl1pPr marL="0" indent="0" algn="ctr" defTabSz="410751">
              <a:spcBef>
                <a:spcPts val="0"/>
              </a:spcBef>
              <a:buSzTx/>
              <a:buNone/>
              <a:defRPr>
                <a:latin typeface="Gill Sans"/>
                <a:ea typeface="Gill Sans"/>
                <a:cs typeface="Gill Sans"/>
                <a:sym typeface="Gill Sans"/>
              </a:defRPr>
            </a:lvl1pPr>
            <a:lvl2pPr marL="0" indent="0" algn="ctr" defTabSz="410751">
              <a:spcBef>
                <a:spcPts val="0"/>
              </a:spcBef>
              <a:buSzTx/>
              <a:buNone/>
              <a:defRPr>
                <a:latin typeface="Gill Sans"/>
                <a:ea typeface="Gill Sans"/>
                <a:cs typeface="Gill Sans"/>
                <a:sym typeface="Gill Sans"/>
              </a:defRPr>
            </a:lvl2pPr>
            <a:lvl3pPr marL="0" indent="0" algn="ctr" defTabSz="410751">
              <a:spcBef>
                <a:spcPts val="0"/>
              </a:spcBef>
              <a:buSzTx/>
              <a:buNone/>
              <a:defRPr>
                <a:latin typeface="Gill Sans"/>
                <a:ea typeface="Gill Sans"/>
                <a:cs typeface="Gill Sans"/>
                <a:sym typeface="Gill Sans"/>
              </a:defRPr>
            </a:lvl3pPr>
            <a:lvl4pPr marL="0" indent="0" algn="ctr" defTabSz="410751">
              <a:spcBef>
                <a:spcPts val="0"/>
              </a:spcBef>
              <a:buSzTx/>
              <a:buNone/>
              <a:defRPr>
                <a:latin typeface="Gill Sans"/>
                <a:ea typeface="Gill Sans"/>
                <a:cs typeface="Gill Sans"/>
                <a:sym typeface="Gill Sans"/>
              </a:defRPr>
            </a:lvl4pPr>
            <a:lvl5pPr marL="0" indent="0" algn="ctr" defTabSz="410751">
              <a:spcBef>
                <a:spcPts val="0"/>
              </a:spcBef>
              <a:buSzTx/>
              <a:buNone/>
              <a:defRPr>
                <a:latin typeface="Gill Sans"/>
                <a:ea typeface="Gill Sans"/>
                <a:cs typeface="Gill Sans"/>
                <a:sym typeface="Gill Sans"/>
              </a:defRPr>
            </a:lvl5pPr>
          </a:lstStyle>
          <a:p>
            <a:r>
              <a:t>本文レベル1</a:t>
            </a:r>
          </a:p>
          <a:p>
            <a:pPr lvl="1"/>
            <a:r>
              <a:t>本文レベル2</a:t>
            </a:r>
          </a:p>
          <a:p>
            <a:pPr lvl="2"/>
            <a:r>
              <a:t>本文レベル3</a:t>
            </a:r>
          </a:p>
          <a:p>
            <a:pPr lvl="3"/>
            <a:r>
              <a:t>本文レベル4</a:t>
            </a:r>
          </a:p>
          <a:p>
            <a:pPr lvl="4"/>
            <a:r>
              <a:t>本文レベル 5</a:t>
            </a:r>
          </a:p>
        </p:txBody>
      </p:sp>
      <p:sp>
        <p:nvSpPr>
          <p:cNvPr id="146" name="Shape 146"/>
          <p:cNvSpPr>
            <a:spLocks noGrp="1"/>
          </p:cNvSpPr>
          <p:nvPr>
            <p:ph type="sldNum" sz="quarter" idx="2"/>
          </p:nvPr>
        </p:nvSpPr>
        <p:spPr>
          <a:xfrm>
            <a:off x="4446984" y="6509742"/>
            <a:ext cx="299762" cy="297389"/>
          </a:xfrm>
          <a:prstGeom prst="rect">
            <a:avLst/>
          </a:prstGeom>
        </p:spPr>
        <p:txBody>
          <a:bodyPr/>
          <a:lstStyle>
            <a:lvl1pPr defTabSz="410751">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154924145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タイトル &amp; サブタイトル">
    <p:spTree>
      <p:nvGrpSpPr>
        <p:cNvPr id="1" name=""/>
        <p:cNvGrpSpPr/>
        <p:nvPr/>
      </p:nvGrpSpPr>
      <p:grpSpPr>
        <a:xfrm>
          <a:off x="0" y="0"/>
          <a:ext cx="0" cy="0"/>
          <a:chOff x="0" y="0"/>
          <a:chExt cx="0" cy="0"/>
        </a:xfrm>
      </p:grpSpPr>
      <p:sp>
        <p:nvSpPr>
          <p:cNvPr id="11" name="Shape 11"/>
          <p:cNvSpPr>
            <a:spLocks noGrp="1"/>
          </p:cNvSpPr>
          <p:nvPr>
            <p:ph type="title"/>
          </p:nvPr>
        </p:nvSpPr>
        <p:spPr>
          <a:xfrm>
            <a:off x="892969" y="1839515"/>
            <a:ext cx="7358063" cy="1785938"/>
          </a:xfrm>
          <a:prstGeom prst="rect">
            <a:avLst/>
          </a:prstGeom>
        </p:spPr>
        <p:txBody>
          <a:bodyPr anchor="b"/>
          <a:lstStyle/>
          <a:p>
            <a:r>
              <a:t>タイトルテキスト</a:t>
            </a:r>
          </a:p>
        </p:txBody>
      </p:sp>
      <p:sp>
        <p:nvSpPr>
          <p:cNvPr id="12" name="Shape 12"/>
          <p:cNvSpPr>
            <a:spLocks noGrp="1"/>
          </p:cNvSpPr>
          <p:nvPr>
            <p:ph type="body" sz="quarter" idx="1"/>
          </p:nvPr>
        </p:nvSpPr>
        <p:spPr>
          <a:xfrm>
            <a:off x="892969" y="3661172"/>
            <a:ext cx="7358063" cy="1169789"/>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r>
              <a:t>本文レベル1</a:t>
            </a:r>
          </a:p>
          <a:p>
            <a:pPr lvl="1"/>
            <a:r>
              <a:t>本文レベル2</a:t>
            </a:r>
          </a:p>
          <a:p>
            <a:pPr lvl="2"/>
            <a:r>
              <a:t>本文レベル3</a:t>
            </a:r>
          </a:p>
          <a:p>
            <a:pPr lvl="3"/>
            <a:r>
              <a:t>本文レベル4</a:t>
            </a:r>
          </a:p>
          <a:p>
            <a:pPr lvl="4"/>
            <a:r>
              <a:t>本文レベル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8626147"/>
      </p:ext>
    </p:extLst>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5.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slideLayout" Target="../slideLayouts/slideLayout81.xml"/><Relationship Id="rId16" Type="http://schemas.openxmlformats.org/officeDocument/2006/relationships/slideLayout" Target="../slideLayouts/slideLayout82.xml"/><Relationship Id="rId17" Type="http://schemas.openxmlformats.org/officeDocument/2006/relationships/theme" Target="../theme/theme6.xml"/><Relationship Id="rId18" Type="http://schemas.openxmlformats.org/officeDocument/2006/relationships/image" Target="../media/image2.jpeg"/><Relationship Id="rId19" Type="http://schemas.openxmlformats.org/officeDocument/2006/relationships/image" Target="../media/image3.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Relationship Id="rId15" Type="http://schemas.openxmlformats.org/officeDocument/2006/relationships/slideLayout" Target="../slideLayouts/slideLayout97.xml"/><Relationship Id="rId16" Type="http://schemas.openxmlformats.org/officeDocument/2006/relationships/slideLayout" Target="../slideLayouts/slideLayout98.xml"/><Relationship Id="rId17" Type="http://schemas.openxmlformats.org/officeDocument/2006/relationships/theme" Target="../theme/theme7.xml"/><Relationship Id="rId18" Type="http://schemas.openxmlformats.org/officeDocument/2006/relationships/image" Target="../media/image2.jpeg"/><Relationship Id="rId19" Type="http://schemas.openxmlformats.org/officeDocument/2006/relationships/image" Target="../media/image3.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theme" Target="../theme/theme8.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theme" Target="../theme/theme9.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ltLang="ja-JP"/>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ltLang="ja-JP"/>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F5432D99-7A15-4E8C-8518-5A4AAE67931C}" type="slidenum">
              <a:rPr lang="en-US" altLang="ja-JP" smtClean="0"/>
              <a:pPr defTabSz="914400" fontAlgn="base">
                <a:spcBef>
                  <a:spcPct val="0"/>
                </a:spcBef>
                <a:spcAft>
                  <a:spcPct val="0"/>
                </a:spcAft>
                <a:defRPr/>
              </a:pPr>
              <a:t>‹#›</a:t>
            </a:fld>
            <a:endParaRPr lang="en-US" altLang="ja-JP"/>
          </a:p>
        </p:txBody>
      </p:sp>
    </p:spTree>
    <p:extLst>
      <p:ext uri="{BB962C8B-B14F-4D97-AF65-F5344CB8AC3E}">
        <p14:creationId xmlns:p14="http://schemas.microsoft.com/office/powerpoint/2010/main" val="40382055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595E4"/>
            </a:gs>
            <a:gs pos="100000">
              <a:srgbClr val="001C3A"/>
            </a:gs>
          </a:gsLst>
          <a:lin ang="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7388" y="384198"/>
            <a:ext cx="7769225" cy="159861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6754" tIns="26754" rIns="26754" bIns="26754" numCol="1" anchor="ctr"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687388" y="1982788"/>
            <a:ext cx="7769225" cy="487521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6754" tIns="26754" rIns="26754" bIns="26754"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8216900" y="6473825"/>
            <a:ext cx="2413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64216" tIns="32106" rIns="64216" bIns="32106" numCol="1" anchor="t" anchorCtr="0" compatLnSpc="1">
            <a:prstTxWarp prst="textNoShape">
              <a:avLst/>
            </a:prstTxWarp>
          </a:bodyPr>
          <a:lstStyle>
            <a:lvl1pPr algn="r">
              <a:defRPr sz="1300">
                <a:solidFill>
                  <a:srgbClr val="FFFFFF"/>
                </a:solidFill>
                <a:latin typeface="Arial"/>
                <a:ea typeface="ＭＳ Ｐゴシック" charset="0"/>
                <a:cs typeface="Arial" charset="0"/>
                <a:sym typeface="Arial" charset="0"/>
              </a:defRPr>
            </a:lvl1pPr>
            <a:lvl2pPr algn="l">
              <a:defRPr sz="800">
                <a:solidFill>
                  <a:schemeClr val="tx1"/>
                </a:solidFill>
                <a:latin typeface="Gill Sans" charset="0"/>
                <a:ea typeface="ＭＳ Ｐゴシック" charset="0"/>
              </a:defRPr>
            </a:lvl2pPr>
            <a:lvl3pPr algn="l">
              <a:defRPr sz="800">
                <a:solidFill>
                  <a:schemeClr val="tx1"/>
                </a:solidFill>
                <a:latin typeface="Gill Sans" charset="0"/>
                <a:ea typeface="ＭＳ Ｐゴシック" charset="0"/>
              </a:defRPr>
            </a:lvl3pPr>
            <a:lvl4pPr algn="l">
              <a:defRPr sz="800">
                <a:solidFill>
                  <a:schemeClr val="tx1"/>
                </a:solidFill>
                <a:latin typeface="Gill Sans" charset="0"/>
                <a:ea typeface="ＭＳ Ｐゴシック" charset="0"/>
              </a:defRPr>
            </a:lvl4pPr>
            <a:lvl5pPr algn="l">
              <a:defRPr sz="800">
                <a:solidFill>
                  <a:schemeClr val="tx1"/>
                </a:solidFill>
                <a:latin typeface="Gill Sans" charset="0"/>
                <a:ea typeface="ＭＳ Ｐゴシック" charset="0"/>
              </a:defRPr>
            </a:lvl5pPr>
            <a:lvl6pPr fontAlgn="base">
              <a:spcBef>
                <a:spcPct val="0"/>
              </a:spcBef>
              <a:spcAft>
                <a:spcPct val="0"/>
              </a:spcAft>
              <a:defRPr sz="800">
                <a:solidFill>
                  <a:schemeClr val="tx1"/>
                </a:solidFill>
                <a:latin typeface="Gill Sans" charset="0"/>
                <a:ea typeface="ＭＳ Ｐゴシック" charset="0"/>
              </a:defRPr>
            </a:lvl6pPr>
            <a:lvl7pPr fontAlgn="base">
              <a:spcBef>
                <a:spcPct val="0"/>
              </a:spcBef>
              <a:spcAft>
                <a:spcPct val="0"/>
              </a:spcAft>
              <a:defRPr sz="800">
                <a:solidFill>
                  <a:schemeClr val="tx1"/>
                </a:solidFill>
                <a:latin typeface="Gill Sans" charset="0"/>
                <a:ea typeface="ＭＳ Ｐゴシック" charset="0"/>
              </a:defRPr>
            </a:lvl7pPr>
            <a:lvl8pPr fontAlgn="base">
              <a:spcBef>
                <a:spcPct val="0"/>
              </a:spcBef>
              <a:spcAft>
                <a:spcPct val="0"/>
              </a:spcAft>
              <a:defRPr sz="800">
                <a:solidFill>
                  <a:schemeClr val="tx1"/>
                </a:solidFill>
                <a:latin typeface="Gill Sans" charset="0"/>
                <a:ea typeface="ＭＳ Ｐゴシック" charset="0"/>
              </a:defRPr>
            </a:lvl8pPr>
            <a:lvl9pPr fontAlgn="base">
              <a:spcBef>
                <a:spcPct val="0"/>
              </a:spcBef>
              <a:spcAft>
                <a:spcPct val="0"/>
              </a:spcAft>
              <a:defRPr sz="800">
                <a:solidFill>
                  <a:schemeClr val="tx1"/>
                </a:solidFill>
                <a:latin typeface="Gill Sans" charset="0"/>
                <a:ea typeface="ＭＳ Ｐゴシック" charset="0"/>
              </a:defRPr>
            </a:lvl9pPr>
          </a:lstStyle>
          <a:p>
            <a:pPr defTabSz="913321" fontAlgn="base">
              <a:spcBef>
                <a:spcPct val="0"/>
              </a:spcBef>
              <a:spcAft>
                <a:spcPct val="0"/>
              </a:spcAft>
              <a:defRPr/>
            </a:pPr>
            <a:fld id="{BE37051B-0D19-7643-8CCB-004A786383D5}" type="slidenum">
              <a:rPr lang="en-US" smtClean="0"/>
              <a:pPr defTabSz="913321" fontAlgn="base">
                <a:spcBef>
                  <a:spcPct val="0"/>
                </a:spcBef>
                <a:spcAft>
                  <a:spcPct val="0"/>
                </a:spcAft>
                <a:defRPr/>
              </a:pPr>
              <a:t>‹#›</a:t>
            </a:fld>
            <a:endParaRPr lang="en-US"/>
          </a:p>
        </p:txBody>
      </p:sp>
    </p:spTree>
    <p:extLst>
      <p:ext uri="{BB962C8B-B14F-4D97-AF65-F5344CB8AC3E}">
        <p14:creationId xmlns:p14="http://schemas.microsoft.com/office/powerpoint/2010/main" val="1598994938"/>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hf hdr="0" ftr="0" dt="0"/>
  <p:txStyles>
    <p:titleStyle>
      <a:lvl1pPr algn="ctr" rtl="0" eaLnBrk="0" fontAlgn="base" hangingPunct="0">
        <a:spcBef>
          <a:spcPct val="0"/>
        </a:spcBef>
        <a:spcAft>
          <a:spcPct val="0"/>
        </a:spcAft>
        <a:defRPr sz="4400">
          <a:solidFill>
            <a:srgbClr val="CCFFFF"/>
          </a:solidFill>
          <a:latin typeface="+mj-lt"/>
          <a:ea typeface="+mj-ea"/>
          <a:cs typeface="+mj-cs"/>
          <a:sym typeface="Arial" charset="0"/>
        </a:defRPr>
      </a:lvl1pPr>
      <a:lvl2pPr algn="ctr" rtl="0" eaLnBrk="0" fontAlgn="base" hangingPunct="0">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2pPr>
      <a:lvl3pPr algn="ctr" rtl="0" eaLnBrk="0" fontAlgn="base" hangingPunct="0">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3pPr>
      <a:lvl4pPr algn="ctr" rtl="0" eaLnBrk="0" fontAlgn="base" hangingPunct="0">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4pPr>
      <a:lvl5pPr algn="ctr" rtl="0" eaLnBrk="0" fontAlgn="base" hangingPunct="0">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5pPr>
      <a:lvl6pPr marL="321076" algn="ctr" rtl="0" fontAlgn="base">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6pPr>
      <a:lvl7pPr marL="642156" algn="ctr" rtl="0" fontAlgn="base">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7pPr>
      <a:lvl8pPr marL="963235" algn="ctr" rtl="0" fontAlgn="base">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8pPr>
      <a:lvl9pPr marL="1284316" algn="ctr" rtl="0" fontAlgn="base">
        <a:spcBef>
          <a:spcPct val="0"/>
        </a:spcBef>
        <a:spcAft>
          <a:spcPct val="0"/>
        </a:spcAft>
        <a:defRPr sz="4400">
          <a:solidFill>
            <a:srgbClr val="CCFFFF"/>
          </a:solidFill>
          <a:latin typeface="Arial" charset="0"/>
          <a:ea typeface="ヒラギノ角ゴ ProN W3" charset="0"/>
          <a:cs typeface="ヒラギノ角ゴ ProN W3" charset="0"/>
          <a:sym typeface="Arial" charset="0"/>
        </a:defRPr>
      </a:lvl9pPr>
    </p:titleStyle>
    <p:bodyStyle>
      <a:lvl1pPr marL="239435" indent="-239435" algn="l" rtl="0" eaLnBrk="0" fontAlgn="base" hangingPunct="0">
        <a:spcBef>
          <a:spcPts val="775"/>
        </a:spcBef>
        <a:spcAft>
          <a:spcPct val="0"/>
        </a:spcAft>
        <a:buClr>
          <a:srgbClr val="FFFFFF"/>
        </a:buClr>
        <a:buSzPct val="100000"/>
        <a:buFont typeface="Arial" charset="0"/>
        <a:buChar char="•"/>
        <a:defRPr sz="3100">
          <a:solidFill>
            <a:schemeClr val="tx1"/>
          </a:solidFill>
          <a:latin typeface="+mn-lt"/>
          <a:ea typeface="+mn-ea"/>
          <a:cs typeface="+mn-cs"/>
          <a:sym typeface="Arial" charset="0"/>
        </a:defRPr>
      </a:lvl1pPr>
      <a:lvl2pPr marL="494712" indent="-199791" algn="l" rtl="0" eaLnBrk="0" fontAlgn="base" hangingPunct="0">
        <a:spcBef>
          <a:spcPts val="700"/>
        </a:spcBef>
        <a:spcAft>
          <a:spcPct val="0"/>
        </a:spcAft>
        <a:buClr>
          <a:srgbClr val="FFFFFF"/>
        </a:buClr>
        <a:buSzPct val="100000"/>
        <a:buFont typeface="Arial" charset="0"/>
        <a:buChar char="–"/>
        <a:defRPr sz="2700">
          <a:solidFill>
            <a:schemeClr val="tx1"/>
          </a:solidFill>
          <a:latin typeface="+mn-lt"/>
          <a:ea typeface="+mn-ea"/>
          <a:cs typeface="+mn-cs"/>
          <a:sym typeface="Arial" charset="0"/>
        </a:defRPr>
      </a:lvl2pPr>
      <a:lvl3pPr marL="775372" indent="-160152" algn="l" rtl="0" eaLnBrk="0" fontAlgn="base" hangingPunct="0">
        <a:spcBef>
          <a:spcPts val="563"/>
        </a:spcBef>
        <a:spcAft>
          <a:spcPct val="0"/>
        </a:spcAft>
        <a:buClr>
          <a:srgbClr val="FFFFFF"/>
        </a:buClr>
        <a:buSzPct val="100000"/>
        <a:buFont typeface="Arial" charset="0"/>
        <a:buChar char="•"/>
        <a:defRPr sz="2400">
          <a:solidFill>
            <a:schemeClr val="tx1"/>
          </a:solidFill>
          <a:latin typeface="+mn-lt"/>
          <a:ea typeface="+mn-ea"/>
          <a:cs typeface="+mn-cs"/>
          <a:sym typeface="Arial" charset="0"/>
        </a:defRPr>
      </a:lvl3pPr>
      <a:lvl4pPr marL="1095675" indent="-160152" algn="l" rtl="0" eaLnBrk="0" fontAlgn="base" hangingPunct="0">
        <a:spcBef>
          <a:spcPts val="488"/>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4pPr>
      <a:lvl5pPr marL="1417554" indent="-160152" algn="l" rtl="0" eaLnBrk="0" fontAlgn="base" hangingPunct="0">
        <a:spcBef>
          <a:spcPts val="488"/>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5pPr>
      <a:lvl6pPr marL="1739180" indent="-160541" algn="l" rtl="0" fontAlgn="base">
        <a:spcBef>
          <a:spcPts val="492"/>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6pPr>
      <a:lvl7pPr marL="2060255" indent="-160541" algn="l" rtl="0" fontAlgn="base">
        <a:spcBef>
          <a:spcPts val="492"/>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7pPr>
      <a:lvl8pPr marL="2381336" indent="-160541" algn="l" rtl="0" fontAlgn="base">
        <a:spcBef>
          <a:spcPts val="492"/>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8pPr>
      <a:lvl9pPr marL="2702415" indent="-160541" algn="l" rtl="0" fontAlgn="base">
        <a:spcBef>
          <a:spcPts val="492"/>
        </a:spcBef>
        <a:spcAft>
          <a:spcPct val="0"/>
        </a:spcAft>
        <a:buClr>
          <a:srgbClr val="FFFFFF"/>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321076" rtl="0" eaLnBrk="1" latinLnBrk="0" hangingPunct="1">
        <a:defRPr sz="1300" kern="1200">
          <a:solidFill>
            <a:schemeClr val="tx1"/>
          </a:solidFill>
          <a:latin typeface="+mn-lt"/>
          <a:ea typeface="+mn-ea"/>
          <a:cs typeface="+mn-cs"/>
        </a:defRPr>
      </a:lvl1pPr>
      <a:lvl2pPr marL="321076" algn="l" defTabSz="321076" rtl="0" eaLnBrk="1" latinLnBrk="0" hangingPunct="1">
        <a:defRPr sz="1300" kern="1200">
          <a:solidFill>
            <a:schemeClr val="tx1"/>
          </a:solidFill>
          <a:latin typeface="+mn-lt"/>
          <a:ea typeface="+mn-ea"/>
          <a:cs typeface="+mn-cs"/>
        </a:defRPr>
      </a:lvl2pPr>
      <a:lvl3pPr marL="642156" algn="l" defTabSz="321076" rtl="0" eaLnBrk="1" latinLnBrk="0" hangingPunct="1">
        <a:defRPr sz="1300" kern="1200">
          <a:solidFill>
            <a:schemeClr val="tx1"/>
          </a:solidFill>
          <a:latin typeface="+mn-lt"/>
          <a:ea typeface="+mn-ea"/>
          <a:cs typeface="+mn-cs"/>
        </a:defRPr>
      </a:lvl3pPr>
      <a:lvl4pPr marL="963235" algn="l" defTabSz="321076" rtl="0" eaLnBrk="1" latinLnBrk="0" hangingPunct="1">
        <a:defRPr sz="1300" kern="1200">
          <a:solidFill>
            <a:schemeClr val="tx1"/>
          </a:solidFill>
          <a:latin typeface="+mn-lt"/>
          <a:ea typeface="+mn-ea"/>
          <a:cs typeface="+mn-cs"/>
        </a:defRPr>
      </a:lvl4pPr>
      <a:lvl5pPr marL="1284316" algn="l" defTabSz="321076" rtl="0" eaLnBrk="1" latinLnBrk="0" hangingPunct="1">
        <a:defRPr sz="1300" kern="1200">
          <a:solidFill>
            <a:schemeClr val="tx1"/>
          </a:solidFill>
          <a:latin typeface="+mn-lt"/>
          <a:ea typeface="+mn-ea"/>
          <a:cs typeface="+mn-cs"/>
        </a:defRPr>
      </a:lvl5pPr>
      <a:lvl6pPr marL="1605396" algn="l" defTabSz="321076" rtl="0" eaLnBrk="1" latinLnBrk="0" hangingPunct="1">
        <a:defRPr sz="1300" kern="1200">
          <a:solidFill>
            <a:schemeClr val="tx1"/>
          </a:solidFill>
          <a:latin typeface="+mn-lt"/>
          <a:ea typeface="+mn-ea"/>
          <a:cs typeface="+mn-cs"/>
        </a:defRPr>
      </a:lvl6pPr>
      <a:lvl7pPr marL="1926474" algn="l" defTabSz="321076" rtl="0" eaLnBrk="1" latinLnBrk="0" hangingPunct="1">
        <a:defRPr sz="1300" kern="1200">
          <a:solidFill>
            <a:schemeClr val="tx1"/>
          </a:solidFill>
          <a:latin typeface="+mn-lt"/>
          <a:ea typeface="+mn-ea"/>
          <a:cs typeface="+mn-cs"/>
        </a:defRPr>
      </a:lvl7pPr>
      <a:lvl8pPr marL="2247556" algn="l" defTabSz="321076" rtl="0" eaLnBrk="1" latinLnBrk="0" hangingPunct="1">
        <a:defRPr sz="1300" kern="1200">
          <a:solidFill>
            <a:schemeClr val="tx1"/>
          </a:solidFill>
          <a:latin typeface="+mn-lt"/>
          <a:ea typeface="+mn-ea"/>
          <a:cs typeface="+mn-cs"/>
        </a:defRPr>
      </a:lvl8pPr>
      <a:lvl9pPr marL="2568634" algn="l" defTabSz="321076"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87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endParaRPr lang="ja-JP" altLang="en-US"/>
          </a:p>
        </p:txBody>
      </p:sp>
      <p:sp>
        <p:nvSpPr>
          <p:cNvPr id="7987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ea typeface="ＭＳ Ｐゴシック"/>
                <a:cs typeface="+mn-cs"/>
              </a:defRPr>
            </a:lvl1pPr>
          </a:lstStyle>
          <a:p>
            <a:pPr defTabSz="914400" fontAlgn="base">
              <a:spcBef>
                <a:spcPct val="0"/>
              </a:spcBef>
              <a:spcAft>
                <a:spcPct val="0"/>
              </a:spcAft>
              <a:defRPr/>
            </a:pPr>
            <a:endParaRPr lang="en-US" altLang="ja-JP">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a:cs typeface="+mn-cs"/>
              </a:defRPr>
            </a:lvl1pPr>
          </a:lstStyle>
          <a:p>
            <a:pPr defTabSz="914400" fontAlgn="base">
              <a:spcBef>
                <a:spcPct val="0"/>
              </a:spcBef>
              <a:spcAft>
                <a:spcPct val="0"/>
              </a:spcAft>
              <a:defRPr/>
            </a:pPr>
            <a:endParaRPr lang="en-US" altLang="ja-JP">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ea typeface="ＭＳ Ｐゴシック"/>
                <a:cs typeface="+mn-cs"/>
              </a:defRPr>
            </a:lvl1pPr>
          </a:lstStyle>
          <a:p>
            <a:pPr defTabSz="914400" fontAlgn="base">
              <a:spcBef>
                <a:spcPct val="0"/>
              </a:spcBef>
              <a:spcAft>
                <a:spcPct val="0"/>
              </a:spcAft>
              <a:defRPr/>
            </a:pPr>
            <a:fld id="{B2985FBA-9FD3-9341-AFF1-C8CDD863A20A}" type="slidenum">
              <a:rPr lang="en-US" altLang="ja-JP">
                <a:latin typeface="Arial" charset="0"/>
              </a:rPr>
              <a:pPr defTabSz="914400" fontAlgn="base">
                <a:spcBef>
                  <a:spcPct val="0"/>
                </a:spcBef>
                <a:spcAft>
                  <a:spcPct val="0"/>
                </a:spcAft>
                <a:defRPr/>
              </a:pPr>
              <a:t>‹#›</a:t>
            </a:fld>
            <a:endParaRPr lang="en-US" altLang="ja-JP">
              <a:latin typeface="Arial" charset="0"/>
            </a:endParaRPr>
          </a:p>
        </p:txBody>
      </p:sp>
    </p:spTree>
    <p:extLst>
      <p:ext uri="{BB962C8B-B14F-4D97-AF65-F5344CB8AC3E}">
        <p14:creationId xmlns:p14="http://schemas.microsoft.com/office/powerpoint/2010/main" val="254685459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Lst>
  <p:txStyles>
    <p:titleStyle>
      <a:lvl1pPr algn="ctr" rtl="0" eaLnBrk="0" fontAlgn="base" hangingPunct="0">
        <a:spcBef>
          <a:spcPct val="0"/>
        </a:spcBef>
        <a:spcAft>
          <a:spcPct val="0"/>
        </a:spcAft>
        <a:defRPr kumimoji="1"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87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endParaRPr lang="ja-JP" altLang="en-US"/>
          </a:p>
        </p:txBody>
      </p:sp>
      <p:sp>
        <p:nvSpPr>
          <p:cNvPr id="7987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ea typeface="ＭＳ Ｐゴシック"/>
                <a:cs typeface="+mn-cs"/>
              </a:defRPr>
            </a:lvl1pPr>
          </a:lstStyle>
          <a:p>
            <a:pPr defTabSz="914400" fontAlgn="base">
              <a:spcBef>
                <a:spcPct val="0"/>
              </a:spcBef>
              <a:spcAft>
                <a:spcPct val="0"/>
              </a:spcAft>
              <a:defRPr/>
            </a:pPr>
            <a:endParaRPr lang="en-US" altLang="ja-JP">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a:cs typeface="+mn-cs"/>
              </a:defRPr>
            </a:lvl1pPr>
          </a:lstStyle>
          <a:p>
            <a:pPr defTabSz="914400" fontAlgn="base">
              <a:spcBef>
                <a:spcPct val="0"/>
              </a:spcBef>
              <a:spcAft>
                <a:spcPct val="0"/>
              </a:spcAft>
              <a:defRPr/>
            </a:pPr>
            <a:endParaRPr lang="en-US" altLang="ja-JP">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ea typeface="ＭＳ Ｐゴシック"/>
                <a:cs typeface="+mn-cs"/>
              </a:defRPr>
            </a:lvl1pPr>
          </a:lstStyle>
          <a:p>
            <a:pPr defTabSz="914400" fontAlgn="base">
              <a:spcBef>
                <a:spcPct val="0"/>
              </a:spcBef>
              <a:spcAft>
                <a:spcPct val="0"/>
              </a:spcAft>
              <a:defRPr/>
            </a:pPr>
            <a:fld id="{B2985FBA-9FD3-9341-AFF1-C8CDD863A20A}" type="slidenum">
              <a:rPr lang="en-US" altLang="ja-JP">
                <a:latin typeface="Arial" charset="0"/>
              </a:rPr>
              <a:pPr defTabSz="914400" fontAlgn="base">
                <a:spcBef>
                  <a:spcPct val="0"/>
                </a:spcBef>
                <a:spcAft>
                  <a:spcPct val="0"/>
                </a:spcAft>
                <a:defRPr/>
              </a:pPr>
              <a:t>‹#›</a:t>
            </a:fld>
            <a:endParaRPr lang="en-US" altLang="ja-JP">
              <a:latin typeface="Arial" charset="0"/>
            </a:endParaRPr>
          </a:p>
        </p:txBody>
      </p:sp>
    </p:spTree>
    <p:extLst>
      <p:ext uri="{BB962C8B-B14F-4D97-AF65-F5344CB8AC3E}">
        <p14:creationId xmlns:p14="http://schemas.microsoft.com/office/powerpoint/2010/main" val="165808555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7" r:id="rId13"/>
    <p:sldLayoutId id="2147484068" r:id="rId14"/>
    <p:sldLayoutId id="2147484069" r:id="rId15"/>
    <p:sldLayoutId id="2147484070" r:id="rId16"/>
    <p:sldLayoutId id="2147484072" r:id="rId17"/>
  </p:sldLayoutIdLst>
  <p:txStyles>
    <p:titleStyle>
      <a:lvl1pPr algn="ctr" rtl="0" eaLnBrk="0" fontAlgn="base" hangingPunct="0">
        <a:spcBef>
          <a:spcPct val="0"/>
        </a:spcBef>
        <a:spcAft>
          <a:spcPct val="0"/>
        </a:spcAft>
        <a:defRPr kumimoji="1"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3"/>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defTabSz="342905" fontAlgn="base">
              <a:spcBef>
                <a:spcPct val="0"/>
              </a:spcBef>
              <a:spcAft>
                <a:spcPct val="0"/>
              </a:spcAft>
              <a:defRPr/>
            </a:pPr>
            <a:fld id="{1F1FCF64-DC97-EB4D-AA7A-F4B80ADCFDF0}" type="datetimeFigureOut">
              <a:rPr kumimoji="1" lang="ja-JP" altLang="en-US" smtClean="0"/>
              <a:pPr defTabSz="342905" fontAlgn="base">
                <a:spcBef>
                  <a:spcPct val="0"/>
                </a:spcBef>
                <a:spcAft>
                  <a:spcPct val="0"/>
                </a:spcAft>
                <a:defRPr/>
              </a:pPr>
              <a:t>2016/4/28</a:t>
            </a:fld>
            <a:endParaRPr kumimoji="1" lang="ja-JP" altLang="en-US"/>
          </a:p>
        </p:txBody>
      </p:sp>
      <p:sp>
        <p:nvSpPr>
          <p:cNvPr id="5" name="フッター プレースホルダー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defTabSz="342905">
              <a:defRPr/>
            </a:pPr>
            <a:endParaRPr kumimoji="1"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3"/>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342905" fontAlgn="base">
              <a:spcBef>
                <a:spcPct val="0"/>
              </a:spcBef>
              <a:spcAft>
                <a:spcPct val="0"/>
              </a:spcAft>
              <a:defRPr/>
            </a:pPr>
            <a:fld id="{6EBEC531-4834-D14E-B1A5-F310460FAD9E}" type="slidenum">
              <a:rPr kumimoji="1" lang="ja-JP" altLang="en-US" smtClean="0"/>
              <a:pPr defTabSz="342905" fontAlgn="base">
                <a:spcBef>
                  <a:spcPct val="0"/>
                </a:spcBef>
                <a:spcAft>
                  <a:spcPct val="0"/>
                </a:spcAft>
                <a:defRPr/>
              </a:pPr>
              <a:t>‹#›</a:t>
            </a:fld>
            <a:endParaRPr kumimoji="1" lang="ja-JP" altLang="en-US"/>
          </a:p>
        </p:txBody>
      </p:sp>
    </p:spTree>
    <p:extLst>
      <p:ext uri="{BB962C8B-B14F-4D97-AF65-F5344CB8AC3E}">
        <p14:creationId xmlns:p14="http://schemas.microsoft.com/office/powerpoint/2010/main" val="179456477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342905" rtl="0" eaLnBrk="0" fontAlgn="base" hangingPunct="0">
        <a:spcBef>
          <a:spcPct val="0"/>
        </a:spcBef>
        <a:spcAft>
          <a:spcPct val="0"/>
        </a:spcAft>
        <a:defRPr kumimoji="1" sz="3300" kern="1200">
          <a:solidFill>
            <a:schemeClr val="tx1"/>
          </a:solidFill>
          <a:latin typeface="+mj-lt"/>
          <a:ea typeface="+mj-ea"/>
          <a:cs typeface="ＭＳ Ｐゴシック" charset="0"/>
        </a:defRPr>
      </a:lvl1pPr>
      <a:lvl2pPr algn="ctr" defTabSz="342905"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5"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5"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5"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5" algn="ctr" defTabSz="342905"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8" algn="ctr" defTabSz="342905"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13" algn="ctr" defTabSz="342905"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17" algn="ctr" defTabSz="342905" rtl="0" fontAlgn="base">
        <a:spcBef>
          <a:spcPct val="0"/>
        </a:spcBef>
        <a:spcAft>
          <a:spcPct val="0"/>
        </a:spcAft>
        <a:defRPr kumimoji="1" sz="3300">
          <a:solidFill>
            <a:schemeClr val="tx1"/>
          </a:solidFill>
          <a:latin typeface="Calibri" charset="0"/>
          <a:ea typeface="ＭＳ Ｐゴシック" charset="0"/>
          <a:cs typeface="ＭＳ Ｐゴシック" charset="0"/>
        </a:defRPr>
      </a:lvl9pPr>
    </p:titleStyle>
    <p:bodyStyle>
      <a:lvl1pPr marL="257179" indent="-257179" algn="l" defTabSz="342905" rtl="0" eaLnBrk="0" fontAlgn="base" hangingPunct="0">
        <a:spcBef>
          <a:spcPct val="20000"/>
        </a:spcBef>
        <a:spcAft>
          <a:spcPct val="0"/>
        </a:spcAft>
        <a:buFont typeface="Arial" charset="0"/>
        <a:buChar char="•"/>
        <a:defRPr kumimoji="1" sz="2400" kern="1200">
          <a:solidFill>
            <a:schemeClr val="tx1"/>
          </a:solidFill>
          <a:latin typeface="+mn-lt"/>
          <a:ea typeface="+mn-ea"/>
          <a:cs typeface="ＭＳ Ｐゴシック" charset="0"/>
        </a:defRPr>
      </a:lvl1pPr>
      <a:lvl2pPr marL="557220" indent="-214315" algn="l" defTabSz="342905" rtl="0" eaLnBrk="0" fontAlgn="base" hangingPunct="0">
        <a:spcBef>
          <a:spcPct val="20000"/>
        </a:spcBef>
        <a:spcAft>
          <a:spcPct val="0"/>
        </a:spcAft>
        <a:buFont typeface="Arial" charset="0"/>
        <a:buChar char="–"/>
        <a:defRPr kumimoji="1" sz="2100" kern="1200">
          <a:solidFill>
            <a:schemeClr val="tx1"/>
          </a:solidFill>
          <a:latin typeface="+mn-lt"/>
          <a:ea typeface="+mn-ea"/>
          <a:cs typeface="+mn-cs"/>
        </a:defRPr>
      </a:lvl2pPr>
      <a:lvl3pPr marL="857261" indent="-171452" algn="l" defTabSz="342905" rtl="0" eaLnBrk="0" fontAlgn="base" hangingPunct="0">
        <a:spcBef>
          <a:spcPct val="20000"/>
        </a:spcBef>
        <a:spcAft>
          <a:spcPct val="0"/>
        </a:spcAft>
        <a:buFont typeface="Arial" charset="0"/>
        <a:buChar char="•"/>
        <a:defRPr kumimoji="1" sz="1800" kern="1200">
          <a:solidFill>
            <a:schemeClr val="tx1"/>
          </a:solidFill>
          <a:latin typeface="+mn-lt"/>
          <a:ea typeface="+mn-ea"/>
          <a:cs typeface="+mn-cs"/>
        </a:defRPr>
      </a:lvl3pPr>
      <a:lvl4pPr marL="1200165" indent="-171452" algn="l" defTabSz="342905" rtl="0" eaLnBrk="0" fontAlgn="base" hangingPunct="0">
        <a:spcBef>
          <a:spcPct val="20000"/>
        </a:spcBef>
        <a:spcAft>
          <a:spcPct val="0"/>
        </a:spcAft>
        <a:buFont typeface="Arial" charset="0"/>
        <a:buChar char="–"/>
        <a:defRPr kumimoji="1" sz="1500" kern="1200">
          <a:solidFill>
            <a:schemeClr val="tx1"/>
          </a:solidFill>
          <a:latin typeface="+mn-lt"/>
          <a:ea typeface="+mn-ea"/>
          <a:cs typeface="+mn-cs"/>
        </a:defRPr>
      </a:lvl4pPr>
      <a:lvl5pPr marL="1543070" indent="-171452" algn="l" defTabSz="342905" rtl="0" eaLnBrk="0" fontAlgn="base" hangingPunct="0">
        <a:spcBef>
          <a:spcPct val="20000"/>
        </a:spcBef>
        <a:spcAft>
          <a:spcPct val="0"/>
        </a:spcAft>
        <a:buFont typeface="Arial" charset="0"/>
        <a:buChar char="»"/>
        <a:defRPr kumimoji="1" sz="1500" kern="1200">
          <a:solidFill>
            <a:schemeClr val="tx1"/>
          </a:solidFill>
          <a:latin typeface="+mn-lt"/>
          <a:ea typeface="+mn-ea"/>
          <a:cs typeface="+mn-cs"/>
        </a:defRPr>
      </a:lvl5pPr>
      <a:lvl6pPr marL="1885974" indent="-171452" algn="l" defTabSz="342905" rtl="0" eaLnBrk="1" latinLnBrk="0" hangingPunct="1">
        <a:spcBef>
          <a:spcPct val="20000"/>
        </a:spcBef>
        <a:buFont typeface="Arial"/>
        <a:buChar char="•"/>
        <a:defRPr kumimoji="1" sz="1500" kern="1200">
          <a:solidFill>
            <a:schemeClr val="tx1"/>
          </a:solidFill>
          <a:latin typeface="+mn-lt"/>
          <a:ea typeface="+mn-ea"/>
          <a:cs typeface="+mn-cs"/>
        </a:defRPr>
      </a:lvl6pPr>
      <a:lvl7pPr marL="2228878" indent="-171452" algn="l" defTabSz="342905" rtl="0" eaLnBrk="1" latinLnBrk="0" hangingPunct="1">
        <a:spcBef>
          <a:spcPct val="20000"/>
        </a:spcBef>
        <a:buFont typeface="Arial"/>
        <a:buChar char="•"/>
        <a:defRPr kumimoji="1" sz="1500" kern="1200">
          <a:solidFill>
            <a:schemeClr val="tx1"/>
          </a:solidFill>
          <a:latin typeface="+mn-lt"/>
          <a:ea typeface="+mn-ea"/>
          <a:cs typeface="+mn-cs"/>
        </a:defRPr>
      </a:lvl7pPr>
      <a:lvl8pPr marL="2571782" indent="-171452" algn="l" defTabSz="342905" rtl="0" eaLnBrk="1" latinLnBrk="0" hangingPunct="1">
        <a:spcBef>
          <a:spcPct val="20000"/>
        </a:spcBef>
        <a:buFont typeface="Arial"/>
        <a:buChar char="•"/>
        <a:defRPr kumimoji="1" sz="1500" kern="1200">
          <a:solidFill>
            <a:schemeClr val="tx1"/>
          </a:solidFill>
          <a:latin typeface="+mn-lt"/>
          <a:ea typeface="+mn-ea"/>
          <a:cs typeface="+mn-cs"/>
        </a:defRPr>
      </a:lvl8pPr>
      <a:lvl9pPr marL="2914686" indent="-171452" algn="l" defTabSz="342905"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2905" rtl="0" eaLnBrk="1" latinLnBrk="0" hangingPunct="1">
        <a:defRPr kumimoji="1" sz="1350" kern="1200">
          <a:solidFill>
            <a:schemeClr val="tx1"/>
          </a:solidFill>
          <a:latin typeface="+mn-lt"/>
          <a:ea typeface="+mn-ea"/>
          <a:cs typeface="+mn-cs"/>
        </a:defRPr>
      </a:lvl1pPr>
      <a:lvl2pPr marL="342905" algn="l" defTabSz="342905" rtl="0" eaLnBrk="1" latinLnBrk="0" hangingPunct="1">
        <a:defRPr kumimoji="1" sz="1350" kern="1200">
          <a:solidFill>
            <a:schemeClr val="tx1"/>
          </a:solidFill>
          <a:latin typeface="+mn-lt"/>
          <a:ea typeface="+mn-ea"/>
          <a:cs typeface="+mn-cs"/>
        </a:defRPr>
      </a:lvl2pPr>
      <a:lvl3pPr marL="685808" algn="l" defTabSz="342905" rtl="0" eaLnBrk="1" latinLnBrk="0" hangingPunct="1">
        <a:defRPr kumimoji="1" sz="1350" kern="1200">
          <a:solidFill>
            <a:schemeClr val="tx1"/>
          </a:solidFill>
          <a:latin typeface="+mn-lt"/>
          <a:ea typeface="+mn-ea"/>
          <a:cs typeface="+mn-cs"/>
        </a:defRPr>
      </a:lvl3pPr>
      <a:lvl4pPr marL="1028713" algn="l" defTabSz="342905" rtl="0" eaLnBrk="1" latinLnBrk="0" hangingPunct="1">
        <a:defRPr kumimoji="1" sz="1350" kern="1200">
          <a:solidFill>
            <a:schemeClr val="tx1"/>
          </a:solidFill>
          <a:latin typeface="+mn-lt"/>
          <a:ea typeface="+mn-ea"/>
          <a:cs typeface="+mn-cs"/>
        </a:defRPr>
      </a:lvl4pPr>
      <a:lvl5pPr marL="1371617" algn="l" defTabSz="342905" rtl="0" eaLnBrk="1" latinLnBrk="0" hangingPunct="1">
        <a:defRPr kumimoji="1" sz="1350" kern="1200">
          <a:solidFill>
            <a:schemeClr val="tx1"/>
          </a:solidFill>
          <a:latin typeface="+mn-lt"/>
          <a:ea typeface="+mn-ea"/>
          <a:cs typeface="+mn-cs"/>
        </a:defRPr>
      </a:lvl5pPr>
      <a:lvl6pPr marL="1714522" algn="l" defTabSz="342905" rtl="0" eaLnBrk="1" latinLnBrk="0" hangingPunct="1">
        <a:defRPr kumimoji="1" sz="1350" kern="1200">
          <a:solidFill>
            <a:schemeClr val="tx1"/>
          </a:solidFill>
          <a:latin typeface="+mn-lt"/>
          <a:ea typeface="+mn-ea"/>
          <a:cs typeface="+mn-cs"/>
        </a:defRPr>
      </a:lvl6pPr>
      <a:lvl7pPr marL="2057426" algn="l" defTabSz="342905" rtl="0" eaLnBrk="1" latinLnBrk="0" hangingPunct="1">
        <a:defRPr kumimoji="1" sz="1350" kern="1200">
          <a:solidFill>
            <a:schemeClr val="tx1"/>
          </a:solidFill>
          <a:latin typeface="+mn-lt"/>
          <a:ea typeface="+mn-ea"/>
          <a:cs typeface="+mn-cs"/>
        </a:defRPr>
      </a:lvl7pPr>
      <a:lvl8pPr marL="2400330" algn="l" defTabSz="342905" rtl="0" eaLnBrk="1" latinLnBrk="0" hangingPunct="1">
        <a:defRPr kumimoji="1" sz="1350" kern="1200">
          <a:solidFill>
            <a:schemeClr val="tx1"/>
          </a:solidFill>
          <a:latin typeface="+mn-lt"/>
          <a:ea typeface="+mn-ea"/>
          <a:cs typeface="+mn-cs"/>
        </a:defRPr>
      </a:lvl8pPr>
      <a:lvl9pPr marL="2743235" algn="l" defTabSz="342905"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750094"/>
            <a:ext cx="7358063" cy="5357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9"/>
              </a:buBlip>
            </a:lvl1pPr>
            <a:lvl2pPr>
              <a:buBlip>
                <a:blip r:embed="rId19"/>
              </a:buBlip>
            </a:lvl2pPr>
            <a:lvl3pPr>
              <a:buBlip>
                <a:blip r:embed="rId19"/>
              </a:buBlip>
            </a:lvl3pPr>
            <a:lvl4pPr>
              <a:buBlip>
                <a:blip r:embed="rId19"/>
              </a:buBlip>
            </a:lvl4pPr>
            <a:lvl5pPr>
              <a:buBlip>
                <a:blip r:embed="rId19"/>
              </a:buBlip>
            </a:lvl5pPr>
          </a:lstStyle>
          <a:p>
            <a:r>
              <a:t>本文レベル1</a:t>
            </a:r>
          </a:p>
          <a:p>
            <a:pPr lvl="1"/>
            <a:r>
              <a:t>本文レベル2</a:t>
            </a:r>
          </a:p>
          <a:p>
            <a:pPr lvl="2"/>
            <a:r>
              <a:t>本文レベル3</a:t>
            </a:r>
          </a:p>
          <a:p>
            <a:pPr lvl="3"/>
            <a:r>
              <a:t>本文レベル4</a:t>
            </a:r>
          </a:p>
          <a:p>
            <a:pPr lvl="4"/>
            <a:r>
              <a:t>本文レベル 5</a:t>
            </a:r>
          </a:p>
        </p:txBody>
      </p:sp>
      <p:sp>
        <p:nvSpPr>
          <p:cNvPr id="3" name="Shape 3"/>
          <p:cNvSpPr>
            <a:spLocks noGrp="1"/>
          </p:cNvSpPr>
          <p:nvPr>
            <p:ph type="title"/>
          </p:nvPr>
        </p:nvSpPr>
        <p:spPr>
          <a:xfrm>
            <a:off x="892969" y="142875"/>
            <a:ext cx="7358063" cy="1785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4" name="Shape 4"/>
          <p:cNvSpPr>
            <a:spLocks noGrp="1"/>
          </p:cNvSpPr>
          <p:nvPr>
            <p:ph type="sldNum" sz="quarter" idx="2"/>
          </p:nvPr>
        </p:nvSpPr>
        <p:spPr>
          <a:xfrm>
            <a:off x="4349654" y="6465094"/>
            <a:ext cx="444032" cy="297389"/>
          </a:xfrm>
          <a:prstGeom prst="rect">
            <a:avLst/>
          </a:prstGeom>
          <a:ln w="12700">
            <a:miter lim="400000"/>
          </a:ln>
        </p:spPr>
        <p:txBody>
          <a:bodyPr wrap="none" lIns="50800" tIns="50800" rIns="50800" bIns="50800">
            <a:spAutoFit/>
          </a:bodyPr>
          <a:lstStyle>
            <a:lvl1pPr>
              <a:defRPr sz="1266"/>
            </a:lvl1pPr>
          </a:lstStyle>
          <a:p>
            <a:pPr algn="ctr" hangingPunct="0"/>
            <a:fld id="{86CB4B4D-7CA3-9044-876B-883B54F8677D}" type="slidenum">
              <a:rPr kern="0">
                <a:solidFill>
                  <a:srgbClr val="FFFFFF"/>
                </a:solidFill>
                <a:sym typeface="Chalkduster"/>
              </a:rPr>
              <a:pPr algn="ctr" hangingPunct="0"/>
              <a:t>‹#›</a:t>
            </a:fld>
            <a:endParaRPr kern="0">
              <a:solidFill>
                <a:srgbClr val="FFFFFF"/>
              </a:solidFill>
              <a:sym typeface="Chalkduster"/>
            </a:endParaRPr>
          </a:p>
        </p:txBody>
      </p:sp>
    </p:spTree>
    <p:extLst>
      <p:ext uri="{BB962C8B-B14F-4D97-AF65-F5344CB8AC3E}">
        <p14:creationId xmlns:p14="http://schemas.microsoft.com/office/powerpoint/2010/main" val="996633711"/>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Lst>
  <p:transition spd="med"/>
  <p:txStyles>
    <p:title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9pPr>
    </p:titleStyle>
    <p:bodyStyle>
      <a:lvl1pPr marL="401822"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1pPr>
      <a:lvl2pPr marL="803643"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2pPr>
      <a:lvl3pPr marL="1205465"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3pPr>
      <a:lvl4pPr marL="1607287"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4pPr>
      <a:lvl5pPr marL="2009108"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5pPr>
      <a:lvl6pPr marL="2410930"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6pPr>
      <a:lvl7pPr marL="2812752"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7pPr>
      <a:lvl8pPr marL="3214573"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8pPr>
      <a:lvl9pPr marL="3616395"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9pPr>
    </p:bodyStyle>
    <p:otherStyle>
      <a:lvl1pPr marL="0" marR="0" indent="0"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750094"/>
            <a:ext cx="7358063" cy="5357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9"/>
              </a:buBlip>
            </a:lvl1pPr>
            <a:lvl2pPr>
              <a:buBlip>
                <a:blip r:embed="rId19"/>
              </a:buBlip>
            </a:lvl2pPr>
            <a:lvl3pPr>
              <a:buBlip>
                <a:blip r:embed="rId19"/>
              </a:buBlip>
            </a:lvl3pPr>
            <a:lvl4pPr>
              <a:buBlip>
                <a:blip r:embed="rId19"/>
              </a:buBlip>
            </a:lvl4pPr>
            <a:lvl5pPr>
              <a:buBlip>
                <a:blip r:embed="rId19"/>
              </a:buBlip>
            </a:lvl5pPr>
          </a:lstStyle>
          <a:p>
            <a:r>
              <a:t>本文レベル1</a:t>
            </a:r>
          </a:p>
          <a:p>
            <a:pPr lvl="1"/>
            <a:r>
              <a:t>本文レベル2</a:t>
            </a:r>
          </a:p>
          <a:p>
            <a:pPr lvl="2"/>
            <a:r>
              <a:t>本文レベル3</a:t>
            </a:r>
          </a:p>
          <a:p>
            <a:pPr lvl="3"/>
            <a:r>
              <a:t>本文レベル4</a:t>
            </a:r>
          </a:p>
          <a:p>
            <a:pPr lvl="4"/>
            <a:r>
              <a:t>本文レベル 5</a:t>
            </a:r>
          </a:p>
        </p:txBody>
      </p:sp>
      <p:sp>
        <p:nvSpPr>
          <p:cNvPr id="3" name="Shape 3"/>
          <p:cNvSpPr>
            <a:spLocks noGrp="1"/>
          </p:cNvSpPr>
          <p:nvPr>
            <p:ph type="title"/>
          </p:nvPr>
        </p:nvSpPr>
        <p:spPr>
          <a:xfrm>
            <a:off x="892969" y="142875"/>
            <a:ext cx="7358063" cy="1785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4" name="Shape 4"/>
          <p:cNvSpPr>
            <a:spLocks noGrp="1"/>
          </p:cNvSpPr>
          <p:nvPr>
            <p:ph type="sldNum" sz="quarter" idx="2"/>
          </p:nvPr>
        </p:nvSpPr>
        <p:spPr>
          <a:xfrm>
            <a:off x="4349654" y="6465094"/>
            <a:ext cx="444032" cy="297389"/>
          </a:xfrm>
          <a:prstGeom prst="rect">
            <a:avLst/>
          </a:prstGeom>
          <a:ln w="12700">
            <a:miter lim="400000"/>
          </a:ln>
        </p:spPr>
        <p:txBody>
          <a:bodyPr wrap="none" lIns="50800" tIns="50800" rIns="50800" bIns="50800">
            <a:spAutoFit/>
          </a:bodyPr>
          <a:lstStyle>
            <a:lvl1pPr>
              <a:defRPr sz="1266"/>
            </a:lvl1pPr>
          </a:lstStyle>
          <a:p>
            <a:pPr algn="ctr" hangingPunct="0"/>
            <a:fld id="{86CB4B4D-7CA3-9044-876B-883B54F8677D}" type="slidenum">
              <a:rPr kern="0">
                <a:solidFill>
                  <a:srgbClr val="FFFFFF"/>
                </a:solidFill>
                <a:sym typeface="Chalkduster"/>
              </a:rPr>
              <a:pPr algn="ctr" hangingPunct="0"/>
              <a:t>‹#›</a:t>
            </a:fld>
            <a:endParaRPr kern="0">
              <a:solidFill>
                <a:srgbClr val="FFFFFF"/>
              </a:solidFill>
              <a:sym typeface="Chalkduster"/>
            </a:endParaRPr>
          </a:p>
        </p:txBody>
      </p:sp>
    </p:spTree>
    <p:extLst>
      <p:ext uri="{BB962C8B-B14F-4D97-AF65-F5344CB8AC3E}">
        <p14:creationId xmlns:p14="http://schemas.microsoft.com/office/powerpoint/2010/main" val="981674087"/>
      </p:ext>
    </p:extLst>
  </p:cSld>
  <p:clrMap bg1="dk1" tx1="lt1" bg2="dk2"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Lst>
  <p:transition spd="med"/>
  <p:txStyles>
    <p:title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9pPr>
    </p:titleStyle>
    <p:bodyStyle>
      <a:lvl1pPr marL="401822"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1pPr>
      <a:lvl2pPr marL="803643"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2pPr>
      <a:lvl3pPr marL="1205465"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3pPr>
      <a:lvl4pPr marL="1607287"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4pPr>
      <a:lvl5pPr marL="2009108"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5pPr>
      <a:lvl6pPr marL="2410930"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6pPr>
      <a:lvl7pPr marL="2812752"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7pPr>
      <a:lvl8pPr marL="3214573"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8pPr>
      <a:lvl9pPr marL="3616395" marR="0" indent="-401822" algn="l" defTabSz="321457" rtl="0" latinLnBrk="0">
        <a:lnSpc>
          <a:spcPct val="100000"/>
        </a:lnSpc>
        <a:spcBef>
          <a:spcPts val="2531"/>
        </a:spcBef>
        <a:spcAft>
          <a:spcPts val="0"/>
        </a:spcAft>
        <a:buClrTx/>
        <a:buSzPct val="43000"/>
        <a:buFontTx/>
        <a:buBlip>
          <a:blip r:embed="rId19"/>
        </a:buBlip>
        <a:tabLst/>
        <a:defRPr sz="2531" b="0" i="0" u="none" strike="noStrike" cap="none" spc="0" baseline="0">
          <a:ln>
            <a:noFill/>
          </a:ln>
          <a:solidFill>
            <a:srgbClr val="FFFFFF"/>
          </a:solidFill>
          <a:uFillTx/>
          <a:latin typeface="+mn-lt"/>
          <a:ea typeface="+mn-ea"/>
          <a:cs typeface="+mn-cs"/>
          <a:sym typeface="Chalkduster"/>
        </a:defRPr>
      </a:lvl9pPr>
    </p:bodyStyle>
    <p:otherStyle>
      <a:lvl1pPr marL="0" marR="0" indent="0"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750094"/>
            <a:ext cx="7358063" cy="5357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本文レベル1</a:t>
            </a:r>
          </a:p>
          <a:p>
            <a:pPr lvl="1"/>
            <a:r>
              <a:t>本文レベル2</a:t>
            </a:r>
          </a:p>
          <a:p>
            <a:pPr lvl="2"/>
            <a:r>
              <a:t>本文レベル3</a:t>
            </a:r>
          </a:p>
          <a:p>
            <a:pPr lvl="3"/>
            <a:r>
              <a:t>本文レベル4</a:t>
            </a:r>
          </a:p>
          <a:p>
            <a:pPr lvl="4"/>
            <a:r>
              <a:t>本文レベル 5</a:t>
            </a:r>
          </a:p>
        </p:txBody>
      </p:sp>
      <p:sp>
        <p:nvSpPr>
          <p:cNvPr id="3" name="Shape 3"/>
          <p:cNvSpPr>
            <a:spLocks noGrp="1"/>
          </p:cNvSpPr>
          <p:nvPr>
            <p:ph type="title"/>
          </p:nvPr>
        </p:nvSpPr>
        <p:spPr>
          <a:xfrm>
            <a:off x="892969" y="142875"/>
            <a:ext cx="7358063" cy="1785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4" name="Shape 4"/>
          <p:cNvSpPr>
            <a:spLocks noGrp="1"/>
          </p:cNvSpPr>
          <p:nvPr>
            <p:ph type="sldNum" sz="quarter" idx="2"/>
          </p:nvPr>
        </p:nvSpPr>
        <p:spPr>
          <a:xfrm>
            <a:off x="4349654" y="6465094"/>
            <a:ext cx="444032" cy="297389"/>
          </a:xfrm>
          <a:prstGeom prst="rect">
            <a:avLst/>
          </a:prstGeom>
          <a:ln w="12700">
            <a:miter lim="400000"/>
          </a:ln>
        </p:spPr>
        <p:txBody>
          <a:bodyPr wrap="none" lIns="50800" tIns="50800" rIns="50800" bIns="50800">
            <a:spAutoFit/>
          </a:bodyPr>
          <a:lstStyle>
            <a:lvl1pPr>
              <a:defRPr sz="1266"/>
            </a:lvl1pPr>
          </a:lstStyle>
          <a:p>
            <a:pPr algn="ctr" hangingPunct="0"/>
            <a:fld id="{86CB4B4D-7CA3-9044-876B-883B54F8677D}" type="slidenum">
              <a:rPr kern="0">
                <a:solidFill>
                  <a:srgbClr val="FFFFFF"/>
                </a:solidFill>
                <a:sym typeface="Chalkduster"/>
              </a:rPr>
              <a:pPr algn="ctr" hangingPunct="0"/>
              <a:t>‹#›</a:t>
            </a:fld>
            <a:endParaRPr kern="0">
              <a:solidFill>
                <a:srgbClr val="FFFFFF"/>
              </a:solidFill>
              <a:sym typeface="Chalkduster"/>
            </a:endParaRPr>
          </a:p>
        </p:txBody>
      </p:sp>
    </p:spTree>
    <p:extLst>
      <p:ext uri="{BB962C8B-B14F-4D97-AF65-F5344CB8AC3E}">
        <p14:creationId xmlns:p14="http://schemas.microsoft.com/office/powerpoint/2010/main" val="494909177"/>
      </p:ext>
    </p:extLst>
  </p:cSld>
  <p:clrMap bg1="dk1" tx1="lt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txStyles>
    <p:title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9pPr>
    </p:titleStyle>
    <p:bodyStyle>
      <a:lvl1pPr marL="401822"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1pPr>
      <a:lvl2pPr marL="803643"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2pPr>
      <a:lvl3pPr marL="1205465"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3pPr>
      <a:lvl4pPr marL="1607287"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4pPr>
      <a:lvl5pPr marL="2009108"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5pPr>
      <a:lvl6pPr marL="2410930"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6pPr>
      <a:lvl7pPr marL="2812752"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7pPr>
      <a:lvl8pPr marL="3214573"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8pPr>
      <a:lvl9pPr marL="3616395"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9pPr>
    </p:bodyStyle>
    <p:otherStyle>
      <a:lvl1pPr marL="0" marR="0" indent="0"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750094"/>
            <a:ext cx="7358063" cy="5357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本文レベル1</a:t>
            </a:r>
          </a:p>
          <a:p>
            <a:pPr lvl="1"/>
            <a:r>
              <a:t>本文レベル2</a:t>
            </a:r>
          </a:p>
          <a:p>
            <a:pPr lvl="2"/>
            <a:r>
              <a:t>本文レベル3</a:t>
            </a:r>
          </a:p>
          <a:p>
            <a:pPr lvl="3"/>
            <a:r>
              <a:t>本文レベル4</a:t>
            </a:r>
          </a:p>
          <a:p>
            <a:pPr lvl="4"/>
            <a:r>
              <a:t>本文レベル 5</a:t>
            </a:r>
          </a:p>
        </p:txBody>
      </p:sp>
      <p:sp>
        <p:nvSpPr>
          <p:cNvPr id="3" name="Shape 3"/>
          <p:cNvSpPr>
            <a:spLocks noGrp="1"/>
          </p:cNvSpPr>
          <p:nvPr>
            <p:ph type="title"/>
          </p:nvPr>
        </p:nvSpPr>
        <p:spPr>
          <a:xfrm>
            <a:off x="892969" y="142875"/>
            <a:ext cx="7358063" cy="1785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4" name="Shape 4"/>
          <p:cNvSpPr>
            <a:spLocks noGrp="1"/>
          </p:cNvSpPr>
          <p:nvPr>
            <p:ph type="sldNum" sz="quarter" idx="2"/>
          </p:nvPr>
        </p:nvSpPr>
        <p:spPr>
          <a:xfrm>
            <a:off x="4349654" y="6465094"/>
            <a:ext cx="444032" cy="297389"/>
          </a:xfrm>
          <a:prstGeom prst="rect">
            <a:avLst/>
          </a:prstGeom>
          <a:ln w="12700">
            <a:miter lim="400000"/>
          </a:ln>
        </p:spPr>
        <p:txBody>
          <a:bodyPr wrap="none" lIns="50800" tIns="50800" rIns="50800" bIns="50800">
            <a:spAutoFit/>
          </a:bodyPr>
          <a:lstStyle>
            <a:lvl1pPr>
              <a:defRPr sz="1266"/>
            </a:lvl1pPr>
          </a:lstStyle>
          <a:p>
            <a:pPr algn="ctr" hangingPunct="0"/>
            <a:fld id="{86CB4B4D-7CA3-9044-876B-883B54F8677D}" type="slidenum">
              <a:rPr kern="0">
                <a:solidFill>
                  <a:srgbClr val="FFFFFF"/>
                </a:solidFill>
                <a:sym typeface="Chalkduster"/>
              </a:rPr>
              <a:pPr algn="ctr" hangingPunct="0"/>
              <a:t>‹#›</a:t>
            </a:fld>
            <a:endParaRPr kern="0">
              <a:solidFill>
                <a:srgbClr val="FFFFFF"/>
              </a:solidFill>
              <a:sym typeface="Chalkduster"/>
            </a:endParaRPr>
          </a:p>
        </p:txBody>
      </p:sp>
    </p:spTree>
    <p:extLst>
      <p:ext uri="{BB962C8B-B14F-4D97-AF65-F5344CB8AC3E}">
        <p14:creationId xmlns:p14="http://schemas.microsoft.com/office/powerpoint/2010/main" val="164041696"/>
      </p:ext>
    </p:extLst>
  </p:cSld>
  <p:clrMap bg1="dk1" tx1="lt1" bg2="dk2"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ransition spd="med"/>
  <p:txStyles>
    <p:titleStyle>
      <a:lvl1pPr marL="0" marR="0" indent="0"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5062" b="0" i="0" u="none" strike="noStrike" cap="none" spc="0" baseline="0">
          <a:ln>
            <a:noFill/>
          </a:ln>
          <a:solidFill>
            <a:srgbClr val="FFFFFF"/>
          </a:solidFill>
          <a:uFillTx/>
          <a:latin typeface="+mn-lt"/>
          <a:ea typeface="+mn-ea"/>
          <a:cs typeface="+mn-cs"/>
          <a:sym typeface="Chalkduster"/>
        </a:defRPr>
      </a:lvl9pPr>
    </p:titleStyle>
    <p:bodyStyle>
      <a:lvl1pPr marL="401822"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1pPr>
      <a:lvl2pPr marL="803643"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2pPr>
      <a:lvl3pPr marL="1205465"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3pPr>
      <a:lvl4pPr marL="1607287"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4pPr>
      <a:lvl5pPr marL="2009108"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5pPr>
      <a:lvl6pPr marL="2410930"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6pPr>
      <a:lvl7pPr marL="2812752"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7pPr>
      <a:lvl8pPr marL="3214573"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8pPr>
      <a:lvl9pPr marL="3616395" marR="0" indent="-401822" algn="l" defTabSz="321457" rtl="0" latinLnBrk="0">
        <a:lnSpc>
          <a:spcPct val="100000"/>
        </a:lnSpc>
        <a:spcBef>
          <a:spcPts val="2531"/>
        </a:spcBef>
        <a:spcAft>
          <a:spcPts val="0"/>
        </a:spcAft>
        <a:buClrTx/>
        <a:buSzPct val="43000"/>
        <a:buFontTx/>
        <a:buBlip>
          <a:blip r:embed="rId15"/>
        </a:buBlip>
        <a:tabLst/>
        <a:defRPr sz="2531" b="0" i="0" u="none" strike="noStrike" cap="none" spc="0" baseline="0">
          <a:ln>
            <a:noFill/>
          </a:ln>
          <a:solidFill>
            <a:srgbClr val="FFFFFF"/>
          </a:solidFill>
          <a:uFillTx/>
          <a:latin typeface="+mn-lt"/>
          <a:ea typeface="+mn-ea"/>
          <a:cs typeface="+mn-cs"/>
          <a:sym typeface="Chalkduster"/>
        </a:defRPr>
      </a:lvl9pPr>
    </p:bodyStyle>
    <p:otherStyle>
      <a:lvl1pPr marL="0" marR="0" indent="0"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1pPr>
      <a:lvl2pPr marL="0" marR="0" indent="1607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2pPr>
      <a:lvl3pPr marL="0" marR="0" indent="321457"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3pPr>
      <a:lvl4pPr marL="0" marR="0" indent="482186"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4pPr>
      <a:lvl5pPr marL="0" marR="0" indent="642915"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5pPr>
      <a:lvl6pPr marL="0" marR="0" indent="803643"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6pPr>
      <a:lvl7pPr marL="0" marR="0" indent="964372"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7pPr>
      <a:lvl8pPr marL="0" marR="0" indent="1125101"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8pPr>
      <a:lvl9pPr marL="0" marR="0" indent="1285829" algn="ctr" defTabSz="321457"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35.png"/><Relationship Id="rId3"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0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microsoft.com/office/2007/relationships/hdphoto" Target="../media/hdphoto7.wdp"/><Relationship Id="rId1" Type="http://schemas.openxmlformats.org/officeDocument/2006/relationships/slideLayout" Target="../slideLayouts/slideLayout116.xml"/><Relationship Id="rId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83.xml"/><Relationship Id="rId2"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7.jpeg"/><Relationship Id="rId3" Type="http://schemas.microsoft.com/office/2007/relationships/hdphoto" Target="../media/hdphoto8.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wmf"/><Relationship Id="rId5" Type="http://schemas.openxmlformats.org/officeDocument/2006/relationships/image" Target="../media/image10.jpeg"/><Relationship Id="rId6" Type="http://schemas.microsoft.com/office/2007/relationships/hdphoto" Target="../media/hdphoto1.wdp"/><Relationship Id="rId1" Type="http://schemas.openxmlformats.org/officeDocument/2006/relationships/slideLayout" Target="../slideLayouts/slideLayout5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5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2.wdp"/><Relationship Id="rId5" Type="http://schemas.openxmlformats.org/officeDocument/2006/relationships/image" Target="../media/image16.jpeg"/><Relationship Id="rId6" Type="http://schemas.microsoft.com/office/2007/relationships/hdphoto" Target="../media/hdphoto3.wdp"/><Relationship Id="rId7" Type="http://schemas.openxmlformats.org/officeDocument/2006/relationships/image" Target="../media/image17.jpeg"/><Relationship Id="rId8" Type="http://schemas.microsoft.com/office/2007/relationships/hdphoto" Target="../media/hdphoto4.wdp"/><Relationship Id="rId9" Type="http://schemas.openxmlformats.org/officeDocument/2006/relationships/image" Target="../media/image18.jpeg"/><Relationship Id="rId10" Type="http://schemas.microsoft.com/office/2007/relationships/hdphoto" Target="../media/hdphoto5.wdp"/><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image" Target="../media/image27.gif"/><Relationship Id="rId12" Type="http://schemas.openxmlformats.org/officeDocument/2006/relationships/image" Target="../media/image28.gif"/><Relationship Id="rId13" Type="http://schemas.openxmlformats.org/officeDocument/2006/relationships/image" Target="../media/image29.png"/><Relationship Id="rId14" Type="http://schemas.openxmlformats.org/officeDocument/2006/relationships/image" Target="../media/image30.gif"/><Relationship Id="rId15" Type="http://schemas.openxmlformats.org/officeDocument/2006/relationships/image" Target="../media/image31.png"/><Relationship Id="rId16" Type="http://schemas.microsoft.com/office/2007/relationships/hdphoto" Target="../media/hdphoto6.wdp"/><Relationship Id="rId17" Type="http://schemas.openxmlformats.org/officeDocument/2006/relationships/image" Target="../media/image32.gif"/><Relationship Id="rId18" Type="http://schemas.openxmlformats.org/officeDocument/2006/relationships/image" Target="../media/image33.gif"/><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36398"/>
          <a:stretch/>
        </p:blipFill>
        <p:spPr>
          <a:xfrm>
            <a:off x="0" y="2019533"/>
            <a:ext cx="9144000" cy="4838467"/>
          </a:xfrm>
          <a:prstGeom prst="rect">
            <a:avLst/>
          </a:prstGeom>
        </p:spPr>
      </p:pic>
      <p:sp>
        <p:nvSpPr>
          <p:cNvPr id="10" name="TextBox 9"/>
          <p:cNvSpPr txBox="1"/>
          <p:nvPr/>
        </p:nvSpPr>
        <p:spPr>
          <a:xfrm>
            <a:off x="34637" y="2865918"/>
            <a:ext cx="9144000" cy="1384995"/>
          </a:xfrm>
          <a:prstGeom prst="rect">
            <a:avLst/>
          </a:prstGeom>
          <a:noFill/>
        </p:spPr>
        <p:txBody>
          <a:bodyPr wrap="square" rtlCol="0">
            <a:spAutoFit/>
          </a:bodyPr>
          <a:lstStyle/>
          <a:p>
            <a:pPr algn="ctr"/>
            <a:r>
              <a:rPr kumimoji="1" lang="en-US" sz="2800" b="1" dirty="0" err="1">
                <a:solidFill>
                  <a:srgbClr val="002060"/>
                </a:solidFill>
                <a:latin typeface="+mj-lt"/>
                <a:ea typeface="American Typewriter" charset="0"/>
                <a:cs typeface="American Typewriter" charset="0"/>
              </a:rPr>
              <a:t>Swadhin</a:t>
            </a:r>
            <a:r>
              <a:rPr kumimoji="1" lang="en-US" sz="2800" b="1" dirty="0">
                <a:solidFill>
                  <a:srgbClr val="002060"/>
                </a:solidFill>
                <a:latin typeface="+mj-lt"/>
                <a:ea typeface="American Typewriter" charset="0"/>
                <a:cs typeface="American Typewriter" charset="0"/>
              </a:rPr>
              <a:t> </a:t>
            </a:r>
            <a:r>
              <a:rPr kumimoji="1" lang="en-US" sz="2800" b="1" dirty="0" err="1" smtClean="0">
                <a:solidFill>
                  <a:srgbClr val="002060"/>
                </a:solidFill>
                <a:latin typeface="+mj-lt"/>
                <a:ea typeface="American Typewriter" charset="0"/>
                <a:cs typeface="American Typewriter" charset="0"/>
              </a:rPr>
              <a:t>Behera</a:t>
            </a:r>
            <a:r>
              <a:rPr kumimoji="1" lang="en-US" sz="2800" b="1" dirty="0" smtClean="0">
                <a:solidFill>
                  <a:srgbClr val="002060"/>
                </a:solidFill>
                <a:latin typeface="+mj-lt"/>
                <a:ea typeface="American Typewriter" charset="0"/>
                <a:cs typeface="American Typewriter" charset="0"/>
              </a:rPr>
              <a:t>, Takeshi </a:t>
            </a:r>
            <a:r>
              <a:rPr kumimoji="1" lang="en-US" sz="2800" b="1" dirty="0" err="1" smtClean="0">
                <a:solidFill>
                  <a:srgbClr val="002060"/>
                </a:solidFill>
                <a:latin typeface="+mj-lt"/>
                <a:ea typeface="American Typewriter" charset="0"/>
                <a:cs typeface="American Typewriter" charset="0"/>
              </a:rPr>
              <a:t>Doi</a:t>
            </a:r>
            <a:r>
              <a:rPr kumimoji="1" lang="en-US" sz="2800" b="1" dirty="0" smtClean="0">
                <a:solidFill>
                  <a:srgbClr val="002060"/>
                </a:solidFill>
                <a:latin typeface="+mj-lt"/>
                <a:ea typeface="American Typewriter" charset="0"/>
                <a:cs typeface="American Typewriter" charset="0"/>
              </a:rPr>
              <a:t> and </a:t>
            </a:r>
            <a:r>
              <a:rPr kumimoji="1" lang="en-US" sz="2800" b="1" dirty="0" err="1" smtClean="0">
                <a:solidFill>
                  <a:srgbClr val="002060"/>
                </a:solidFill>
                <a:latin typeface="+mj-lt"/>
                <a:ea typeface="American Typewriter" charset="0"/>
                <a:cs typeface="American Typewriter" charset="0"/>
              </a:rPr>
              <a:t>Yushi</a:t>
            </a:r>
            <a:r>
              <a:rPr kumimoji="1" lang="en-US" sz="2800" b="1" dirty="0" smtClean="0">
                <a:solidFill>
                  <a:srgbClr val="002060"/>
                </a:solidFill>
                <a:latin typeface="+mj-lt"/>
                <a:ea typeface="American Typewriter" charset="0"/>
                <a:cs typeface="American Typewriter" charset="0"/>
              </a:rPr>
              <a:t> Morioka</a:t>
            </a:r>
          </a:p>
          <a:p>
            <a:pPr algn="ctr"/>
            <a:endParaRPr kumimoji="1" lang="en-US" sz="2800" dirty="0" smtClean="0">
              <a:latin typeface="Constantia"/>
            </a:endParaRPr>
          </a:p>
          <a:p>
            <a:pPr algn="ctr"/>
            <a:r>
              <a:rPr kumimoji="1" lang="en-US" sz="2800" dirty="0" smtClean="0">
                <a:latin typeface="+mj-lt"/>
              </a:rPr>
              <a:t>Application </a:t>
            </a:r>
            <a:r>
              <a:rPr kumimoji="1" lang="en-US" sz="2800" dirty="0">
                <a:latin typeface="+mj-lt"/>
              </a:rPr>
              <a:t>Laboratory, JAMSTEC, Yokohama, </a:t>
            </a:r>
            <a:r>
              <a:rPr kumimoji="1" lang="en-US" sz="2800" dirty="0" smtClean="0">
                <a:latin typeface="+mj-lt"/>
              </a:rPr>
              <a:t>Japan</a:t>
            </a:r>
            <a:endParaRPr kumimoji="1" lang="en-US" sz="2800" dirty="0">
              <a:latin typeface="+mj-lt"/>
            </a:endParaRPr>
          </a:p>
        </p:txBody>
      </p:sp>
      <p:pic>
        <p:nvPicPr>
          <p:cNvPr id="7" name="Picture 6"/>
          <p:cNvPicPr>
            <a:picLocks noChangeAspect="1"/>
          </p:cNvPicPr>
          <p:nvPr/>
        </p:nvPicPr>
        <p:blipFill>
          <a:blip r:embed="rId4"/>
          <a:stretch>
            <a:fillRect/>
          </a:stretch>
        </p:blipFill>
        <p:spPr>
          <a:xfrm>
            <a:off x="3967842" y="109168"/>
            <a:ext cx="1208315" cy="1208315"/>
          </a:xfrm>
          <a:prstGeom prst="rect">
            <a:avLst/>
          </a:prstGeom>
        </p:spPr>
      </p:pic>
      <p:sp>
        <p:nvSpPr>
          <p:cNvPr id="4" name="Rectangle 3"/>
          <p:cNvSpPr/>
          <p:nvPr/>
        </p:nvSpPr>
        <p:spPr>
          <a:xfrm>
            <a:off x="34637" y="1265450"/>
            <a:ext cx="9074726" cy="1323439"/>
          </a:xfrm>
          <a:prstGeom prst="rect">
            <a:avLst/>
          </a:prstGeom>
        </p:spPr>
        <p:txBody>
          <a:bodyPr wrap="square">
            <a:spAutoFit/>
          </a:bodyPr>
          <a:lstStyle/>
          <a:p>
            <a:pPr algn="ctr"/>
            <a:r>
              <a:rPr lang="en-US" sz="4000" b="1" dirty="0">
                <a:ln w="10541" cmpd="sng">
                  <a:solidFill>
                    <a:schemeClr val="accent1">
                      <a:shade val="88000"/>
                      <a:satMod val="110000"/>
                    </a:schemeClr>
                  </a:solidFill>
                  <a:prstDash val="solid"/>
                </a:ln>
                <a:solidFill>
                  <a:srgbClr val="002060"/>
                </a:solidFill>
                <a:effectLst>
                  <a:outerShdw blurRad="50800" dist="76200" dir="2700000" algn="tl" rotWithShape="0">
                    <a:prstClr val="black">
                      <a:alpha val="40000"/>
                    </a:prstClr>
                  </a:outerShdw>
                </a:effectLst>
              </a:rPr>
              <a:t>The SINTEX-F seasonal predictability and </a:t>
            </a:r>
            <a:r>
              <a:rPr lang="en-US" sz="4000" b="1">
                <a:ln w="10541" cmpd="sng">
                  <a:solidFill>
                    <a:schemeClr val="accent1">
                      <a:shade val="88000"/>
                      <a:satMod val="110000"/>
                    </a:schemeClr>
                  </a:solidFill>
                  <a:prstDash val="solid"/>
                </a:ln>
                <a:solidFill>
                  <a:srgbClr val="002060"/>
                </a:solidFill>
                <a:effectLst>
                  <a:outerShdw blurRad="50800" dist="76200" dir="2700000" algn="tl" rotWithShape="0">
                    <a:prstClr val="black">
                      <a:alpha val="40000"/>
                    </a:prstClr>
                  </a:outerShdw>
                </a:effectLst>
              </a:rPr>
              <a:t>its </a:t>
            </a:r>
            <a:r>
              <a:rPr lang="en-US" sz="4000" b="1" smtClean="0">
                <a:ln w="10541" cmpd="sng">
                  <a:solidFill>
                    <a:schemeClr val="accent1">
                      <a:shade val="88000"/>
                      <a:satMod val="110000"/>
                    </a:schemeClr>
                  </a:solidFill>
                  <a:prstDash val="solid"/>
                </a:ln>
                <a:solidFill>
                  <a:srgbClr val="002060"/>
                </a:solidFill>
                <a:effectLst>
                  <a:outerShdw blurRad="50800" dist="76200" dir="2700000" algn="tl" rotWithShape="0">
                    <a:prstClr val="black">
                      <a:alpha val="40000"/>
                    </a:prstClr>
                  </a:outerShdw>
                </a:effectLst>
              </a:rPr>
              <a:t>applicability for </a:t>
            </a:r>
            <a:r>
              <a:rPr lang="en-US" sz="4000" b="1" dirty="0">
                <a:ln w="10541" cmpd="sng">
                  <a:solidFill>
                    <a:schemeClr val="accent1">
                      <a:shade val="88000"/>
                      <a:satMod val="110000"/>
                    </a:schemeClr>
                  </a:solidFill>
                  <a:prstDash val="solid"/>
                </a:ln>
                <a:solidFill>
                  <a:srgbClr val="002060"/>
                </a:solidFill>
                <a:effectLst>
                  <a:outerShdw blurRad="50800" dist="76200" dir="2700000" algn="tl" rotWithShape="0">
                    <a:prstClr val="black">
                      <a:alpha val="40000"/>
                    </a:prstClr>
                  </a:outerShdw>
                </a:effectLst>
              </a:rPr>
              <a:t>southern Africa</a:t>
            </a:r>
          </a:p>
        </p:txBody>
      </p:sp>
    </p:spTree>
    <p:extLst>
      <p:ext uri="{BB962C8B-B14F-4D97-AF65-F5344CB8AC3E}">
        <p14:creationId xmlns:p14="http://schemas.microsoft.com/office/powerpoint/2010/main" val="2550922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45" name="droppedImage.pdf"/>
          <p:cNvPicPr>
            <a:picLocks noChangeAspect="1"/>
          </p:cNvPicPr>
          <p:nvPr/>
        </p:nvPicPr>
        <p:blipFill>
          <a:blip r:embed="rId2">
            <a:extLst/>
          </a:blip>
          <a:stretch>
            <a:fillRect/>
          </a:stretch>
        </p:blipFill>
        <p:spPr>
          <a:xfrm>
            <a:off x="348258" y="1526977"/>
            <a:ext cx="8688586" cy="2066188"/>
          </a:xfrm>
          <a:prstGeom prst="rect">
            <a:avLst/>
          </a:prstGeom>
          <a:ln w="88900">
            <a:miter lim="400000"/>
          </a:ln>
        </p:spPr>
      </p:pic>
      <p:pic>
        <p:nvPicPr>
          <p:cNvPr id="146" name="Picture 145"/>
          <p:cNvPicPr>
            <a:picLocks/>
          </p:cNvPicPr>
          <p:nvPr/>
        </p:nvPicPr>
        <p:blipFill>
          <a:blip r:embed="rId3">
            <a:extLst/>
          </a:blip>
          <a:stretch>
            <a:fillRect/>
          </a:stretch>
        </p:blipFill>
        <p:spPr>
          <a:xfrm>
            <a:off x="2732484" y="1078095"/>
            <a:ext cx="6322219" cy="508992"/>
          </a:xfrm>
          <a:prstGeom prst="rect">
            <a:avLst/>
          </a:prstGeom>
          <a:ln>
            <a:solidFill>
              <a:schemeClr val="accent1">
                <a:lumMod val="60000"/>
                <a:lumOff val="40000"/>
              </a:schemeClr>
            </a:solidFill>
          </a:ln>
          <a:effectLst>
            <a:outerShdw blurRad="76200" dir="18900000" rotWithShape="0">
              <a:srgbClr val="000000">
                <a:alpha val="80000"/>
              </a:srgbClr>
            </a:outerShdw>
          </a:effectLst>
        </p:spPr>
      </p:pic>
      <p:sp>
        <p:nvSpPr>
          <p:cNvPr id="147" name="Shape 147"/>
          <p:cNvSpPr/>
          <p:nvPr/>
        </p:nvSpPr>
        <p:spPr>
          <a:xfrm>
            <a:off x="2673523" y="2584289"/>
            <a:ext cx="2080618" cy="32146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2800">
                <a:latin typeface="Chalkboard"/>
                <a:ea typeface="Chalkboard"/>
                <a:cs typeface="Chalkboard"/>
                <a:sym typeface="Chalkboard"/>
              </a:defRPr>
            </a:lvl1pPr>
          </a:lstStyle>
          <a:p>
            <a:pPr algn="ctr" hangingPunct="0"/>
            <a:r>
              <a:rPr sz="1400" kern="0">
                <a:solidFill>
                  <a:schemeClr val="bg2">
                    <a:lumMod val="50000"/>
                  </a:schemeClr>
                </a:solidFill>
              </a:rPr>
              <a:t>La Niña-Modoki</a:t>
            </a:r>
          </a:p>
        </p:txBody>
      </p:sp>
      <p:sp>
        <p:nvSpPr>
          <p:cNvPr id="148" name="Shape 148"/>
          <p:cNvSpPr/>
          <p:nvPr/>
        </p:nvSpPr>
        <p:spPr>
          <a:xfrm>
            <a:off x="1785938" y="3849416"/>
            <a:ext cx="4286250" cy="508993"/>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800">
                <a:latin typeface="Chalkboard"/>
                <a:ea typeface="Chalkboard"/>
                <a:cs typeface="Chalkboard"/>
                <a:sym typeface="Chalkboard"/>
              </a:defRPr>
            </a:lvl1pPr>
          </a:lstStyle>
          <a:p>
            <a:pPr algn="ctr" hangingPunct="0"/>
            <a:r>
              <a:rPr sz="1969" kern="0">
                <a:solidFill>
                  <a:srgbClr val="FFFFFF"/>
                </a:solidFill>
              </a:rPr>
              <a:t>Indian Ocean Subtropical Dipole</a:t>
            </a:r>
          </a:p>
        </p:txBody>
      </p:sp>
      <p:sp>
        <p:nvSpPr>
          <p:cNvPr id="149" name="Shape 149"/>
          <p:cNvSpPr/>
          <p:nvPr/>
        </p:nvSpPr>
        <p:spPr>
          <a:xfrm>
            <a:off x="-125016" y="4455914"/>
            <a:ext cx="4866680" cy="321469"/>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800">
                <a:latin typeface="Chalkboard"/>
                <a:ea typeface="Chalkboard"/>
                <a:cs typeface="Chalkboard"/>
                <a:sym typeface="Chalkboard"/>
              </a:defRPr>
            </a:lvl1pPr>
          </a:lstStyle>
          <a:p>
            <a:pPr algn="ctr" hangingPunct="0"/>
            <a:r>
              <a:rPr sz="1969" kern="0">
                <a:solidFill>
                  <a:srgbClr val="FFFFFF"/>
                </a:solidFill>
              </a:rPr>
              <a:t>South Atlantic Subtropical Dipole</a:t>
            </a:r>
          </a:p>
        </p:txBody>
      </p:sp>
      <p:sp>
        <p:nvSpPr>
          <p:cNvPr id="150" name="Shape 150"/>
          <p:cNvSpPr/>
          <p:nvPr/>
        </p:nvSpPr>
        <p:spPr>
          <a:xfrm>
            <a:off x="877595" y="1860477"/>
            <a:ext cx="464344" cy="288477"/>
          </a:xfrm>
          <a:prstGeom prst="rect">
            <a:avLst/>
          </a:prstGeom>
          <a:solidFill>
            <a:schemeClr val="accent1">
              <a:lumMod val="50000"/>
            </a:schemeClr>
          </a:solidFill>
          <a:ln w="127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000">
                <a:latin typeface="Chalkboard"/>
                <a:ea typeface="Chalkboard"/>
                <a:cs typeface="Chalkboard"/>
                <a:sym typeface="Chalkboard"/>
              </a:defRPr>
            </a:lvl1pPr>
          </a:lstStyle>
          <a:p>
            <a:pPr algn="ctr" hangingPunct="0"/>
            <a:r>
              <a:rPr sz="1406" kern="0">
                <a:solidFill>
                  <a:srgbClr val="FFFFFF"/>
                </a:solidFill>
              </a:rPr>
              <a:t>Obs.</a:t>
            </a:r>
          </a:p>
        </p:txBody>
      </p:sp>
      <p:sp>
        <p:nvSpPr>
          <p:cNvPr id="151" name="Shape 151"/>
          <p:cNvSpPr/>
          <p:nvPr/>
        </p:nvSpPr>
        <p:spPr>
          <a:xfrm>
            <a:off x="5179219" y="1869407"/>
            <a:ext cx="2714625" cy="288477"/>
          </a:xfrm>
          <a:prstGeom prst="rect">
            <a:avLst/>
          </a:prstGeom>
          <a:solidFill>
            <a:schemeClr val="accent1">
              <a:lumMod val="50000"/>
            </a:schemeClr>
          </a:solidFill>
          <a:ln w="12700">
            <a:solidFill>
              <a:srgbClr val="000000"/>
            </a:solidFill>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000">
                <a:latin typeface="Chalkboard"/>
                <a:ea typeface="Chalkboard"/>
                <a:cs typeface="Chalkboard"/>
                <a:sym typeface="Chalkboard"/>
              </a:defRPr>
            </a:lvl1pPr>
          </a:lstStyle>
          <a:p>
            <a:pPr algn="ctr" hangingPunct="0"/>
            <a:r>
              <a:rPr sz="1406" kern="0">
                <a:solidFill>
                  <a:srgbClr val="FFFFFF"/>
                </a:solidFill>
              </a:rPr>
              <a:t>SINTEX-F1 hindcast from Oct. 1</a:t>
            </a:r>
          </a:p>
        </p:txBody>
      </p:sp>
      <p:sp>
        <p:nvSpPr>
          <p:cNvPr id="152" name="Shape 152"/>
          <p:cNvSpPr/>
          <p:nvPr/>
        </p:nvSpPr>
        <p:spPr>
          <a:xfrm>
            <a:off x="3000375" y="2125266"/>
            <a:ext cx="1419820" cy="892969"/>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3" name="Shape 153"/>
          <p:cNvSpPr/>
          <p:nvPr/>
        </p:nvSpPr>
        <p:spPr>
          <a:xfrm>
            <a:off x="7429500" y="2107406"/>
            <a:ext cx="1419820" cy="892969"/>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4" name="Shape 154"/>
          <p:cNvSpPr/>
          <p:nvPr/>
        </p:nvSpPr>
        <p:spPr>
          <a:xfrm>
            <a:off x="875109" y="2634258"/>
            <a:ext cx="1009055" cy="589359"/>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5" name="Shape 155"/>
          <p:cNvSpPr/>
          <p:nvPr/>
        </p:nvSpPr>
        <p:spPr>
          <a:xfrm>
            <a:off x="5161360" y="2634258"/>
            <a:ext cx="901898" cy="589359"/>
          </a:xfrm>
          <a:prstGeom prst="ellipse">
            <a:avLst/>
          </a:prstGeom>
          <a:ln w="25400" cap="rnd">
            <a:solidFill>
              <a:srgbClr val="FF6A00"/>
            </a:solidFill>
            <a:custDash>
              <a:ds d="100000" sp="200000"/>
            </a:custDash>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6" name="Shape 156"/>
          <p:cNvSpPr/>
          <p:nvPr/>
        </p:nvSpPr>
        <p:spPr>
          <a:xfrm>
            <a:off x="1803797" y="2634258"/>
            <a:ext cx="1009055" cy="589359"/>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7" name="Shape 157"/>
          <p:cNvSpPr/>
          <p:nvPr/>
        </p:nvSpPr>
        <p:spPr>
          <a:xfrm>
            <a:off x="6090047" y="2634258"/>
            <a:ext cx="1009055" cy="589359"/>
          </a:xfrm>
          <a:prstGeom prst="ellipse">
            <a:avLst/>
          </a:prstGeom>
          <a:ln w="25400" cap="rnd">
            <a:solidFill>
              <a:srgbClr val="FF6A00"/>
            </a:solidFill>
            <a:custDash>
              <a:ds d="100000" sp="200000"/>
            </a:custDash>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58" name="Shape 158"/>
          <p:cNvSpPr/>
          <p:nvPr/>
        </p:nvSpPr>
        <p:spPr>
          <a:xfrm>
            <a:off x="2217256" y="3295054"/>
            <a:ext cx="343057" cy="712484"/>
          </a:xfrm>
          <a:prstGeom prst="line">
            <a:avLst/>
          </a:prstGeom>
          <a:ln w="25400">
            <a:solidFill>
              <a:srgbClr val="BE38F3"/>
            </a:solidFill>
            <a:miter lim="400000"/>
          </a:ln>
          <a:effectLst>
            <a:outerShdw blurRad="25400" dist="76200" dir="18480000" rotWithShape="0">
              <a:srgbClr val="000000">
                <a:alpha val="75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59" name="Shape 159"/>
          <p:cNvSpPr/>
          <p:nvPr/>
        </p:nvSpPr>
        <p:spPr>
          <a:xfrm flipH="1">
            <a:off x="981297" y="3241477"/>
            <a:ext cx="472071" cy="1283632"/>
          </a:xfrm>
          <a:prstGeom prst="line">
            <a:avLst/>
          </a:prstGeom>
          <a:ln w="25400">
            <a:solidFill>
              <a:srgbClr val="BE38F3"/>
            </a:solidFill>
            <a:miter lim="400000"/>
          </a:ln>
          <a:effectLst>
            <a:outerShdw blurRad="25400" dist="76200" dir="18480000" rotWithShape="0">
              <a:srgbClr val="000000">
                <a:alpha val="75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60" name="Shape 160"/>
          <p:cNvSpPr/>
          <p:nvPr/>
        </p:nvSpPr>
        <p:spPr>
          <a:xfrm>
            <a:off x="8930" y="77757"/>
            <a:ext cx="9117211" cy="933910"/>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gn="ctr" hangingPunct="0">
              <a:defRPr sz="3000">
                <a:latin typeface="Chalkboard"/>
                <a:ea typeface="Chalkboard"/>
                <a:cs typeface="Chalkboard"/>
                <a:sym typeface="Chalkboard"/>
              </a:defRPr>
            </a:pPr>
            <a:r>
              <a:rPr lang="en-US" sz="2800" kern="0" dirty="0">
                <a:solidFill>
                  <a:srgbClr val="FEFCDD"/>
                </a:solidFill>
                <a:latin typeface="Chalkboard"/>
                <a:ea typeface="Chalkboard"/>
                <a:cs typeface="Chalkboard"/>
                <a:sym typeface="Chalkboard"/>
              </a:rPr>
              <a:t>S</a:t>
            </a:r>
            <a:r>
              <a:rPr sz="2800" kern="0" dirty="0" smtClean="0">
                <a:solidFill>
                  <a:srgbClr val="FEFCDD"/>
                </a:solidFill>
                <a:latin typeface="Chalkboard"/>
                <a:ea typeface="Chalkboard"/>
                <a:cs typeface="Chalkboard"/>
                <a:sym typeface="Chalkboard"/>
              </a:rPr>
              <a:t>easonal </a:t>
            </a:r>
            <a:r>
              <a:rPr sz="2800" kern="0" dirty="0">
                <a:solidFill>
                  <a:srgbClr val="FEFCDD"/>
                </a:solidFill>
                <a:latin typeface="Chalkboard"/>
                <a:ea typeface="Chalkboard"/>
                <a:cs typeface="Chalkboard"/>
                <a:sym typeface="Chalkboard"/>
              </a:rPr>
              <a:t>predictability of SA summer rainfall </a:t>
            </a:r>
            <a:r>
              <a:rPr lang="en-US" sz="2800" kern="0" dirty="0" smtClean="0">
                <a:solidFill>
                  <a:srgbClr val="FEFCDD"/>
                </a:solidFill>
                <a:latin typeface="Chalkboard"/>
                <a:ea typeface="Chalkboard"/>
                <a:cs typeface="Chalkboard"/>
                <a:sym typeface="Chalkboard"/>
              </a:rPr>
              <a:t>is linked to </a:t>
            </a:r>
            <a:r>
              <a:rPr sz="2800" kern="0" dirty="0" smtClean="0">
                <a:solidFill>
                  <a:srgbClr val="FEFCDD"/>
                </a:solidFill>
                <a:latin typeface="Chalkboard"/>
                <a:ea typeface="Chalkboard"/>
                <a:cs typeface="Chalkboard"/>
                <a:sym typeface="Chalkboard"/>
              </a:rPr>
              <a:t>ENSO</a:t>
            </a:r>
            <a:r>
              <a:rPr sz="2800" kern="0" dirty="0">
                <a:solidFill>
                  <a:srgbClr val="FEFCDD"/>
                </a:solidFill>
                <a:latin typeface="Chalkboard"/>
                <a:ea typeface="Chalkboard"/>
                <a:cs typeface="Chalkboard"/>
                <a:sym typeface="Chalkboard"/>
              </a:rPr>
              <a:t>, SASD, </a:t>
            </a:r>
            <a:r>
              <a:rPr sz="2800" kern="0">
                <a:solidFill>
                  <a:srgbClr val="FEFCDD"/>
                </a:solidFill>
                <a:latin typeface="Chalkboard"/>
                <a:ea typeface="Chalkboard"/>
                <a:cs typeface="Chalkboard"/>
                <a:sym typeface="Chalkboard"/>
              </a:rPr>
              <a:t>and </a:t>
            </a:r>
            <a:r>
              <a:rPr sz="2800" kern="0" smtClean="0">
                <a:solidFill>
                  <a:srgbClr val="FEFCDD"/>
                </a:solidFill>
                <a:latin typeface="Chalkboard"/>
                <a:ea typeface="Chalkboard"/>
                <a:cs typeface="Chalkboard"/>
                <a:sym typeface="Chalkboard"/>
              </a:rPr>
              <a:t>SIOD.</a:t>
            </a:r>
            <a:endParaRPr sz="2800" kern="0" dirty="0">
              <a:solidFill>
                <a:srgbClr val="FEFCDD"/>
              </a:solidFill>
              <a:latin typeface="Chalkboard"/>
              <a:ea typeface="Chalkboard"/>
              <a:cs typeface="Chalkboard"/>
              <a:sym typeface="Chalkboard"/>
            </a:endParaRPr>
          </a:p>
        </p:txBody>
      </p:sp>
      <p:sp>
        <p:nvSpPr>
          <p:cNvPr id="161" name="Shape 161"/>
          <p:cNvSpPr/>
          <p:nvPr/>
        </p:nvSpPr>
        <p:spPr>
          <a:xfrm>
            <a:off x="8930" y="5873832"/>
            <a:ext cx="9117211" cy="396712"/>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defRPr sz="3000">
                <a:solidFill>
                  <a:srgbClr val="FEFCDD"/>
                </a:solidFill>
                <a:latin typeface="Chalkboard"/>
                <a:ea typeface="Chalkboard"/>
                <a:cs typeface="Chalkboard"/>
                <a:sym typeface="Chalkboard"/>
              </a:defRPr>
            </a:lvl1pPr>
          </a:lstStyle>
          <a:p>
            <a:pPr algn="ctr" hangingPunct="0">
              <a:defRPr>
                <a:solidFill>
                  <a:srgbClr val="FFFFFF"/>
                </a:solidFill>
              </a:defRPr>
            </a:pPr>
            <a:r>
              <a:rPr sz="2109" kern="0"/>
              <a:t>The SINTEX-F1 system has difficulty with prediction of SASD and SIOD.</a:t>
            </a:r>
          </a:p>
        </p:txBody>
      </p:sp>
      <p:sp>
        <p:nvSpPr>
          <p:cNvPr id="162" name="Shape 162"/>
          <p:cNvSpPr/>
          <p:nvPr/>
        </p:nvSpPr>
        <p:spPr>
          <a:xfrm>
            <a:off x="6404759" y="3554017"/>
            <a:ext cx="2667804" cy="295400"/>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800">
                <a:latin typeface="Chalkboard"/>
                <a:ea typeface="Chalkboard"/>
                <a:cs typeface="Chalkboard"/>
                <a:sym typeface="Chalkboard"/>
              </a:defRPr>
            </a:lvl1pPr>
          </a:lstStyle>
          <a:p>
            <a:pPr algn="ctr" hangingPunct="0"/>
            <a:r>
              <a:rPr sz="1969" kern="0">
                <a:solidFill>
                  <a:srgbClr val="FFFFFF"/>
                </a:solidFill>
              </a:rPr>
              <a:t>[Yuan et al. </a:t>
            </a:r>
            <a:r>
              <a:rPr sz="1969" kern="0" dirty="0">
                <a:solidFill>
                  <a:srgbClr val="FFFFFF"/>
                </a:solidFill>
              </a:rPr>
              <a:t>2013]</a:t>
            </a:r>
          </a:p>
        </p:txBody>
      </p:sp>
      <p:sp>
        <p:nvSpPr>
          <p:cNvPr id="163" name="Shape 163"/>
          <p:cNvSpPr/>
          <p:nvPr/>
        </p:nvSpPr>
        <p:spPr>
          <a:xfrm>
            <a:off x="6991944" y="2618771"/>
            <a:ext cx="2080617" cy="32146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2800">
                <a:latin typeface="Chalkboard"/>
                <a:ea typeface="Chalkboard"/>
                <a:cs typeface="Chalkboard"/>
                <a:sym typeface="Chalkboard"/>
              </a:defRPr>
            </a:lvl1pPr>
          </a:lstStyle>
          <a:p>
            <a:pPr algn="ctr" hangingPunct="0"/>
            <a:r>
              <a:rPr sz="1400" kern="0">
                <a:solidFill>
                  <a:schemeClr val="bg2">
                    <a:lumMod val="50000"/>
                  </a:schemeClr>
                </a:solidFill>
              </a:rPr>
              <a:t>La Niña-Modoki</a:t>
            </a:r>
          </a:p>
        </p:txBody>
      </p:sp>
    </p:spTree>
    <p:extLst>
      <p:ext uri="{BB962C8B-B14F-4D97-AF65-F5344CB8AC3E}">
        <p14:creationId xmlns:p14="http://schemas.microsoft.com/office/powerpoint/2010/main" val="82945904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165" name="Table 165"/>
          <p:cNvGraphicFramePr/>
          <p:nvPr>
            <p:extLst>
              <p:ext uri="{D42A27DB-BD31-4B8C-83A1-F6EECF244321}">
                <p14:modId xmlns:p14="http://schemas.microsoft.com/office/powerpoint/2010/main" val="529957826"/>
              </p:ext>
            </p:extLst>
          </p:nvPr>
        </p:nvGraphicFramePr>
        <p:xfrm>
          <a:off x="151805" y="705445"/>
          <a:ext cx="8849318" cy="1793582"/>
        </p:xfrm>
        <a:graphic>
          <a:graphicData uri="http://schemas.openxmlformats.org/drawingml/2006/table">
            <a:tbl>
              <a:tblPr/>
              <a:tblGrid>
                <a:gridCol w="1769864"/>
                <a:gridCol w="1769864"/>
                <a:gridCol w="1769864"/>
                <a:gridCol w="2269100"/>
                <a:gridCol w="1270626"/>
              </a:tblGrid>
              <a:tr h="562570">
                <a:tc>
                  <a:txBody>
                    <a:bodyPr/>
                    <a:lstStyle/>
                    <a:p>
                      <a:pPr defTabSz="914400">
                        <a:tabLst>
                          <a:tab pos="711200" algn="l"/>
                        </a:tabLst>
                        <a:defRPr sz="2400">
                          <a:latin typeface="Chalkboard"/>
                          <a:ea typeface="Chalkboard"/>
                          <a:cs typeface="Chalkboard"/>
                          <a:sym typeface="Chalkboard"/>
                        </a:defRPr>
                      </a:pPr>
                      <a:endParaRPr sz="1700"/>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AGCM</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OGCM</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Coupling</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Sea Ice</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547137">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SINTEX-F1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100000"/>
                        </a:lnSpc>
                        <a:defRPr>
                          <a:solidFill>
                            <a:srgbClr val="000000"/>
                          </a:solidFill>
                        </a:defRPr>
                      </a:pPr>
                      <a:r>
                        <a:rPr sz="1700" dirty="0">
                          <a:solidFill>
                            <a:srgbClr val="FFFFFF"/>
                          </a:solidFill>
                          <a:latin typeface="Chalkboard"/>
                          <a:ea typeface="Chalkboard"/>
                          <a:cs typeface="Chalkboard"/>
                          <a:sym typeface="Chalkboard"/>
                        </a:rPr>
                        <a:t>ECHAM4.6
T106L19</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sz="2400">
                          <a:latin typeface="Chalkboard"/>
                          <a:ea typeface="Chalkboard"/>
                          <a:cs typeface="Chalkboard"/>
                          <a:sym typeface="Chalkboard"/>
                        </a:defRPr>
                      </a:pPr>
                      <a:r>
                        <a:rPr sz="1700" dirty="0"/>
                        <a:t>OPA8.2</a:t>
                      </a:r>
                    </a:p>
                    <a:p>
                      <a:pPr defTabSz="584200">
                        <a:lnSpc>
                          <a:spcPct val="100000"/>
                        </a:lnSpc>
                        <a:defRPr sz="2400">
                          <a:latin typeface="Chalkboard"/>
                          <a:ea typeface="Chalkboard"/>
                          <a:cs typeface="Chalkboard"/>
                          <a:sym typeface="Chalkboard"/>
                        </a:defRPr>
                      </a:pPr>
                      <a:r>
                        <a:rPr sz="1700" dirty="0"/>
                        <a:t>2×(0.5~2) L31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sz="2400">
                          <a:latin typeface="Chalkboard"/>
                          <a:ea typeface="Chalkboard"/>
                          <a:cs typeface="Chalkboard"/>
                          <a:sym typeface="Chalkboard"/>
                        </a:defRPr>
                      </a:pPr>
                      <a:r>
                        <a:rPr sz="1700" dirty="0"/>
                        <a:t>Every 2 hour</a:t>
                      </a:r>
                    </a:p>
                    <a:p>
                      <a:pPr defTabSz="584200">
                        <a:lnSpc>
                          <a:spcPct val="100000"/>
                        </a:lnSpc>
                        <a:defRPr sz="2400">
                          <a:latin typeface="Chalkboard"/>
                          <a:ea typeface="Chalkboard"/>
                          <a:cs typeface="Chalkboard"/>
                          <a:sym typeface="Chalkboard"/>
                        </a:defRPr>
                      </a:pPr>
                      <a:r>
                        <a:rPr sz="1700" dirty="0"/>
                        <a:t>No flux correction</a:t>
                      </a:r>
                    </a:p>
                    <a:p>
                      <a:pPr defTabSz="584200">
                        <a:lnSpc>
                          <a:spcPct val="60000"/>
                        </a:lnSpc>
                        <a:defRPr sz="2400">
                          <a:latin typeface="Chalkboard"/>
                          <a:ea typeface="Chalkboard"/>
                          <a:cs typeface="Chalkboard"/>
                          <a:sym typeface="Chalkboard"/>
                        </a:defRPr>
                      </a:pPr>
                      <a:endParaRPr sz="1700" dirty="0"/>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a:solidFill>
                            <a:srgbClr val="000000"/>
                          </a:solidFill>
                        </a:defRPr>
                      </a:pPr>
                      <a:r>
                        <a:rPr sz="1700">
                          <a:solidFill>
                            <a:srgbClr val="FFFFFF"/>
                          </a:solidFill>
                          <a:latin typeface="Chalkboard"/>
                          <a:ea typeface="Chalkboard"/>
                          <a:cs typeface="Chalkboard"/>
                          <a:sym typeface="Chalkboard"/>
                        </a:rPr>
                        <a:t>No </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585788">
                <a:tc>
                  <a:txBody>
                    <a:bodyPr/>
                    <a:lstStyle/>
                    <a:p>
                      <a:pPr defTabSz="914400">
                        <a:tabLst>
                          <a:tab pos="711200" algn="l"/>
                        </a:tabLst>
                        <a:defRPr>
                          <a:solidFill>
                            <a:srgbClr val="000000"/>
                          </a:solidFill>
                        </a:defRPr>
                      </a:pPr>
                      <a:r>
                        <a:rPr sz="1700">
                          <a:solidFill>
                            <a:srgbClr val="FFFFFF"/>
                          </a:solidFill>
                          <a:latin typeface="Chalkboard"/>
                          <a:ea typeface="Chalkboard"/>
                          <a:cs typeface="Chalkboard"/>
                          <a:sym typeface="Chalkboard"/>
                        </a:rPr>
                        <a:t>SINTEX-F2</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sz="2400">
                          <a:latin typeface="Chalkboard"/>
                          <a:ea typeface="Chalkboard"/>
                          <a:cs typeface="Chalkboard"/>
                          <a:sym typeface="Chalkboard"/>
                        </a:defRPr>
                      </a:pPr>
                      <a:r>
                        <a:rPr sz="1700"/>
                        <a:t>ECHAM</a:t>
                      </a:r>
                      <a:r>
                        <a:rPr sz="1700">
                          <a:solidFill>
                            <a:srgbClr val="11DBE3"/>
                          </a:solidFill>
                        </a:rPr>
                        <a:t>5</a:t>
                      </a:r>
                    </a:p>
                    <a:p>
                      <a:pPr defTabSz="914400">
                        <a:tabLst>
                          <a:tab pos="711200" algn="l"/>
                        </a:tabLst>
                        <a:defRPr sz="2400">
                          <a:latin typeface="Chalkboard"/>
                          <a:ea typeface="Chalkboard"/>
                          <a:cs typeface="Chalkboard"/>
                          <a:sym typeface="Chalkboard"/>
                        </a:defRPr>
                      </a:pPr>
                      <a:r>
                        <a:rPr sz="1700"/>
                        <a:t>T106L</a:t>
                      </a:r>
                      <a:r>
                        <a:rPr sz="1700">
                          <a:solidFill>
                            <a:srgbClr val="11DBE3"/>
                          </a:solidFill>
                        </a:rPr>
                        <a:t>31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sz="2400">
                          <a:latin typeface="Chalkboard"/>
                          <a:ea typeface="Chalkboard"/>
                          <a:cs typeface="Chalkboard"/>
                          <a:sym typeface="Chalkboard"/>
                        </a:defRPr>
                      </a:pPr>
                      <a:r>
                        <a:rPr sz="1700" dirty="0"/>
                        <a:t>NEMO(OPA</a:t>
                      </a:r>
                      <a:r>
                        <a:rPr sz="1700" dirty="0">
                          <a:solidFill>
                            <a:srgbClr val="11DBE3"/>
                          </a:solidFill>
                        </a:rPr>
                        <a:t>9</a:t>
                      </a:r>
                      <a:r>
                        <a:rPr sz="1700" dirty="0"/>
                        <a:t>)</a:t>
                      </a:r>
                    </a:p>
                    <a:p>
                      <a:pPr defTabSz="914400">
                        <a:tabLst>
                          <a:tab pos="711200" algn="l"/>
                        </a:tabLst>
                        <a:defRPr sz="2400">
                          <a:latin typeface="Chalkboard"/>
                          <a:ea typeface="Chalkboard"/>
                          <a:cs typeface="Chalkboard"/>
                          <a:sym typeface="Chalkboard"/>
                        </a:defRPr>
                      </a:pPr>
                      <a:r>
                        <a:rPr sz="1700" dirty="0">
                          <a:solidFill>
                            <a:srgbClr val="11DBE3"/>
                          </a:solidFill>
                        </a:rPr>
                        <a:t>0.5×0.5</a:t>
                      </a:r>
                      <a:r>
                        <a:rPr sz="1700" dirty="0"/>
                        <a:t> L31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sz="2400">
                          <a:latin typeface="Chalkboard"/>
                          <a:ea typeface="Chalkboard"/>
                          <a:cs typeface="Chalkboard"/>
                          <a:sym typeface="Chalkboard"/>
                        </a:defRPr>
                      </a:pPr>
                      <a:r>
                        <a:rPr sz="1700" dirty="0"/>
                        <a:t>Same as F1</a:t>
                      </a:r>
                    </a:p>
                  </a:txBody>
                  <a:tcPr marL="35719" marR="35719" marT="35719" marB="35719" anchor="b"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700" dirty="0">
                          <a:solidFill>
                            <a:srgbClr val="11DBE3"/>
                          </a:solidFill>
                          <a:latin typeface="Chalkboard"/>
                          <a:ea typeface="Chalkboard"/>
                          <a:cs typeface="Chalkboard"/>
                          <a:sym typeface="Chalkboard"/>
                        </a:rPr>
                        <a:t>Yes</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
        <p:nvSpPr>
          <p:cNvPr id="166" name="Shape 166"/>
          <p:cNvSpPr>
            <a:spLocks noGrp="1"/>
          </p:cNvSpPr>
          <p:nvPr>
            <p:ph type="title"/>
          </p:nvPr>
        </p:nvSpPr>
        <p:spPr>
          <a:xfrm>
            <a:off x="23033" y="-78535"/>
            <a:ext cx="8913895" cy="755681"/>
          </a:xfrm>
          <a:prstGeom prst="rect">
            <a:avLst/>
          </a:prstGeom>
          <a:effectLst>
            <a:outerShdw blurRad="76200" dir="18900000" rotWithShape="0">
              <a:srgbClr val="000000">
                <a:alpha val="80000"/>
              </a:srgbClr>
            </a:outerShdw>
          </a:effectLst>
        </p:spPr>
        <p:txBody>
          <a:bodyPr anchor="b">
            <a:normAutofit/>
          </a:bodyPr>
          <a:lstStyle/>
          <a:p>
            <a:pPr>
              <a:defRPr sz="3600">
                <a:solidFill>
                  <a:srgbClr val="F8FADB"/>
                </a:solidFill>
              </a:defRPr>
            </a:pPr>
            <a:r>
              <a:rPr sz="2800" dirty="0"/>
              <a:t>New SINTEX-F2 seasonal </a:t>
            </a:r>
            <a:r>
              <a:rPr sz="2800"/>
              <a:t>prediction </a:t>
            </a:r>
            <a:r>
              <a:rPr sz="2800" smtClean="0"/>
              <a:t>system</a:t>
            </a:r>
            <a:endParaRPr sz="2800" dirty="0"/>
          </a:p>
        </p:txBody>
      </p:sp>
      <p:grpSp>
        <p:nvGrpSpPr>
          <p:cNvPr id="170" name="Group 170"/>
          <p:cNvGrpSpPr/>
          <p:nvPr/>
        </p:nvGrpSpPr>
        <p:grpSpPr>
          <a:xfrm>
            <a:off x="271308" y="2790876"/>
            <a:ext cx="5643563" cy="2160985"/>
            <a:chOff x="0" y="0"/>
            <a:chExt cx="8026399" cy="3073400"/>
          </a:xfrm>
        </p:grpSpPr>
        <p:sp>
          <p:nvSpPr>
            <p:cNvPr id="167" name="Shape 167"/>
            <p:cNvSpPr/>
            <p:nvPr/>
          </p:nvSpPr>
          <p:spPr>
            <a:xfrm>
              <a:off x="47726" y="0"/>
              <a:ext cx="7978674" cy="3073400"/>
            </a:xfrm>
            <a:prstGeom prst="rect">
              <a:avLst/>
            </a:prstGeom>
            <a:solidFill>
              <a:srgbClr val="FFFFFF"/>
            </a:solidFill>
            <a:ln w="25400" cap="flat">
              <a:solidFill>
                <a:srgbClr val="FFFFFF"/>
              </a:solidFill>
              <a:prstDash val="solid"/>
              <a:miter lim="400000"/>
            </a:ln>
            <a:effectLst>
              <a:outerShdw blurRad="76200" dir="18900000" rotWithShape="0">
                <a:srgbClr val="000000">
                  <a:alpha val="80000"/>
                </a:srgbClr>
              </a:outerShdw>
            </a:effectLst>
          </p:spPr>
          <p:txBody>
            <a:bodyPr wrap="square" lIns="35719" tIns="35719" rIns="35719" bIns="35719" numCol="1" anchor="ctr">
              <a:noAutofit/>
            </a:bodyP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pic>
          <p:nvPicPr>
            <p:cNvPr id="168" name="droppedImage.pdf"/>
            <p:cNvPicPr>
              <a:picLocks/>
            </p:cNvPicPr>
            <p:nvPr/>
          </p:nvPicPr>
          <p:blipFill>
            <a:blip r:embed="rId3">
              <a:extLst/>
            </a:blip>
            <a:stretch>
              <a:fillRect/>
            </a:stretch>
          </p:blipFill>
          <p:spPr>
            <a:xfrm>
              <a:off x="0" y="5821"/>
              <a:ext cx="3948997" cy="2819648"/>
            </a:xfrm>
            <a:prstGeom prst="rect">
              <a:avLst/>
            </a:prstGeom>
            <a:ln w="88900" cap="flat">
              <a:noFill/>
              <a:miter lim="400000"/>
            </a:ln>
            <a:effectLst>
              <a:outerShdw blurRad="76200" dir="18900000" rotWithShape="0">
                <a:srgbClr val="000000">
                  <a:alpha val="80000"/>
                </a:srgbClr>
              </a:outerShdw>
            </a:effectLst>
          </p:spPr>
        </p:pic>
        <p:pic>
          <p:nvPicPr>
            <p:cNvPr id="169" name="droppedImage.pdf"/>
            <p:cNvPicPr>
              <a:picLocks/>
            </p:cNvPicPr>
            <p:nvPr/>
          </p:nvPicPr>
          <p:blipFill>
            <a:blip r:embed="rId4">
              <a:extLst/>
            </a:blip>
            <a:stretch>
              <a:fillRect/>
            </a:stretch>
          </p:blipFill>
          <p:spPr>
            <a:xfrm>
              <a:off x="4096500" y="34399"/>
              <a:ext cx="3778335" cy="2763222"/>
            </a:xfrm>
            <a:prstGeom prst="rect">
              <a:avLst/>
            </a:prstGeom>
            <a:ln w="88900" cap="flat">
              <a:noFill/>
              <a:miter lim="400000"/>
            </a:ln>
            <a:effectLst>
              <a:outerShdw blurRad="76200" dir="18900000" rotWithShape="0">
                <a:srgbClr val="000000">
                  <a:alpha val="80000"/>
                </a:srgbClr>
              </a:outerShdw>
            </a:effectLst>
          </p:spPr>
        </p:pic>
      </p:grpSp>
      <p:sp>
        <p:nvSpPr>
          <p:cNvPr id="171" name="Shape 171"/>
          <p:cNvSpPr/>
          <p:nvPr/>
        </p:nvSpPr>
        <p:spPr>
          <a:xfrm>
            <a:off x="756048" y="2379306"/>
            <a:ext cx="5027415" cy="562571"/>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a:solidFill>
                  <a:srgbClr val="FFD9A8"/>
                </a:solidFill>
                <a:latin typeface="Chalkboard"/>
                <a:ea typeface="Chalkboard"/>
                <a:cs typeface="Chalkboard"/>
                <a:sym typeface="Chalkboard"/>
              </a:defRPr>
            </a:lvl1pPr>
          </a:lstStyle>
          <a:p>
            <a:pPr algn="ctr" hangingPunct="0"/>
            <a:r>
              <a:rPr sz="1687" kern="0"/>
              <a:t>Annual mean SST bias from NOAA OISSTv2</a:t>
            </a:r>
          </a:p>
        </p:txBody>
      </p:sp>
      <p:graphicFrame>
        <p:nvGraphicFramePr>
          <p:cNvPr id="172" name="Table 172"/>
          <p:cNvGraphicFramePr/>
          <p:nvPr/>
        </p:nvGraphicFramePr>
        <p:xfrm>
          <a:off x="203374" y="5098852"/>
          <a:ext cx="5946148" cy="1688740"/>
        </p:xfrm>
        <a:graphic>
          <a:graphicData uri="http://schemas.openxmlformats.org/drawingml/2006/table">
            <a:tbl>
              <a:tblPr/>
              <a:tblGrid>
                <a:gridCol w="1254003"/>
                <a:gridCol w="1544806"/>
                <a:gridCol w="1101617"/>
                <a:gridCol w="1051129"/>
                <a:gridCol w="994593"/>
              </a:tblGrid>
              <a:tr h="535781">
                <a:tc>
                  <a:txBody>
                    <a:bodyPr/>
                    <a:lstStyle/>
                    <a:p>
                      <a:pPr defTabSz="914400">
                        <a:tabLst>
                          <a:tab pos="711200" algn="l"/>
                        </a:tabLst>
                        <a:defRPr sz="2200">
                          <a:latin typeface="Chalkboard"/>
                          <a:ea typeface="Chalkboard"/>
                          <a:cs typeface="Chalkboard"/>
                          <a:sym typeface="Chalkboard"/>
                        </a:defRPr>
                      </a:pPr>
                      <a:endParaRPr sz="1500"/>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Initialization</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Ensemble</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Lead time</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Period</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535781">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SINTEX-F1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a:solidFill>
                            <a:srgbClr val="000000"/>
                          </a:solidFill>
                        </a:defRPr>
                      </a:pPr>
                      <a:r>
                        <a:rPr sz="1500">
                          <a:solidFill>
                            <a:srgbClr val="FFFFFF"/>
                          </a:solidFill>
                          <a:latin typeface="Chalkboard"/>
                          <a:ea typeface="Chalkboard"/>
                          <a:cs typeface="Chalkboard"/>
                          <a:sym typeface="Chalkboard"/>
                        </a:rPr>
                        <a:t>SST-nudging,
every month</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9 (27)</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1-2yr</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a:solidFill>
                            <a:srgbClr val="000000"/>
                          </a:solidFill>
                        </a:defRPr>
                      </a:pPr>
                      <a:r>
                        <a:rPr sz="1500">
                          <a:solidFill>
                            <a:srgbClr val="FFFFFF"/>
                          </a:solidFill>
                          <a:latin typeface="Chalkboard"/>
                          <a:ea typeface="Chalkboard"/>
                          <a:cs typeface="Chalkboard"/>
                          <a:sym typeface="Chalkboard"/>
                        </a:rPr>
                        <a:t>1982~ </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617178">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SINTEX-F2</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a:solidFill>
                            <a:srgbClr val="000000"/>
                          </a:solidFill>
                        </a:defRPr>
                      </a:pPr>
                      <a:r>
                        <a:rPr sz="1500">
                          <a:solidFill>
                            <a:srgbClr val="FFFFFF"/>
                          </a:solidFill>
                          <a:latin typeface="Chalkboard"/>
                          <a:ea typeface="Chalkboard"/>
                          <a:cs typeface="Chalkboard"/>
                          <a:sym typeface="Chalkboard"/>
                        </a:rPr>
                        <a:t>SST-nudging,
every month</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12</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60000"/>
                        </a:lnSpc>
                        <a:defRPr sz="2200">
                          <a:latin typeface="Chalkboard"/>
                          <a:ea typeface="Chalkboard"/>
                          <a:cs typeface="Chalkboard"/>
                          <a:sym typeface="Chalkboard"/>
                        </a:defRPr>
                      </a:pPr>
                      <a:r>
                        <a:rPr sz="1500"/>
                        <a:t>6mo</a:t>
                      </a:r>
                    </a:p>
                  </a:txBody>
                  <a:tcPr marL="35719" marR="35719" marT="35719" marB="35719" anchor="b"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tabLst>
                          <a:tab pos="711200" algn="l"/>
                        </a:tabLst>
                        <a:defRPr>
                          <a:solidFill>
                            <a:srgbClr val="000000"/>
                          </a:solidFill>
                        </a:defRPr>
                      </a:pPr>
                      <a:r>
                        <a:rPr sz="1500">
                          <a:solidFill>
                            <a:srgbClr val="FFFFFF"/>
                          </a:solidFill>
                          <a:latin typeface="Chalkboard"/>
                          <a:ea typeface="Chalkboard"/>
                          <a:cs typeface="Chalkboard"/>
                          <a:sym typeface="Chalkboard"/>
                        </a:rPr>
                        <a:t>2000~</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
        <p:nvSpPr>
          <p:cNvPr id="173" name="Shape 173"/>
          <p:cNvSpPr/>
          <p:nvPr/>
        </p:nvSpPr>
        <p:spPr>
          <a:xfrm>
            <a:off x="4879330" y="2302337"/>
            <a:ext cx="4616648" cy="1200384"/>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b"/>
          <a:lstStyle/>
          <a:p>
            <a:pPr algn="ctr" hangingPunct="0">
              <a:defRPr sz="1800">
                <a:solidFill>
                  <a:srgbClr val="F8FADB"/>
                </a:solidFill>
                <a:latin typeface="Chalkboard"/>
                <a:ea typeface="Chalkboard"/>
                <a:cs typeface="Chalkboard"/>
                <a:sym typeface="Chalkboard"/>
              </a:defRPr>
            </a:pPr>
            <a:r>
              <a:rPr sz="1266" kern="0" dirty="0">
                <a:solidFill>
                  <a:srgbClr val="F8FADB"/>
                </a:solidFill>
                <a:latin typeface="Chalkboard"/>
                <a:ea typeface="Chalkboard"/>
                <a:cs typeface="Chalkboard"/>
                <a:sym typeface="Chalkboard"/>
              </a:rPr>
              <a:t>(*cloud, radiation, advection scheme, ocean mixing)</a:t>
            </a:r>
          </a:p>
          <a:p>
            <a:pPr algn="ctr" hangingPunct="0">
              <a:defRPr sz="1800">
                <a:solidFill>
                  <a:srgbClr val="F8FADB"/>
                </a:solidFill>
                <a:latin typeface="Chalkboard"/>
                <a:ea typeface="Chalkboard"/>
                <a:cs typeface="Chalkboard"/>
                <a:sym typeface="Chalkboard"/>
              </a:defRPr>
            </a:pPr>
            <a:endParaRPr sz="1266" kern="0" dirty="0">
              <a:solidFill>
                <a:srgbClr val="F8FADB"/>
              </a:solidFill>
              <a:latin typeface="Chalkboard"/>
              <a:ea typeface="Chalkboard"/>
              <a:cs typeface="Chalkboard"/>
              <a:sym typeface="Chalkboard"/>
            </a:endParaRPr>
          </a:p>
          <a:p>
            <a:pPr algn="ctr" hangingPunct="0">
              <a:defRPr sz="1800">
                <a:solidFill>
                  <a:srgbClr val="F8FADB"/>
                </a:solidFill>
                <a:latin typeface="Chalkboard"/>
                <a:ea typeface="Chalkboard"/>
                <a:cs typeface="Chalkboard"/>
                <a:sym typeface="Chalkboard"/>
              </a:defRPr>
            </a:pPr>
            <a:endParaRPr sz="1266" kern="0" dirty="0">
              <a:solidFill>
                <a:srgbClr val="F8FADB"/>
              </a:solidFill>
              <a:latin typeface="Chalkboard"/>
              <a:ea typeface="Chalkboard"/>
              <a:cs typeface="Chalkboard"/>
              <a:sym typeface="Chalkboard"/>
            </a:endParaRPr>
          </a:p>
          <a:p>
            <a:pPr algn="ctr" hangingPunct="0">
              <a:defRPr sz="1800">
                <a:solidFill>
                  <a:srgbClr val="F8FADB"/>
                </a:solidFill>
                <a:latin typeface="Chalkboard"/>
                <a:ea typeface="Chalkboard"/>
                <a:cs typeface="Chalkboard"/>
                <a:sym typeface="Chalkboard"/>
              </a:defRPr>
            </a:pPr>
            <a:endParaRPr sz="1266" kern="0" dirty="0">
              <a:solidFill>
                <a:srgbClr val="F8FADB"/>
              </a:solidFill>
              <a:latin typeface="Chalkboard"/>
              <a:ea typeface="Chalkboard"/>
              <a:cs typeface="Chalkboard"/>
              <a:sym typeface="Chalkboard"/>
            </a:endParaRPr>
          </a:p>
          <a:p>
            <a:pPr algn="ctr" hangingPunct="0">
              <a:defRPr sz="1800">
                <a:solidFill>
                  <a:srgbClr val="F8FADB"/>
                </a:solidFill>
                <a:latin typeface="Chalkboard"/>
                <a:ea typeface="Chalkboard"/>
                <a:cs typeface="Chalkboard"/>
                <a:sym typeface="Chalkboard"/>
              </a:defRPr>
            </a:pPr>
            <a:r>
              <a:rPr sz="1266" kern="0" dirty="0">
                <a:solidFill>
                  <a:srgbClr val="F8FADB"/>
                </a:solidFill>
                <a:latin typeface="Chalkboard"/>
                <a:ea typeface="Chalkboard"/>
                <a:cs typeface="Chalkboard"/>
                <a:sym typeface="Chalkboard"/>
              </a:rPr>
              <a:t> </a:t>
            </a:r>
          </a:p>
        </p:txBody>
      </p:sp>
      <p:sp>
        <p:nvSpPr>
          <p:cNvPr id="174" name="Shape 174"/>
          <p:cNvSpPr/>
          <p:nvPr/>
        </p:nvSpPr>
        <p:spPr>
          <a:xfrm>
            <a:off x="3232547" y="3750469"/>
            <a:ext cx="2777133" cy="669727"/>
          </a:xfrm>
          <a:prstGeom prst="ellipse">
            <a:avLst/>
          </a:prstGeom>
          <a:ln w="25400">
            <a:solidFill>
              <a:srgbClr val="5E30EB"/>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75" name="Shape 175"/>
          <p:cNvSpPr/>
          <p:nvPr/>
        </p:nvSpPr>
        <p:spPr>
          <a:xfrm>
            <a:off x="6018584" y="3691533"/>
            <a:ext cx="799899" cy="342659"/>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500">
                <a:latin typeface="Chalkboard"/>
                <a:ea typeface="Chalkboard"/>
                <a:cs typeface="Chalkboard"/>
                <a:sym typeface="Chalkboard"/>
              </a:defRPr>
            </a:lvl1pPr>
          </a:lstStyle>
          <a:p>
            <a:pPr algn="ctr" hangingPunct="0"/>
            <a:r>
              <a:rPr sz="1758" kern="0">
                <a:solidFill>
                  <a:srgbClr val="FFFFFF"/>
                </a:solidFill>
              </a:rPr>
              <a:t>Better!</a:t>
            </a:r>
          </a:p>
        </p:txBody>
      </p:sp>
      <p:sp>
        <p:nvSpPr>
          <p:cNvPr id="176" name="Shape 176"/>
          <p:cNvSpPr/>
          <p:nvPr/>
        </p:nvSpPr>
        <p:spPr>
          <a:xfrm>
            <a:off x="5903430" y="3906906"/>
            <a:ext cx="3259337" cy="883704"/>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defRPr sz="2500">
                <a:latin typeface="Chalkboard"/>
                <a:ea typeface="Chalkboard"/>
                <a:cs typeface="Chalkboard"/>
                <a:sym typeface="Chalkboard"/>
              </a:defRPr>
            </a:lvl1pPr>
          </a:lstStyle>
          <a:p>
            <a:pPr algn="ctr" hangingPunct="0"/>
            <a:r>
              <a:rPr sz="1758" kern="0">
                <a:solidFill>
                  <a:srgbClr val="FFFFFF"/>
                </a:solidFill>
              </a:rPr>
              <a:t>==&gt; the mid-latitude climate simulation skill is improved (e.g. Morioka et al. 2015) </a:t>
            </a:r>
          </a:p>
        </p:txBody>
      </p:sp>
      <p:pic>
        <p:nvPicPr>
          <p:cNvPr id="177" name="esf_hardware_b.png"/>
          <p:cNvPicPr>
            <a:picLocks noChangeAspect="1"/>
          </p:cNvPicPr>
          <p:nvPr/>
        </p:nvPicPr>
        <p:blipFill>
          <a:blip r:embed="rId5">
            <a:extLst/>
          </a:blip>
          <a:stretch>
            <a:fillRect/>
          </a:stretch>
        </p:blipFill>
        <p:spPr>
          <a:xfrm>
            <a:off x="6310528" y="5086317"/>
            <a:ext cx="2749830" cy="1566570"/>
          </a:xfrm>
          <a:prstGeom prst="rect">
            <a:avLst/>
          </a:prstGeom>
          <a:ln w="88900">
            <a:miter lim="400000"/>
          </a:ln>
        </p:spPr>
      </p:pic>
    </p:spTree>
    <p:extLst>
      <p:ext uri="{BB962C8B-B14F-4D97-AF65-F5344CB8AC3E}">
        <p14:creationId xmlns:p14="http://schemas.microsoft.com/office/powerpoint/2010/main" val="140185025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9" name="Shape 209"/>
          <p:cNvSpPr/>
          <p:nvPr/>
        </p:nvSpPr>
        <p:spPr>
          <a:xfrm>
            <a:off x="1842100" y="1093884"/>
            <a:ext cx="5783252" cy="5741795"/>
          </a:xfrm>
          <a:prstGeom prst="roundRect">
            <a:avLst>
              <a:gd name="adj" fmla="val 2333"/>
            </a:avLst>
          </a:prstGeom>
          <a:solidFill>
            <a:srgbClr val="FFFFFF"/>
          </a:solidFill>
          <a:ln w="25400">
            <a:solidFill>
              <a:srgbClr val="FFFFFF"/>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pic>
        <p:nvPicPr>
          <p:cNvPr id="210" name="droppedImage.pdf"/>
          <p:cNvPicPr>
            <a:picLocks noChangeAspect="1"/>
          </p:cNvPicPr>
          <p:nvPr/>
        </p:nvPicPr>
        <p:blipFill>
          <a:blip r:embed="rId2">
            <a:extLst/>
          </a:blip>
          <a:stretch>
            <a:fillRect/>
          </a:stretch>
        </p:blipFill>
        <p:spPr>
          <a:xfrm>
            <a:off x="1919831" y="1228638"/>
            <a:ext cx="5586337" cy="1927752"/>
          </a:xfrm>
          <a:prstGeom prst="rect">
            <a:avLst/>
          </a:prstGeom>
          <a:ln w="88900">
            <a:miter lim="400000"/>
          </a:ln>
        </p:spPr>
      </p:pic>
      <p:pic>
        <p:nvPicPr>
          <p:cNvPr id="211" name="droppedImage.pdf"/>
          <p:cNvPicPr>
            <a:picLocks noChangeAspect="1"/>
          </p:cNvPicPr>
          <p:nvPr/>
        </p:nvPicPr>
        <p:blipFill>
          <a:blip r:embed="rId3">
            <a:extLst/>
          </a:blip>
          <a:stretch>
            <a:fillRect/>
          </a:stretch>
        </p:blipFill>
        <p:spPr>
          <a:xfrm>
            <a:off x="1925014" y="3006087"/>
            <a:ext cx="5575971" cy="1917388"/>
          </a:xfrm>
          <a:prstGeom prst="rect">
            <a:avLst/>
          </a:prstGeom>
          <a:ln w="88900">
            <a:miter lim="400000"/>
          </a:ln>
        </p:spPr>
      </p:pic>
      <p:pic>
        <p:nvPicPr>
          <p:cNvPr id="212" name="droppedImage.pdf"/>
          <p:cNvPicPr>
            <a:picLocks noChangeAspect="1"/>
          </p:cNvPicPr>
          <p:nvPr/>
        </p:nvPicPr>
        <p:blipFill>
          <a:blip r:embed="rId4">
            <a:extLst/>
          </a:blip>
          <a:stretch>
            <a:fillRect/>
          </a:stretch>
        </p:blipFill>
        <p:spPr>
          <a:xfrm>
            <a:off x="1933055" y="4856096"/>
            <a:ext cx="5586332" cy="1948480"/>
          </a:xfrm>
          <a:prstGeom prst="rect">
            <a:avLst/>
          </a:prstGeom>
          <a:ln w="88900">
            <a:miter lim="400000"/>
          </a:ln>
        </p:spPr>
      </p:pic>
      <p:pic>
        <p:nvPicPr>
          <p:cNvPr id="213" name="Picture 212"/>
          <p:cNvPicPr>
            <a:picLocks/>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2760" y="0"/>
            <a:ext cx="8697516" cy="1116211"/>
          </a:xfrm>
          <a:prstGeom prst="rect">
            <a:avLst/>
          </a:prstGeom>
          <a:solidFill>
            <a:srgbClr val="3336BF"/>
          </a:solidFill>
          <a:effectLst>
            <a:outerShdw blurRad="76200" dir="18900000" rotWithShape="0">
              <a:srgbClr val="000000">
                <a:alpha val="80000"/>
              </a:srgbClr>
            </a:outerShdw>
          </a:effectLst>
        </p:spPr>
      </p:pic>
      <p:sp>
        <p:nvSpPr>
          <p:cNvPr id="214" name="Shape 214"/>
          <p:cNvSpPr/>
          <p:nvPr/>
        </p:nvSpPr>
        <p:spPr>
          <a:xfrm>
            <a:off x="5675008" y="2290232"/>
            <a:ext cx="375048" cy="303610"/>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215" name="Shape 215"/>
          <p:cNvSpPr/>
          <p:nvPr/>
        </p:nvSpPr>
        <p:spPr>
          <a:xfrm>
            <a:off x="5757947" y="5853723"/>
            <a:ext cx="375048" cy="303610"/>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216" name="Shape 216"/>
          <p:cNvSpPr/>
          <p:nvPr/>
        </p:nvSpPr>
        <p:spPr>
          <a:xfrm>
            <a:off x="5757947" y="3978854"/>
            <a:ext cx="375048" cy="303610"/>
          </a:xfrm>
          <a:prstGeom prst="ellipse">
            <a:avLst/>
          </a:prstGeom>
          <a:ln w="25400">
            <a:solidFill>
              <a:srgbClr val="FF6A00"/>
            </a:solidFill>
            <a:miter lim="400000"/>
          </a:ln>
          <a:effectLst>
            <a:outerShdw blurRad="63500" dir="16200000" rotWithShape="0">
              <a:srgbClr val="000000">
                <a:alpha val="50000"/>
              </a:srgbClr>
            </a:outerShdw>
          </a:effectLst>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Tree>
    <p:extLst>
      <p:ext uri="{BB962C8B-B14F-4D97-AF65-F5344CB8AC3E}">
        <p14:creationId xmlns:p14="http://schemas.microsoft.com/office/powerpoint/2010/main" val="175679756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36" name="NINO34-IOD-ATL3.png"/>
          <p:cNvPicPr>
            <a:picLocks noChangeAspect="1"/>
          </p:cNvPicPr>
          <p:nvPr/>
        </p:nvPicPr>
        <p:blipFill>
          <a:blip r:embed="rId2">
            <a:extLst/>
          </a:blip>
          <a:stretch>
            <a:fillRect/>
          </a:stretch>
        </p:blipFill>
        <p:spPr>
          <a:xfrm>
            <a:off x="310243" y="765488"/>
            <a:ext cx="8539843" cy="5891688"/>
          </a:xfrm>
          <a:prstGeom prst="rect">
            <a:avLst/>
          </a:prstGeom>
          <a:ln w="88900">
            <a:miter lim="400000"/>
          </a:ln>
        </p:spPr>
      </p:pic>
      <p:sp>
        <p:nvSpPr>
          <p:cNvPr id="237" name="Shape 237"/>
          <p:cNvSpPr>
            <a:spLocks noGrp="1"/>
          </p:cNvSpPr>
          <p:nvPr>
            <p:ph type="ctrTitle"/>
          </p:nvPr>
        </p:nvSpPr>
        <p:spPr>
          <a:xfrm>
            <a:off x="1463492" y="210317"/>
            <a:ext cx="6233344" cy="515732"/>
          </a:xfrm>
          <a:prstGeom prst="rect">
            <a:avLst/>
          </a:prstGeom>
          <a:effectLst>
            <a:outerShdw blurRad="76200" dir="18900000" rotWithShape="0">
              <a:srgbClr val="000000">
                <a:alpha val="80000"/>
              </a:srgbClr>
            </a:outerShdw>
          </a:effectLst>
        </p:spPr>
        <p:txBody>
          <a:bodyPr>
            <a:noAutofit/>
          </a:bodyPr>
          <a:lstStyle>
            <a:lvl1pPr>
              <a:defRPr sz="3300">
                <a:latin typeface="Chalkboard"/>
                <a:ea typeface="Chalkboard"/>
                <a:cs typeface="Chalkboard"/>
                <a:sym typeface="Chalkboard"/>
              </a:defRPr>
            </a:lvl1pPr>
          </a:lstStyle>
          <a:p>
            <a:r>
              <a:rPr dirty="0" smtClean="0"/>
              <a:t>Nino3.4 </a:t>
            </a:r>
            <a:r>
              <a:rPr dirty="0"/>
              <a:t>&amp; DMI </a:t>
            </a:r>
            <a:r>
              <a:rPr dirty="0" smtClean="0"/>
              <a:t>prediction</a:t>
            </a:r>
            <a:r>
              <a:rPr lang="en-US" dirty="0" smtClean="0"/>
              <a:t>s</a:t>
            </a:r>
            <a:endParaRPr dirty="0"/>
          </a:p>
        </p:txBody>
      </p:sp>
      <p:pic>
        <p:nvPicPr>
          <p:cNvPr id="240" name="Picture 239"/>
          <p:cNvPicPr>
            <a:picLocks/>
          </p:cNvPicPr>
          <p:nvPr/>
        </p:nvPicPr>
        <p:blipFill>
          <a:blip r:embed="rId3">
            <a:extLst/>
          </a:blip>
          <a:stretch>
            <a:fillRect/>
          </a:stretch>
        </p:blipFill>
        <p:spPr>
          <a:xfrm rot="1233776">
            <a:off x="3825567" y="4338215"/>
            <a:ext cx="470486" cy="284815"/>
          </a:xfrm>
          <a:prstGeom prst="rect">
            <a:avLst/>
          </a:prstGeom>
        </p:spPr>
      </p:pic>
      <p:pic>
        <p:nvPicPr>
          <p:cNvPr id="243" name="Picture 242"/>
          <p:cNvPicPr>
            <a:picLocks/>
          </p:cNvPicPr>
          <p:nvPr/>
        </p:nvPicPr>
        <p:blipFill>
          <a:blip r:embed="rId4">
            <a:extLst/>
          </a:blip>
          <a:stretch>
            <a:fillRect/>
          </a:stretch>
        </p:blipFill>
        <p:spPr>
          <a:xfrm rot="20062815">
            <a:off x="7477433" y="5753029"/>
            <a:ext cx="361528" cy="284815"/>
          </a:xfrm>
          <a:prstGeom prst="rect">
            <a:avLst/>
          </a:prstGeom>
        </p:spPr>
      </p:pic>
    </p:spTree>
    <p:extLst>
      <p:ext uri="{BB962C8B-B14F-4D97-AF65-F5344CB8AC3E}">
        <p14:creationId xmlns:p14="http://schemas.microsoft.com/office/powerpoint/2010/main" val="200938115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5" name="Shape 255"/>
          <p:cNvSpPr>
            <a:spLocks noGrp="1"/>
          </p:cNvSpPr>
          <p:nvPr>
            <p:ph type="title"/>
          </p:nvPr>
        </p:nvSpPr>
        <p:spPr>
          <a:xfrm>
            <a:off x="2308" y="-566751"/>
            <a:ext cx="9141692" cy="1384867"/>
          </a:xfrm>
          <a:prstGeom prst="rect">
            <a:avLst/>
          </a:prstGeom>
          <a:effectLst>
            <a:outerShdw blurRad="76200" dir="18900000" rotWithShape="0">
              <a:srgbClr val="000000">
                <a:alpha val="80000"/>
              </a:srgbClr>
            </a:outerShdw>
          </a:effectLst>
        </p:spPr>
        <p:txBody>
          <a:bodyPr anchor="b">
            <a:normAutofit/>
          </a:bodyPr>
          <a:lstStyle/>
          <a:p>
            <a:pPr>
              <a:defRPr sz="3000">
                <a:solidFill>
                  <a:srgbClr val="F8FADB"/>
                </a:solidFill>
              </a:defRPr>
            </a:pPr>
            <a:r>
              <a:rPr sz="2400" dirty="0"/>
              <a:t>SST-nudging </a:t>
            </a:r>
            <a:r>
              <a:rPr sz="2400" dirty="0" smtClean="0"/>
              <a:t>initializatio</a:t>
            </a:r>
            <a:r>
              <a:rPr lang="en-US" sz="2400" dirty="0" smtClean="0"/>
              <a:t> </a:t>
            </a:r>
            <a:r>
              <a:rPr sz="2400" dirty="0" smtClean="0"/>
              <a:t>v.s</a:t>
            </a:r>
            <a:r>
              <a:rPr sz="2400" dirty="0"/>
              <a:t>.</a:t>
            </a:r>
          </a:p>
          <a:p>
            <a:pPr>
              <a:defRPr sz="3000">
                <a:solidFill>
                  <a:srgbClr val="F8FADB"/>
                </a:solidFill>
              </a:defRPr>
            </a:pPr>
            <a:r>
              <a:rPr sz="2400" dirty="0"/>
              <a:t>SST-nudging with 3DVAR </a:t>
            </a:r>
            <a:r>
              <a:rPr sz="2400" dirty="0" smtClean="0"/>
              <a:t>correction</a:t>
            </a:r>
            <a:endParaRPr sz="2400" dirty="0"/>
          </a:p>
        </p:txBody>
      </p:sp>
      <p:sp>
        <p:nvSpPr>
          <p:cNvPr id="256" name="Shape 256"/>
          <p:cNvSpPr/>
          <p:nvPr/>
        </p:nvSpPr>
        <p:spPr>
          <a:xfrm>
            <a:off x="721394" y="1402365"/>
            <a:ext cx="1777009" cy="591380"/>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defRPr sz="2400">
                <a:solidFill>
                  <a:srgbClr val="F4A4C0"/>
                </a:solidFill>
                <a:latin typeface="Chalkboard"/>
                <a:ea typeface="Chalkboard"/>
                <a:cs typeface="Chalkboard"/>
                <a:sym typeface="Chalkboard"/>
              </a:defRPr>
            </a:pPr>
            <a:r>
              <a:rPr sz="1687"/>
              <a:t>SST-nudging run</a:t>
            </a:r>
          </a:p>
          <a:p>
            <a:pPr>
              <a:defRPr sz="2400">
                <a:solidFill>
                  <a:srgbClr val="F4A4C0"/>
                </a:solidFill>
                <a:latin typeface="Chalkboard"/>
                <a:ea typeface="Chalkboard"/>
                <a:cs typeface="Chalkboard"/>
                <a:sym typeface="Chalkboard"/>
              </a:defRPr>
            </a:pPr>
            <a:r>
              <a:rPr sz="1687"/>
              <a:t>(initialization)</a:t>
            </a:r>
          </a:p>
        </p:txBody>
      </p:sp>
      <p:sp>
        <p:nvSpPr>
          <p:cNvPr id="257" name="Shape 257"/>
          <p:cNvSpPr/>
          <p:nvPr/>
        </p:nvSpPr>
        <p:spPr>
          <a:xfrm flipV="1">
            <a:off x="2839992" y="2134824"/>
            <a:ext cx="618789" cy="156688"/>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58" name="Shape 258"/>
          <p:cNvSpPr/>
          <p:nvPr/>
        </p:nvSpPr>
        <p:spPr>
          <a:xfrm>
            <a:off x="3473649" y="2478333"/>
            <a:ext cx="1991320"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r>
              <a:rPr sz="1687"/>
              <a:t>OGCM restart files</a:t>
            </a:r>
          </a:p>
        </p:txBody>
      </p:sp>
      <p:sp>
        <p:nvSpPr>
          <p:cNvPr id="259" name="Shape 259"/>
          <p:cNvSpPr/>
          <p:nvPr/>
        </p:nvSpPr>
        <p:spPr>
          <a:xfrm>
            <a:off x="3473649" y="1964876"/>
            <a:ext cx="1991320"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r>
              <a:rPr sz="1687"/>
              <a:t>AGCM restart files</a:t>
            </a:r>
          </a:p>
        </p:txBody>
      </p:sp>
      <p:sp>
        <p:nvSpPr>
          <p:cNvPr id="260" name="Shape 260"/>
          <p:cNvSpPr/>
          <p:nvPr/>
        </p:nvSpPr>
        <p:spPr>
          <a:xfrm flipH="1" flipV="1">
            <a:off x="428625" y="2295921"/>
            <a:ext cx="2362584" cy="4080"/>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1" name="Shape 261"/>
          <p:cNvSpPr/>
          <p:nvPr/>
        </p:nvSpPr>
        <p:spPr>
          <a:xfrm>
            <a:off x="-68513" y="1866649"/>
            <a:ext cx="1033553"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　1982.1.1</a:t>
            </a:r>
          </a:p>
        </p:txBody>
      </p:sp>
      <p:sp>
        <p:nvSpPr>
          <p:cNvPr id="262" name="Shape 262"/>
          <p:cNvSpPr/>
          <p:nvPr/>
        </p:nvSpPr>
        <p:spPr>
          <a:xfrm>
            <a:off x="447420" y="2170939"/>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3" name="Shape 263"/>
          <p:cNvSpPr/>
          <p:nvPr/>
        </p:nvSpPr>
        <p:spPr>
          <a:xfrm>
            <a:off x="2798165" y="2162009"/>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4" name="Shape 264"/>
          <p:cNvSpPr/>
          <p:nvPr/>
        </p:nvSpPr>
        <p:spPr>
          <a:xfrm>
            <a:off x="2238433" y="1893438"/>
            <a:ext cx="1000851"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2012.4.30</a:t>
            </a:r>
          </a:p>
        </p:txBody>
      </p:sp>
      <p:sp>
        <p:nvSpPr>
          <p:cNvPr id="265" name="Shape 265"/>
          <p:cNvSpPr/>
          <p:nvPr/>
        </p:nvSpPr>
        <p:spPr>
          <a:xfrm>
            <a:off x="2902148" y="2371309"/>
            <a:ext cx="503759" cy="196803"/>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6" name="Shape 266"/>
          <p:cNvSpPr/>
          <p:nvPr/>
        </p:nvSpPr>
        <p:spPr>
          <a:xfrm flipH="1">
            <a:off x="6137599" y="2240000"/>
            <a:ext cx="2694698" cy="6775"/>
          </a:xfrm>
          <a:prstGeom prst="line">
            <a:avLst/>
          </a:prstGeom>
          <a:ln w="63500">
            <a:solidFill>
              <a:srgbClr val="A8C6FE"/>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7" name="Shape 267"/>
          <p:cNvSpPr/>
          <p:nvPr/>
        </p:nvSpPr>
        <p:spPr>
          <a:xfrm>
            <a:off x="5679281" y="1804141"/>
            <a:ext cx="849656"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2012.5.1</a:t>
            </a:r>
          </a:p>
        </p:txBody>
      </p:sp>
      <p:sp>
        <p:nvSpPr>
          <p:cNvPr id="268" name="Shape 268"/>
          <p:cNvSpPr/>
          <p:nvPr/>
        </p:nvSpPr>
        <p:spPr>
          <a:xfrm>
            <a:off x="6128938" y="2108431"/>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69" name="Shape 269"/>
          <p:cNvSpPr/>
          <p:nvPr/>
        </p:nvSpPr>
        <p:spPr>
          <a:xfrm>
            <a:off x="5482828" y="2148067"/>
            <a:ext cx="612762" cy="109046"/>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70" name="Shape 270"/>
          <p:cNvSpPr/>
          <p:nvPr/>
        </p:nvSpPr>
        <p:spPr>
          <a:xfrm flipV="1">
            <a:off x="5487358" y="2317418"/>
            <a:ext cx="563584" cy="294682"/>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71" name="Shape 271"/>
          <p:cNvSpPr/>
          <p:nvPr/>
        </p:nvSpPr>
        <p:spPr>
          <a:xfrm>
            <a:off x="6456164" y="1192128"/>
            <a:ext cx="1777008" cy="591380"/>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defRPr sz="2400">
                <a:solidFill>
                  <a:srgbClr val="A8C6FE"/>
                </a:solidFill>
                <a:latin typeface="Chalkboard"/>
                <a:ea typeface="Chalkboard"/>
                <a:cs typeface="Chalkboard"/>
                <a:sym typeface="Chalkboard"/>
              </a:defRPr>
            </a:pPr>
            <a:r>
              <a:rPr sz="1687"/>
              <a:t>Forecast run</a:t>
            </a:r>
          </a:p>
          <a:p>
            <a:pPr>
              <a:defRPr sz="2400">
                <a:solidFill>
                  <a:srgbClr val="A8C6FE"/>
                </a:solidFill>
                <a:latin typeface="Chalkboard"/>
                <a:ea typeface="Chalkboard"/>
                <a:cs typeface="Chalkboard"/>
                <a:sym typeface="Chalkboard"/>
              </a:defRPr>
            </a:pPr>
            <a:r>
              <a:rPr sz="1687"/>
              <a:t>(free run)</a:t>
            </a:r>
          </a:p>
        </p:txBody>
      </p:sp>
      <p:sp>
        <p:nvSpPr>
          <p:cNvPr id="272" name="Shape 272"/>
          <p:cNvSpPr/>
          <p:nvPr/>
        </p:nvSpPr>
        <p:spPr>
          <a:xfrm>
            <a:off x="125016" y="1188673"/>
            <a:ext cx="8876109" cy="1857375"/>
          </a:xfrm>
          <a:prstGeom prst="roundRect">
            <a:avLst>
              <a:gd name="adj" fmla="val 7212"/>
            </a:avLst>
          </a:prstGeom>
          <a:ln w="25400">
            <a:solidFill>
              <a:srgbClr val="FFFFFF"/>
            </a:solidFill>
            <a:miter lim="400000"/>
          </a:ln>
        </p:spPr>
        <p:txBody>
          <a:bodyPr lIns="35719" tIns="35719" rIns="35719" bIns="35719" anchor="ctr"/>
          <a:lstStyle/>
          <a:p>
            <a:pPr>
              <a:defRPr>
                <a:effectLst>
                  <a:outerShdw blurRad="63500" dist="25400" dir="2700000" rotWithShape="0">
                    <a:srgbClr val="000000">
                      <a:alpha val="70000"/>
                    </a:srgbClr>
                  </a:outerShdw>
                </a:effectLst>
                <a:latin typeface="Chalkboard"/>
                <a:ea typeface="Chalkboard"/>
                <a:cs typeface="Chalkboard"/>
                <a:sym typeface="Chalkboard"/>
              </a:defRPr>
            </a:pPr>
            <a:endParaRPr sz="1266"/>
          </a:p>
        </p:txBody>
      </p:sp>
      <p:sp>
        <p:nvSpPr>
          <p:cNvPr id="273" name="Shape 273"/>
          <p:cNvSpPr/>
          <p:nvPr/>
        </p:nvSpPr>
        <p:spPr>
          <a:xfrm>
            <a:off x="221658" y="828124"/>
            <a:ext cx="6448881" cy="396712"/>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000">
                <a:latin typeface="Chalkboard"/>
                <a:ea typeface="Chalkboard"/>
                <a:cs typeface="Chalkboard"/>
                <a:sym typeface="Chalkboard"/>
              </a:defRPr>
            </a:lvl1pPr>
          </a:lstStyle>
          <a:p>
            <a:r>
              <a:rPr sz="2109" dirty="0"/>
              <a:t>Current system (e.g. Prediction from May 1st, 2012 )</a:t>
            </a:r>
          </a:p>
        </p:txBody>
      </p:sp>
      <p:sp>
        <p:nvSpPr>
          <p:cNvPr id="274" name="Shape 274"/>
          <p:cNvSpPr/>
          <p:nvPr/>
        </p:nvSpPr>
        <p:spPr>
          <a:xfrm>
            <a:off x="888732" y="3526217"/>
            <a:ext cx="5721029" cy="591380"/>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defRPr sz="2400">
                <a:solidFill>
                  <a:srgbClr val="F4A4C0"/>
                </a:solidFill>
                <a:latin typeface="Chalkboard"/>
                <a:ea typeface="Chalkboard"/>
                <a:cs typeface="Chalkboard"/>
                <a:sym typeface="Chalkboard"/>
              </a:defRPr>
            </a:pPr>
            <a:r>
              <a:rPr sz="1687"/>
              <a:t>SST-nudging run </a:t>
            </a:r>
            <a:r>
              <a:rPr sz="1687">
                <a:solidFill>
                  <a:srgbClr val="F5D328"/>
                </a:solidFill>
              </a:rPr>
              <a:t>with 3DVAR correction</a:t>
            </a:r>
          </a:p>
          <a:p>
            <a:pPr>
              <a:defRPr sz="2400">
                <a:solidFill>
                  <a:srgbClr val="F4A4C0"/>
                </a:solidFill>
                <a:latin typeface="Chalkboard"/>
                <a:ea typeface="Chalkboard"/>
                <a:cs typeface="Chalkboard"/>
                <a:sym typeface="Chalkboard"/>
              </a:defRPr>
            </a:pPr>
            <a:r>
              <a:rPr sz="1687"/>
              <a:t>(initialization)</a:t>
            </a:r>
          </a:p>
        </p:txBody>
      </p:sp>
      <p:sp>
        <p:nvSpPr>
          <p:cNvPr id="275" name="Shape 275"/>
          <p:cNvSpPr/>
          <p:nvPr/>
        </p:nvSpPr>
        <p:spPr>
          <a:xfrm flipV="1">
            <a:off x="1669851" y="4410561"/>
            <a:ext cx="516296" cy="129639"/>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76" name="Shape 276"/>
          <p:cNvSpPr/>
          <p:nvPr/>
        </p:nvSpPr>
        <p:spPr>
          <a:xfrm>
            <a:off x="2196703" y="4678476"/>
            <a:ext cx="1991320"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r>
              <a:rPr sz="1687"/>
              <a:t>OGCM restart files</a:t>
            </a:r>
          </a:p>
        </p:txBody>
      </p:sp>
      <p:sp>
        <p:nvSpPr>
          <p:cNvPr id="277" name="Shape 277"/>
          <p:cNvSpPr/>
          <p:nvPr/>
        </p:nvSpPr>
        <p:spPr>
          <a:xfrm>
            <a:off x="2214563" y="4178414"/>
            <a:ext cx="1991320"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r>
              <a:rPr sz="1687"/>
              <a:t>AGCM restart files</a:t>
            </a:r>
          </a:p>
        </p:txBody>
      </p:sp>
      <p:sp>
        <p:nvSpPr>
          <p:cNvPr id="278" name="Shape 278"/>
          <p:cNvSpPr/>
          <p:nvPr/>
        </p:nvSpPr>
        <p:spPr>
          <a:xfrm flipH="1" flipV="1">
            <a:off x="464343" y="4518421"/>
            <a:ext cx="1137796" cy="1"/>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79" name="Shape 279"/>
          <p:cNvSpPr/>
          <p:nvPr/>
        </p:nvSpPr>
        <p:spPr>
          <a:xfrm>
            <a:off x="1107697" y="4089117"/>
            <a:ext cx="932820"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1982.1.31</a:t>
            </a:r>
          </a:p>
        </p:txBody>
      </p:sp>
      <p:sp>
        <p:nvSpPr>
          <p:cNvPr id="280" name="Shape 280"/>
          <p:cNvSpPr/>
          <p:nvPr/>
        </p:nvSpPr>
        <p:spPr>
          <a:xfrm>
            <a:off x="1646235" y="4384476"/>
            <a:ext cx="1" cy="470692"/>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1" name="Shape 281"/>
          <p:cNvSpPr/>
          <p:nvPr/>
        </p:nvSpPr>
        <p:spPr>
          <a:xfrm>
            <a:off x="4950220" y="4321968"/>
            <a:ext cx="1" cy="470692"/>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2" name="Shape 282"/>
          <p:cNvSpPr/>
          <p:nvPr/>
        </p:nvSpPr>
        <p:spPr>
          <a:xfrm>
            <a:off x="4445984" y="3973031"/>
            <a:ext cx="857607"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1982.2.1</a:t>
            </a:r>
          </a:p>
        </p:txBody>
      </p:sp>
      <p:sp>
        <p:nvSpPr>
          <p:cNvPr id="283" name="Shape 283"/>
          <p:cNvSpPr/>
          <p:nvPr/>
        </p:nvSpPr>
        <p:spPr>
          <a:xfrm>
            <a:off x="1643062" y="4582404"/>
            <a:ext cx="503759" cy="196803"/>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4" name="Shape 284"/>
          <p:cNvSpPr/>
          <p:nvPr/>
        </p:nvSpPr>
        <p:spPr>
          <a:xfrm>
            <a:off x="5381381" y="3990891"/>
            <a:ext cx="332079"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3.1</a:t>
            </a:r>
          </a:p>
        </p:txBody>
      </p:sp>
      <p:sp>
        <p:nvSpPr>
          <p:cNvPr id="285" name="Shape 285"/>
          <p:cNvSpPr/>
          <p:nvPr/>
        </p:nvSpPr>
        <p:spPr>
          <a:xfrm>
            <a:off x="5788035" y="4348757"/>
            <a:ext cx="1" cy="470692"/>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6" name="Shape 286"/>
          <p:cNvSpPr/>
          <p:nvPr/>
        </p:nvSpPr>
        <p:spPr>
          <a:xfrm>
            <a:off x="4188023" y="4305826"/>
            <a:ext cx="711384" cy="280998"/>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7" name="Shape 287"/>
          <p:cNvSpPr/>
          <p:nvPr/>
        </p:nvSpPr>
        <p:spPr>
          <a:xfrm flipV="1">
            <a:off x="4325036" y="4598745"/>
            <a:ext cx="576615" cy="519669"/>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88" name="Shape 288"/>
          <p:cNvSpPr/>
          <p:nvPr/>
        </p:nvSpPr>
        <p:spPr>
          <a:xfrm>
            <a:off x="7452335" y="3406200"/>
            <a:ext cx="1777009" cy="591380"/>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defRPr sz="2400">
                <a:solidFill>
                  <a:srgbClr val="A8C6FE"/>
                </a:solidFill>
                <a:latin typeface="Chalkboard"/>
                <a:ea typeface="Chalkboard"/>
                <a:cs typeface="Chalkboard"/>
                <a:sym typeface="Chalkboard"/>
              </a:defRPr>
            </a:pPr>
            <a:r>
              <a:rPr sz="1687"/>
              <a:t>Forecast run</a:t>
            </a:r>
          </a:p>
          <a:p>
            <a:pPr>
              <a:defRPr sz="2400">
                <a:solidFill>
                  <a:srgbClr val="A8C6FE"/>
                </a:solidFill>
                <a:latin typeface="Chalkboard"/>
                <a:ea typeface="Chalkboard"/>
                <a:cs typeface="Chalkboard"/>
                <a:sym typeface="Chalkboard"/>
              </a:defRPr>
            </a:pPr>
            <a:r>
              <a:rPr sz="1687"/>
              <a:t>(free run)</a:t>
            </a:r>
          </a:p>
        </p:txBody>
      </p:sp>
      <p:sp>
        <p:nvSpPr>
          <p:cNvPr id="289" name="Shape 289"/>
          <p:cNvSpPr/>
          <p:nvPr/>
        </p:nvSpPr>
        <p:spPr>
          <a:xfrm>
            <a:off x="160735" y="3411140"/>
            <a:ext cx="8876109" cy="3214688"/>
          </a:xfrm>
          <a:prstGeom prst="roundRect">
            <a:avLst>
              <a:gd name="adj" fmla="val 4167"/>
            </a:avLst>
          </a:prstGeom>
          <a:ln w="25400">
            <a:solidFill>
              <a:srgbClr val="FFFFFF"/>
            </a:solidFill>
            <a:miter lim="400000"/>
          </a:ln>
        </p:spPr>
        <p:txBody>
          <a:bodyPr lIns="35719" tIns="35719" rIns="35719" bIns="35719" anchor="ctr"/>
          <a:lstStyle/>
          <a:p>
            <a:pPr>
              <a:defRPr>
                <a:effectLst>
                  <a:outerShdw blurRad="63500" dist="25400" dir="2700000" rotWithShape="0">
                    <a:srgbClr val="000000">
                      <a:alpha val="70000"/>
                    </a:srgbClr>
                  </a:outerShdw>
                </a:effectLst>
                <a:latin typeface="Chalkboard"/>
                <a:ea typeface="Chalkboard"/>
                <a:cs typeface="Chalkboard"/>
                <a:sym typeface="Chalkboard"/>
              </a:defRPr>
            </a:pPr>
            <a:endParaRPr sz="1266"/>
          </a:p>
        </p:txBody>
      </p:sp>
      <p:sp>
        <p:nvSpPr>
          <p:cNvPr id="290" name="Shape 290"/>
          <p:cNvSpPr/>
          <p:nvPr/>
        </p:nvSpPr>
        <p:spPr>
          <a:xfrm>
            <a:off x="303948" y="5043196"/>
            <a:ext cx="1528702" cy="591380"/>
          </a:xfrm>
          <a:prstGeom prst="rect">
            <a:avLst/>
          </a:prstGeom>
          <a:ln w="12700">
            <a:solidFill>
              <a:srgbClr val="FFFFFF"/>
            </a:solidFill>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gn="l">
              <a:defRPr sz="2400">
                <a:solidFill>
                  <a:srgbClr val="F8FADB"/>
                </a:solidFill>
                <a:latin typeface="Chalkboard"/>
                <a:ea typeface="Chalkboard"/>
                <a:cs typeface="Chalkboard"/>
                <a:sym typeface="Chalkboard"/>
              </a:defRPr>
            </a:pPr>
            <a:r>
              <a:rPr sz="1687"/>
              <a:t> EN4 T/S </a:t>
            </a:r>
          </a:p>
          <a:p>
            <a:pPr algn="l">
              <a:defRPr sz="2400">
                <a:solidFill>
                  <a:srgbClr val="F8FADB"/>
                </a:solidFill>
                <a:latin typeface="Chalkboard"/>
                <a:ea typeface="Chalkboard"/>
                <a:cs typeface="Chalkboard"/>
                <a:sym typeface="Chalkboard"/>
              </a:defRPr>
            </a:pPr>
            <a:r>
              <a:rPr sz="1687"/>
              <a:t>3D profile data</a:t>
            </a:r>
          </a:p>
        </p:txBody>
      </p:sp>
      <p:sp>
        <p:nvSpPr>
          <p:cNvPr id="291" name="Shape 291"/>
          <p:cNvSpPr/>
          <p:nvPr/>
        </p:nvSpPr>
        <p:spPr>
          <a:xfrm>
            <a:off x="1455539" y="6035789"/>
            <a:ext cx="1955602" cy="331758"/>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defRPr sz="2400">
                <a:solidFill>
                  <a:srgbClr val="F5D328"/>
                </a:solidFill>
                <a:latin typeface="Chalkboard"/>
                <a:ea typeface="Chalkboard"/>
                <a:cs typeface="Chalkboard"/>
                <a:sym typeface="Chalkboard"/>
              </a:defRPr>
            </a:lvl1pPr>
          </a:lstStyle>
          <a:p>
            <a:r>
              <a:rPr sz="1687"/>
              <a:t>3DVAR correction</a:t>
            </a:r>
          </a:p>
        </p:txBody>
      </p:sp>
      <p:sp>
        <p:nvSpPr>
          <p:cNvPr id="292" name="Shape 292"/>
          <p:cNvSpPr/>
          <p:nvPr/>
        </p:nvSpPr>
        <p:spPr>
          <a:xfrm>
            <a:off x="1851463" y="5549674"/>
            <a:ext cx="231732" cy="291490"/>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93" name="Shape 293"/>
          <p:cNvSpPr/>
          <p:nvPr/>
        </p:nvSpPr>
        <p:spPr>
          <a:xfrm flipH="1">
            <a:off x="2152742" y="5078969"/>
            <a:ext cx="173508" cy="766029"/>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94" name="Shape 294"/>
          <p:cNvSpPr/>
          <p:nvPr/>
        </p:nvSpPr>
        <p:spPr>
          <a:xfrm>
            <a:off x="2472302" y="5294625"/>
            <a:ext cx="2553891" cy="331758"/>
          </a:xfrm>
          <a:prstGeom prst="rect">
            <a:avLst/>
          </a:prstGeom>
          <a:ln w="12700">
            <a:solidFill>
              <a:srgbClr val="FFFFFF"/>
            </a:solidFill>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r>
              <a:rPr sz="1687"/>
              <a:t>New OGCM restart files</a:t>
            </a:r>
          </a:p>
        </p:txBody>
      </p:sp>
      <p:sp>
        <p:nvSpPr>
          <p:cNvPr id="295" name="Shape 295"/>
          <p:cNvSpPr/>
          <p:nvPr/>
        </p:nvSpPr>
        <p:spPr>
          <a:xfrm flipV="1">
            <a:off x="3437887" y="5729871"/>
            <a:ext cx="372793" cy="374297"/>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96" name="Shape 296"/>
          <p:cNvSpPr/>
          <p:nvPr/>
        </p:nvSpPr>
        <p:spPr>
          <a:xfrm flipH="1" flipV="1">
            <a:off x="4982765" y="4536281"/>
            <a:ext cx="716800" cy="1"/>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297" name="Shape 297"/>
          <p:cNvSpPr/>
          <p:nvPr/>
        </p:nvSpPr>
        <p:spPr>
          <a:xfrm>
            <a:off x="4452661" y="4576131"/>
            <a:ext cx="1777009" cy="357855"/>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nSpc>
                <a:spcPct val="60000"/>
              </a:lnSpc>
              <a:defRPr sz="2200">
                <a:solidFill>
                  <a:srgbClr val="F4A4C0"/>
                </a:solidFill>
                <a:latin typeface="Chalkboard"/>
                <a:ea typeface="Chalkboard"/>
                <a:cs typeface="Chalkboard"/>
                <a:sym typeface="Chalkboard"/>
              </a:defRPr>
            </a:pPr>
            <a:r>
              <a:rPr sz="1547"/>
              <a:t>SST-</a:t>
            </a:r>
          </a:p>
          <a:p>
            <a:pPr>
              <a:lnSpc>
                <a:spcPct val="60000"/>
              </a:lnSpc>
              <a:defRPr sz="2200">
                <a:solidFill>
                  <a:srgbClr val="F4A4C0"/>
                </a:solidFill>
                <a:latin typeface="Chalkboard"/>
                <a:ea typeface="Chalkboard"/>
                <a:cs typeface="Chalkboard"/>
                <a:sym typeface="Chalkboard"/>
              </a:defRPr>
            </a:pPr>
            <a:r>
              <a:rPr sz="1547"/>
              <a:t>nudging</a:t>
            </a:r>
          </a:p>
        </p:txBody>
      </p:sp>
      <p:sp>
        <p:nvSpPr>
          <p:cNvPr id="298" name="Shape 298"/>
          <p:cNvSpPr/>
          <p:nvPr/>
        </p:nvSpPr>
        <p:spPr>
          <a:xfrm>
            <a:off x="-68513" y="4071258"/>
            <a:ext cx="1033553"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　1982.1.1</a:t>
            </a:r>
          </a:p>
        </p:txBody>
      </p:sp>
      <p:sp>
        <p:nvSpPr>
          <p:cNvPr id="299" name="Shape 299"/>
          <p:cNvSpPr/>
          <p:nvPr/>
        </p:nvSpPr>
        <p:spPr>
          <a:xfrm>
            <a:off x="447420" y="2188798"/>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0" name="Shape 300"/>
          <p:cNvSpPr/>
          <p:nvPr/>
        </p:nvSpPr>
        <p:spPr>
          <a:xfrm>
            <a:off x="447420" y="4375546"/>
            <a:ext cx="1" cy="470692"/>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1" name="Shape 301"/>
          <p:cNvSpPr/>
          <p:nvPr/>
        </p:nvSpPr>
        <p:spPr>
          <a:xfrm>
            <a:off x="5354666" y="5212167"/>
            <a:ext cx="884677" cy="429630"/>
          </a:xfrm>
          <a:prstGeom prst="wedgeEllipseCallout">
            <a:avLst>
              <a:gd name="adj1" fmla="val -1433"/>
              <a:gd name="adj2" fmla="val -136457"/>
            </a:avLst>
          </a:prstGeom>
          <a:ln w="25400">
            <a:solidFill>
              <a:srgbClr val="F5D328"/>
            </a:solidFill>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
        <p:nvSpPr>
          <p:cNvPr id="302" name="Shape 302"/>
          <p:cNvSpPr/>
          <p:nvPr/>
        </p:nvSpPr>
        <p:spPr>
          <a:xfrm>
            <a:off x="5429274" y="5258906"/>
            <a:ext cx="733150"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solidFill>
                  <a:srgbClr val="F5D328"/>
                </a:solidFill>
                <a:latin typeface="Chalkboard"/>
                <a:ea typeface="Chalkboard"/>
                <a:cs typeface="Chalkboard"/>
                <a:sym typeface="Chalkboard"/>
              </a:defRPr>
            </a:lvl1pPr>
          </a:lstStyle>
          <a:p>
            <a:r>
              <a:rPr sz="1687"/>
              <a:t>3DVAR</a:t>
            </a:r>
          </a:p>
        </p:txBody>
      </p:sp>
      <p:sp>
        <p:nvSpPr>
          <p:cNvPr id="303" name="Shape 303"/>
          <p:cNvSpPr/>
          <p:nvPr/>
        </p:nvSpPr>
        <p:spPr>
          <a:xfrm flipH="1" flipV="1">
            <a:off x="5849538" y="4518421"/>
            <a:ext cx="508515" cy="1"/>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4" name="Shape 304"/>
          <p:cNvSpPr/>
          <p:nvPr/>
        </p:nvSpPr>
        <p:spPr>
          <a:xfrm>
            <a:off x="6395954" y="4357687"/>
            <a:ext cx="2" cy="470692"/>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5" name="Shape 305"/>
          <p:cNvSpPr/>
          <p:nvPr/>
        </p:nvSpPr>
        <p:spPr>
          <a:xfrm>
            <a:off x="7484919" y="4283076"/>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6" name="Shape 306"/>
          <p:cNvSpPr/>
          <p:nvPr/>
        </p:nvSpPr>
        <p:spPr>
          <a:xfrm>
            <a:off x="6303797" y="5217619"/>
            <a:ext cx="202286" cy="229636"/>
          </a:xfrm>
          <a:prstGeom prst="wedgeEllipseCallout">
            <a:avLst>
              <a:gd name="adj1" fmla="val 2839"/>
              <a:gd name="adj2" fmla="val -196441"/>
            </a:avLst>
          </a:prstGeom>
          <a:ln w="25400">
            <a:solidFill>
              <a:srgbClr val="F5D328"/>
            </a:solidFill>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
        <p:nvSpPr>
          <p:cNvPr id="307" name="Shape 307"/>
          <p:cNvSpPr/>
          <p:nvPr/>
        </p:nvSpPr>
        <p:spPr>
          <a:xfrm>
            <a:off x="5971440" y="3990891"/>
            <a:ext cx="339838"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4.1</a:t>
            </a:r>
          </a:p>
        </p:txBody>
      </p:sp>
      <p:sp>
        <p:nvSpPr>
          <p:cNvPr id="308" name="Shape 308"/>
          <p:cNvSpPr/>
          <p:nvPr/>
        </p:nvSpPr>
        <p:spPr>
          <a:xfrm flipH="1" flipV="1">
            <a:off x="6484486" y="4518421"/>
            <a:ext cx="971226" cy="1"/>
          </a:xfrm>
          <a:prstGeom prst="line">
            <a:avLst/>
          </a:prstGeom>
          <a:ln w="63500">
            <a:solidFill>
              <a:srgbClr val="F4A4C0"/>
            </a:solidFill>
            <a:prstDash val="sysDot"/>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09" name="Shape 309"/>
          <p:cNvSpPr/>
          <p:nvPr/>
        </p:nvSpPr>
        <p:spPr>
          <a:xfrm>
            <a:off x="6599455" y="5179921"/>
            <a:ext cx="202286" cy="252014"/>
          </a:xfrm>
          <a:prstGeom prst="wedgeEllipseCallout">
            <a:avLst>
              <a:gd name="adj1" fmla="val 2839"/>
              <a:gd name="adj2" fmla="val -183437"/>
            </a:avLst>
          </a:prstGeom>
          <a:ln w="25400">
            <a:solidFill>
              <a:srgbClr val="F5D328"/>
            </a:solidFill>
            <a:prstDash val="sysDot"/>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
        <p:nvSpPr>
          <p:cNvPr id="310" name="Shape 310"/>
          <p:cNvSpPr/>
          <p:nvPr/>
        </p:nvSpPr>
        <p:spPr>
          <a:xfrm>
            <a:off x="6970901" y="5117413"/>
            <a:ext cx="202286" cy="304885"/>
          </a:xfrm>
          <a:prstGeom prst="wedgeEllipseCallout">
            <a:avLst>
              <a:gd name="adj1" fmla="val 2839"/>
              <a:gd name="adj2" fmla="val -160297"/>
            </a:avLst>
          </a:prstGeom>
          <a:ln w="25400">
            <a:solidFill>
              <a:srgbClr val="F5D328"/>
            </a:solidFill>
            <a:prstDash val="sysDot"/>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
        <p:nvSpPr>
          <p:cNvPr id="311" name="Shape 311"/>
          <p:cNvSpPr/>
          <p:nvPr/>
        </p:nvSpPr>
        <p:spPr>
          <a:xfrm>
            <a:off x="5363187" y="5672771"/>
            <a:ext cx="2692405" cy="7990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nSpc>
                <a:spcPct val="70000"/>
              </a:lnSpc>
              <a:defRPr sz="2400">
                <a:solidFill>
                  <a:srgbClr val="F5D328"/>
                </a:solidFill>
                <a:latin typeface="Chalkboard"/>
                <a:ea typeface="Chalkboard"/>
                <a:cs typeface="Chalkboard"/>
                <a:sym typeface="Chalkboard"/>
              </a:defRPr>
            </a:pPr>
            <a:r>
              <a:rPr sz="1687"/>
              <a:t>3DVAR correction</a:t>
            </a:r>
          </a:p>
          <a:p>
            <a:pPr>
              <a:lnSpc>
                <a:spcPct val="70000"/>
              </a:lnSpc>
              <a:defRPr sz="2400">
                <a:solidFill>
                  <a:srgbClr val="F5D328"/>
                </a:solidFill>
                <a:latin typeface="Chalkboard"/>
                <a:ea typeface="Chalkboard"/>
                <a:cs typeface="Chalkboard"/>
                <a:sym typeface="Chalkboard"/>
              </a:defRPr>
            </a:pPr>
            <a:r>
              <a:rPr sz="1687"/>
              <a:t>every 1st date </a:t>
            </a:r>
          </a:p>
          <a:p>
            <a:pPr>
              <a:lnSpc>
                <a:spcPct val="70000"/>
              </a:lnSpc>
              <a:defRPr sz="2400">
                <a:solidFill>
                  <a:srgbClr val="F5D328"/>
                </a:solidFill>
                <a:latin typeface="Chalkboard"/>
                <a:ea typeface="Chalkboard"/>
                <a:cs typeface="Chalkboard"/>
                <a:sym typeface="Chalkboard"/>
              </a:defRPr>
            </a:pPr>
            <a:r>
              <a:rPr sz="1687"/>
              <a:t>of each month</a:t>
            </a:r>
          </a:p>
          <a:p>
            <a:pPr>
              <a:lnSpc>
                <a:spcPct val="70000"/>
              </a:lnSpc>
              <a:defRPr sz="2400">
                <a:latin typeface="Chalkboard"/>
                <a:ea typeface="Chalkboard"/>
                <a:cs typeface="Chalkboard"/>
                <a:sym typeface="Chalkboard"/>
              </a:defRPr>
            </a:pPr>
            <a:r>
              <a:rPr sz="1687"/>
              <a:t>FGAT window size: 10days </a:t>
            </a:r>
          </a:p>
        </p:txBody>
      </p:sp>
      <p:sp>
        <p:nvSpPr>
          <p:cNvPr id="312" name="Shape 312"/>
          <p:cNvSpPr/>
          <p:nvPr/>
        </p:nvSpPr>
        <p:spPr>
          <a:xfrm>
            <a:off x="6968190" y="3990891"/>
            <a:ext cx="841898"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2012.4.1</a:t>
            </a:r>
          </a:p>
        </p:txBody>
      </p:sp>
      <p:sp>
        <p:nvSpPr>
          <p:cNvPr id="313" name="Shape 313"/>
          <p:cNvSpPr/>
          <p:nvPr/>
        </p:nvSpPr>
        <p:spPr>
          <a:xfrm flipH="1">
            <a:off x="7541328" y="4499240"/>
            <a:ext cx="526350" cy="1"/>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14" name="Shape 314"/>
          <p:cNvSpPr/>
          <p:nvPr/>
        </p:nvSpPr>
        <p:spPr>
          <a:xfrm>
            <a:off x="6987436" y="4576131"/>
            <a:ext cx="1777009" cy="357855"/>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nSpc>
                <a:spcPct val="60000"/>
              </a:lnSpc>
              <a:defRPr sz="2200">
                <a:solidFill>
                  <a:srgbClr val="F4A4C0"/>
                </a:solidFill>
                <a:latin typeface="Chalkboard"/>
                <a:ea typeface="Chalkboard"/>
                <a:cs typeface="Chalkboard"/>
                <a:sym typeface="Chalkboard"/>
              </a:defRPr>
            </a:pPr>
            <a:r>
              <a:rPr sz="1547"/>
              <a:t>SST-</a:t>
            </a:r>
          </a:p>
          <a:p>
            <a:pPr>
              <a:lnSpc>
                <a:spcPct val="60000"/>
              </a:lnSpc>
              <a:defRPr sz="2200">
                <a:solidFill>
                  <a:srgbClr val="F4A4C0"/>
                </a:solidFill>
                <a:latin typeface="Chalkboard"/>
                <a:ea typeface="Chalkboard"/>
                <a:cs typeface="Chalkboard"/>
                <a:sym typeface="Chalkboard"/>
              </a:defRPr>
            </a:pPr>
            <a:r>
              <a:rPr sz="1547"/>
              <a:t>nudging</a:t>
            </a:r>
          </a:p>
        </p:txBody>
      </p:sp>
      <p:sp>
        <p:nvSpPr>
          <p:cNvPr id="315" name="Shape 315"/>
          <p:cNvSpPr/>
          <p:nvPr/>
        </p:nvSpPr>
        <p:spPr>
          <a:xfrm flipH="1">
            <a:off x="8231850" y="4467649"/>
            <a:ext cx="692970" cy="1"/>
          </a:xfrm>
          <a:prstGeom prst="line">
            <a:avLst/>
          </a:prstGeom>
          <a:ln w="63500">
            <a:solidFill>
              <a:srgbClr val="A8C6FE"/>
            </a:solidFill>
            <a:miter lim="400000"/>
            <a:headEnd type="stealth"/>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16" name="Shape 316"/>
          <p:cNvSpPr/>
          <p:nvPr/>
        </p:nvSpPr>
        <p:spPr>
          <a:xfrm>
            <a:off x="7916325" y="3990891"/>
            <a:ext cx="849656"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r>
              <a:rPr sz="1687"/>
              <a:t>2012.5.1</a:t>
            </a:r>
          </a:p>
        </p:txBody>
      </p:sp>
      <p:sp>
        <p:nvSpPr>
          <p:cNvPr id="317" name="Shape 317"/>
          <p:cNvSpPr/>
          <p:nvPr/>
        </p:nvSpPr>
        <p:spPr>
          <a:xfrm>
            <a:off x="8177753" y="4283076"/>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18" name="Shape 318"/>
          <p:cNvSpPr/>
          <p:nvPr/>
        </p:nvSpPr>
        <p:spPr>
          <a:xfrm>
            <a:off x="6700612" y="4366616"/>
            <a:ext cx="1" cy="470692"/>
          </a:xfrm>
          <a:prstGeom prst="line">
            <a:avLst/>
          </a:prstGeom>
          <a:ln w="254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19" name="Shape 319"/>
          <p:cNvSpPr/>
          <p:nvPr/>
        </p:nvSpPr>
        <p:spPr>
          <a:xfrm>
            <a:off x="7072057" y="4363443"/>
            <a:ext cx="1" cy="470692"/>
          </a:xfrm>
          <a:prstGeom prst="line">
            <a:avLst/>
          </a:prstGeom>
          <a:ln w="381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algn="l">
              <a:defRPr sz="1200">
                <a:solidFill>
                  <a:srgbClr val="000000"/>
                </a:solidFill>
                <a:latin typeface="ヒラギノ角ゴ ProN W3"/>
                <a:ea typeface="ヒラギノ角ゴ ProN W3"/>
                <a:cs typeface="ヒラギノ角ゴ ProN W3"/>
                <a:sym typeface="ヒラギノ角ゴ ProN W3"/>
              </a:defRPr>
            </a:pPr>
            <a:endParaRPr sz="844"/>
          </a:p>
        </p:txBody>
      </p:sp>
      <p:sp>
        <p:nvSpPr>
          <p:cNvPr id="320" name="Shape 320"/>
          <p:cNvSpPr/>
          <p:nvPr/>
        </p:nvSpPr>
        <p:spPr>
          <a:xfrm>
            <a:off x="228459" y="3070002"/>
            <a:ext cx="6021649" cy="396712"/>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3000">
                <a:latin typeface="Chalkboard"/>
                <a:ea typeface="Chalkboard"/>
                <a:cs typeface="Chalkboard"/>
                <a:sym typeface="Chalkboard"/>
              </a:defRPr>
            </a:lvl1pPr>
          </a:lstStyle>
          <a:p>
            <a:r>
              <a:rPr sz="2109" dirty="0"/>
              <a:t>New system (e.g. Prediction from May 1st, 2012 )</a:t>
            </a:r>
          </a:p>
        </p:txBody>
      </p:sp>
      <p:sp>
        <p:nvSpPr>
          <p:cNvPr id="321" name="Shape 321"/>
          <p:cNvSpPr/>
          <p:nvPr/>
        </p:nvSpPr>
        <p:spPr>
          <a:xfrm>
            <a:off x="67481" y="4528430"/>
            <a:ext cx="1777009" cy="357855"/>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nSpc>
                <a:spcPct val="60000"/>
              </a:lnSpc>
              <a:defRPr sz="2200">
                <a:solidFill>
                  <a:srgbClr val="F4A4C0"/>
                </a:solidFill>
                <a:latin typeface="Chalkboard"/>
                <a:ea typeface="Chalkboard"/>
                <a:cs typeface="Chalkboard"/>
                <a:sym typeface="Chalkboard"/>
              </a:defRPr>
            </a:pPr>
            <a:r>
              <a:rPr sz="1547"/>
              <a:t>SST-</a:t>
            </a:r>
          </a:p>
          <a:p>
            <a:pPr>
              <a:lnSpc>
                <a:spcPct val="60000"/>
              </a:lnSpc>
              <a:defRPr sz="2200">
                <a:solidFill>
                  <a:srgbClr val="F4A4C0"/>
                </a:solidFill>
                <a:latin typeface="Chalkboard"/>
                <a:ea typeface="Chalkboard"/>
                <a:cs typeface="Chalkboard"/>
                <a:sym typeface="Chalkboard"/>
              </a:defRPr>
            </a:pPr>
            <a:r>
              <a:rPr sz="1547"/>
              <a:t>nudging</a:t>
            </a:r>
          </a:p>
        </p:txBody>
      </p:sp>
      <p:sp>
        <p:nvSpPr>
          <p:cNvPr id="322" name="Shape 322"/>
          <p:cNvSpPr/>
          <p:nvPr/>
        </p:nvSpPr>
        <p:spPr>
          <a:xfrm>
            <a:off x="7383763" y="5144203"/>
            <a:ext cx="202286" cy="305113"/>
          </a:xfrm>
          <a:prstGeom prst="wedgeEllipseCallout">
            <a:avLst>
              <a:gd name="adj1" fmla="val 2839"/>
              <a:gd name="adj2" fmla="val -160215"/>
            </a:avLst>
          </a:prstGeom>
          <a:ln w="25400">
            <a:solidFill>
              <a:srgbClr val="F5D328"/>
            </a:solidFill>
            <a:prstDash val="sysDot"/>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
        <p:nvSpPr>
          <p:cNvPr id="323" name="Shape 323"/>
          <p:cNvSpPr/>
          <p:nvPr/>
        </p:nvSpPr>
        <p:spPr>
          <a:xfrm>
            <a:off x="1450205" y="6013376"/>
            <a:ext cx="1966154" cy="429630"/>
          </a:xfrm>
          <a:prstGeom prst="wedgeEllipseCallout">
            <a:avLst>
              <a:gd name="adj1" fmla="val -3337"/>
              <a:gd name="adj2" fmla="val -36150"/>
            </a:avLst>
          </a:prstGeom>
          <a:ln w="25400">
            <a:solidFill>
              <a:srgbClr val="F5D328"/>
            </a:solidFill>
            <a:miter lim="400000"/>
          </a:ln>
          <a:effectLst>
            <a:outerShdw blurRad="38100" dist="25400" dir="5400000" rotWithShape="0">
              <a:srgbClr val="000000">
                <a:alpha val="50000"/>
              </a:srgbClr>
            </a:outerShdw>
          </a:effectLst>
        </p:spPr>
        <p:txBody>
          <a:bodyPr lIns="35719" tIns="35719" rIns="35719" bIns="35719" anchor="ctr"/>
          <a:lstStyle/>
          <a:p>
            <a:pPr defTabSz="410751">
              <a:defRPr sz="2400">
                <a:latin typeface="ヒラギノ角ゴ ProN W3"/>
                <a:ea typeface="ヒラギノ角ゴ ProN W3"/>
                <a:cs typeface="ヒラギノ角ゴ ProN W3"/>
                <a:sym typeface="ヒラギノ角ゴ ProN W3"/>
              </a:defRPr>
            </a:pPr>
            <a:endParaRPr sz="1687"/>
          </a:p>
        </p:txBody>
      </p:sp>
    </p:spTree>
    <p:extLst>
      <p:ext uri="{BB962C8B-B14F-4D97-AF65-F5344CB8AC3E}">
        <p14:creationId xmlns:p14="http://schemas.microsoft.com/office/powerpoint/2010/main" val="114244463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42" name="LON-LAT.D20A.ACC.05.t1_16.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2632"/>
          <a:stretch>
            <a:fillRect/>
          </a:stretch>
        </p:blipFill>
        <p:spPr>
          <a:xfrm>
            <a:off x="1740033" y="919714"/>
            <a:ext cx="5843996" cy="5851128"/>
          </a:xfrm>
          <a:prstGeom prst="rect">
            <a:avLst/>
          </a:prstGeom>
          <a:ln w="88900">
            <a:miter lim="400000"/>
          </a:ln>
        </p:spPr>
      </p:pic>
      <p:sp>
        <p:nvSpPr>
          <p:cNvPr id="343" name="Shape 343"/>
          <p:cNvSpPr/>
          <p:nvPr/>
        </p:nvSpPr>
        <p:spPr>
          <a:xfrm>
            <a:off x="1707375" y="152466"/>
            <a:ext cx="6066982" cy="695255"/>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nSpc>
                <a:spcPct val="80000"/>
              </a:lnSpc>
              <a:defRPr sz="3600">
                <a:latin typeface="Chalkboard"/>
                <a:ea typeface="Chalkboard"/>
                <a:cs typeface="Chalkboard"/>
                <a:sym typeface="Chalkboard"/>
              </a:defRPr>
            </a:pPr>
            <a:r>
              <a:rPr sz="2531"/>
              <a:t>ACC for D20A in 1983-1997 (May)</a:t>
            </a:r>
          </a:p>
          <a:p>
            <a:pPr>
              <a:lnSpc>
                <a:spcPct val="80000"/>
              </a:lnSpc>
              <a:defRPr sz="3600">
                <a:latin typeface="Chalkboard"/>
                <a:ea typeface="Chalkboard"/>
                <a:cs typeface="Chalkboard"/>
                <a:sym typeface="Chalkboard"/>
              </a:defRPr>
            </a:pPr>
            <a:r>
              <a:rPr sz="2531" dirty="0"/>
              <a:t>May: the preconditioning season for IOD</a:t>
            </a:r>
          </a:p>
        </p:txBody>
      </p:sp>
    </p:spTree>
    <p:extLst>
      <p:ext uri="{BB962C8B-B14F-4D97-AF65-F5344CB8AC3E}">
        <p14:creationId xmlns:p14="http://schemas.microsoft.com/office/powerpoint/2010/main" val="102067134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528549"/>
          </a:xfrm>
          <a:solidFill>
            <a:srgbClr val="002060"/>
          </a:solidFill>
        </p:spPr>
        <p:txBody>
          <a:bodyPr>
            <a:normAutofit/>
          </a:bodyPr>
          <a:lstStyle/>
          <a:p>
            <a:r>
              <a:rPr lang="en-GB" b="1">
                <a:solidFill>
                  <a:schemeClr val="bg1"/>
                </a:solidFill>
                <a:latin typeface="Arial" charset="0"/>
              </a:rPr>
              <a:t>Three new WGSIP projects on seasonal prediction</a:t>
            </a:r>
          </a:p>
        </p:txBody>
      </p:sp>
      <p:sp>
        <p:nvSpPr>
          <p:cNvPr id="5" name="Text Box 7"/>
          <p:cNvSpPr txBox="1">
            <a:spLocks noChangeArrowheads="1"/>
          </p:cNvSpPr>
          <p:nvPr/>
        </p:nvSpPr>
        <p:spPr bwMode="auto">
          <a:xfrm>
            <a:off x="250524" y="1851336"/>
            <a:ext cx="8642951" cy="448738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fontAlgn="base">
              <a:lnSpc>
                <a:spcPct val="85000"/>
              </a:lnSpc>
              <a:spcBef>
                <a:spcPct val="0"/>
              </a:spcBef>
              <a:spcAft>
                <a:spcPct val="0"/>
              </a:spcAft>
              <a:buClr>
                <a:srgbClr val="000000"/>
              </a:buClr>
              <a:buSzPct val="100000"/>
              <a:buFont typeface="Times New Roman" charset="0"/>
              <a:buNone/>
            </a:pPr>
            <a:r>
              <a:rPr kumimoji="0" lang="en-GB" sz="2400" b="1" dirty="0" smtClean="0">
                <a:solidFill>
                  <a:srgbClr val="000000"/>
                </a:solidFill>
                <a:latin typeface="Arial" charset="0"/>
                <a:ea typeface="ＭＳ Ｐゴシック" charset="0"/>
                <a:cs typeface="ＭＳ Ｐゴシック" charset="0"/>
              </a:rPr>
              <a:t>Drift</a:t>
            </a:r>
            <a:endParaRPr kumimoji="0" lang="en-GB" sz="2400" b="1" dirty="0">
              <a:solidFill>
                <a:srgbClr val="000000"/>
              </a:solidFill>
              <a:latin typeface="Arial" charset="0"/>
              <a:ea typeface="ＭＳ Ｐゴシック" charset="0"/>
              <a:cs typeface="ＭＳ Ｐゴシック" charset="0"/>
            </a:endParaRPr>
          </a:p>
          <a:p>
            <a:pPr marL="358775" indent="-358775" fontAlgn="base">
              <a:lnSpc>
                <a:spcPct val="85000"/>
              </a:lnSpc>
              <a:spcBef>
                <a:spcPct val="0"/>
              </a:spcBef>
              <a:spcAft>
                <a:spcPct val="0"/>
              </a:spcAft>
              <a:buClr>
                <a:srgbClr val="000000"/>
              </a:buClr>
              <a:buSzPct val="100000"/>
              <a:buFont typeface="Times New Roman" charset="0"/>
              <a:buNone/>
            </a:pPr>
            <a:r>
              <a:rPr kumimoji="0" lang="en-GB" sz="2400" dirty="0">
                <a:solidFill>
                  <a:srgbClr val="000000"/>
                </a:solidFill>
                <a:latin typeface="Arial" charset="0"/>
                <a:ea typeface="ＭＳ Ｐゴシック" charset="0"/>
                <a:cs typeface="ＭＳ Ｐゴシック" charset="0"/>
              </a:rPr>
              <a:t>	</a:t>
            </a:r>
            <a:r>
              <a:rPr kumimoji="0" lang="en-GB" sz="2400" dirty="0" smtClean="0">
                <a:solidFill>
                  <a:srgbClr val="000000"/>
                </a:solidFill>
                <a:latin typeface="Arial" charset="0"/>
                <a:ea typeface="ＭＳ Ｐゴシック" charset="0"/>
                <a:cs typeface="ＭＳ Ｐゴシック" charset="0"/>
              </a:rPr>
              <a:t>Co-lead: Bill </a:t>
            </a:r>
            <a:r>
              <a:rPr kumimoji="0" lang="en-GB" sz="2400" dirty="0" err="1">
                <a:solidFill>
                  <a:srgbClr val="000000"/>
                </a:solidFill>
                <a:latin typeface="Arial" charset="0"/>
                <a:ea typeface="ＭＳ Ｐゴシック" charset="0"/>
                <a:cs typeface="ＭＳ Ｐゴシック" charset="0"/>
              </a:rPr>
              <a:t>Merryfield</a:t>
            </a:r>
            <a:r>
              <a:rPr kumimoji="0" lang="en-GB" sz="2400" dirty="0">
                <a:solidFill>
                  <a:srgbClr val="000000"/>
                </a:solidFill>
                <a:latin typeface="Arial" charset="0"/>
                <a:ea typeface="ＭＳ Ｐゴシック" charset="0"/>
                <a:cs typeface="ＭＳ Ｐゴシック" charset="0"/>
              </a:rPr>
              <a:t> (EC), Mikhail </a:t>
            </a:r>
            <a:r>
              <a:rPr kumimoji="0" lang="en-GB" sz="2400" dirty="0" err="1">
                <a:solidFill>
                  <a:srgbClr val="000000"/>
                </a:solidFill>
                <a:latin typeface="Arial" charset="0"/>
                <a:ea typeface="ＭＳ Ｐゴシック" charset="0"/>
                <a:cs typeface="ＭＳ Ｐゴシック" charset="0"/>
              </a:rPr>
              <a:t>Tolstykh</a:t>
            </a:r>
            <a:r>
              <a:rPr kumimoji="0" lang="en-GB" sz="2400" dirty="0">
                <a:solidFill>
                  <a:srgbClr val="000000"/>
                </a:solidFill>
                <a:latin typeface="Arial" charset="0"/>
                <a:ea typeface="ＭＳ Ｐゴシック" charset="0"/>
                <a:cs typeface="ＭＳ Ｐゴシック" charset="0"/>
              </a:rPr>
              <a:t> (RAS)</a:t>
            </a:r>
          </a:p>
          <a:p>
            <a:pPr marL="358775" indent="-358775" fontAlgn="base">
              <a:lnSpc>
                <a:spcPct val="85000"/>
              </a:lnSpc>
              <a:spcBef>
                <a:spcPct val="0"/>
              </a:spcBef>
              <a:spcAft>
                <a:spcPct val="0"/>
              </a:spcAft>
              <a:buClr>
                <a:srgbClr val="000000"/>
              </a:buClr>
              <a:buSzPct val="100000"/>
              <a:buFont typeface="Times New Roman" charset="0"/>
              <a:buNone/>
            </a:pPr>
            <a:r>
              <a:rPr kumimoji="0" lang="en-GB" sz="2400" dirty="0">
                <a:solidFill>
                  <a:srgbClr val="000000"/>
                </a:solidFill>
                <a:latin typeface="Arial" charset="0"/>
                <a:ea typeface="ＭＳ Ｐゴシック" charset="0"/>
                <a:cs typeface="ＭＳ Ｐゴシック" charset="0"/>
              </a:rPr>
              <a:t>	Focus on </a:t>
            </a:r>
            <a:r>
              <a:rPr kumimoji="0" lang="en-GB" sz="2400" b="1" i="1" dirty="0">
                <a:solidFill>
                  <a:srgbClr val="000000"/>
                </a:solidFill>
                <a:latin typeface="Arial" charset="0"/>
                <a:ea typeface="ＭＳ Ｐゴシック" charset="0"/>
                <a:cs typeface="ＭＳ Ｐゴシック" charset="0"/>
              </a:rPr>
              <a:t>transient drift after initialisation with observations</a:t>
            </a:r>
          </a:p>
          <a:p>
            <a:pPr marL="358775" indent="-358775" fontAlgn="base">
              <a:lnSpc>
                <a:spcPct val="85000"/>
              </a:lnSpc>
              <a:spcBef>
                <a:spcPct val="0"/>
              </a:spcBef>
              <a:spcAft>
                <a:spcPct val="0"/>
              </a:spcAft>
              <a:buClr>
                <a:srgbClr val="000000"/>
              </a:buClr>
              <a:buSzPct val="100000"/>
              <a:buFont typeface="Times New Roman" charset="0"/>
              <a:buNone/>
            </a:pPr>
            <a:endParaRPr kumimoji="0" lang="en-GB" sz="2400" dirty="0">
              <a:solidFill>
                <a:srgbClr val="000000"/>
              </a:solidFill>
              <a:latin typeface="Arial" charset="0"/>
              <a:ea typeface="ＭＳ Ｐゴシック" charset="0"/>
              <a:cs typeface="ＭＳ Ｐゴシック" charset="0"/>
            </a:endParaRPr>
          </a:p>
          <a:p>
            <a:pPr marL="358775" indent="-358775" fontAlgn="base">
              <a:lnSpc>
                <a:spcPct val="85000"/>
              </a:lnSpc>
              <a:spcBef>
                <a:spcPct val="0"/>
              </a:spcBef>
              <a:spcAft>
                <a:spcPct val="0"/>
              </a:spcAft>
              <a:buClr>
                <a:srgbClr val="000000"/>
              </a:buClr>
              <a:buSzPct val="100000"/>
              <a:buFont typeface="Times New Roman" charset="0"/>
              <a:buNone/>
            </a:pPr>
            <a:r>
              <a:rPr kumimoji="0" lang="en-GB" sz="2400" b="1" dirty="0" err="1">
                <a:solidFill>
                  <a:srgbClr val="000000"/>
                </a:solidFill>
                <a:latin typeface="Arial" charset="0"/>
                <a:ea typeface="ＭＳ Ｐゴシック" charset="0"/>
                <a:cs typeface="ＭＳ Ｐゴシック" charset="0"/>
              </a:rPr>
              <a:t>Snowcover</a:t>
            </a:r>
            <a:endParaRPr kumimoji="0" lang="en-GB" sz="2400" b="1" dirty="0">
              <a:solidFill>
                <a:srgbClr val="000000"/>
              </a:solidFill>
              <a:latin typeface="Arial" charset="0"/>
              <a:ea typeface="ＭＳ Ｐゴシック" charset="0"/>
              <a:cs typeface="ＭＳ Ｐゴシック" charset="0"/>
            </a:endParaRPr>
          </a:p>
          <a:p>
            <a:pPr marL="358775" indent="-358775" fontAlgn="base">
              <a:lnSpc>
                <a:spcPct val="85000"/>
              </a:lnSpc>
              <a:spcBef>
                <a:spcPct val="0"/>
              </a:spcBef>
              <a:spcAft>
                <a:spcPct val="0"/>
              </a:spcAft>
              <a:buClr>
                <a:srgbClr val="000000"/>
              </a:buClr>
              <a:buSzPct val="100000"/>
              <a:buFont typeface="Times New Roman" charset="0"/>
              <a:buNone/>
            </a:pPr>
            <a:r>
              <a:rPr kumimoji="0" lang="en-GB" sz="2400" b="1" dirty="0">
                <a:solidFill>
                  <a:srgbClr val="000000"/>
                </a:solidFill>
                <a:latin typeface="Arial" charset="0"/>
                <a:ea typeface="ＭＳ Ｐゴシック" charset="0"/>
                <a:cs typeface="ＭＳ Ｐゴシック" charset="0"/>
              </a:rPr>
              <a:t>	</a:t>
            </a:r>
            <a:r>
              <a:rPr kumimoji="0" lang="en-GB" sz="2400" dirty="0" smtClean="0">
                <a:solidFill>
                  <a:srgbClr val="000000"/>
                </a:solidFill>
                <a:latin typeface="Arial" charset="0"/>
                <a:ea typeface="ＭＳ Ｐゴシック" charset="0"/>
                <a:cs typeface="ＭＳ Ｐゴシック" charset="0"/>
              </a:rPr>
              <a:t>Co-lead: </a:t>
            </a:r>
            <a:r>
              <a:rPr kumimoji="0" lang="en-GB" sz="2400" dirty="0" err="1" smtClean="0">
                <a:solidFill>
                  <a:srgbClr val="000000"/>
                </a:solidFill>
                <a:latin typeface="Arial" charset="0"/>
                <a:ea typeface="ＭＳ Ｐゴシック" charset="0"/>
                <a:cs typeface="ＭＳ Ｐゴシック" charset="0"/>
              </a:rPr>
              <a:t>Jee</a:t>
            </a:r>
            <a:r>
              <a:rPr kumimoji="0" lang="en-GB" sz="2400" dirty="0" err="1">
                <a:solidFill>
                  <a:srgbClr val="000000"/>
                </a:solidFill>
                <a:latin typeface="Arial" charset="0"/>
                <a:ea typeface="ＭＳ Ｐゴシック" charset="0"/>
                <a:cs typeface="ＭＳ Ｐゴシック" charset="0"/>
              </a:rPr>
              <a:t>-Hoon</a:t>
            </a:r>
            <a:r>
              <a:rPr kumimoji="0" lang="en-GB" sz="2400" dirty="0">
                <a:solidFill>
                  <a:srgbClr val="000000"/>
                </a:solidFill>
                <a:latin typeface="Arial" charset="0"/>
                <a:ea typeface="ＭＳ Ｐゴシック" charset="0"/>
                <a:cs typeface="ＭＳ Ｐゴシック" charset="0"/>
              </a:rPr>
              <a:t> </a:t>
            </a:r>
            <a:r>
              <a:rPr kumimoji="0" lang="en-GB" sz="2400" dirty="0" err="1">
                <a:solidFill>
                  <a:srgbClr val="000000"/>
                </a:solidFill>
                <a:latin typeface="Arial" charset="0"/>
                <a:ea typeface="ＭＳ Ｐゴシック" charset="0"/>
                <a:cs typeface="ＭＳ Ｐゴシック" charset="0"/>
              </a:rPr>
              <a:t>Jeong</a:t>
            </a:r>
            <a:r>
              <a:rPr kumimoji="0" lang="en-GB" sz="2400" dirty="0">
                <a:solidFill>
                  <a:srgbClr val="000000"/>
                </a:solidFill>
                <a:latin typeface="Arial" charset="0"/>
                <a:ea typeface="ＭＳ Ｐゴシック" charset="0"/>
                <a:cs typeface="ＭＳ Ｐゴシック" charset="0"/>
              </a:rPr>
              <a:t>(</a:t>
            </a:r>
            <a:r>
              <a:rPr kumimoji="0" lang="en-GB" sz="2400" dirty="0" err="1">
                <a:solidFill>
                  <a:srgbClr val="000000"/>
                </a:solidFill>
                <a:latin typeface="Arial" charset="0"/>
                <a:ea typeface="ＭＳ Ｐゴシック" charset="0"/>
                <a:cs typeface="ＭＳ Ｐゴシック" charset="0"/>
              </a:rPr>
              <a:t>Ch.Uni</a:t>
            </a:r>
            <a:r>
              <a:rPr kumimoji="0" lang="en-GB" sz="2400" dirty="0">
                <a:solidFill>
                  <a:srgbClr val="000000"/>
                </a:solidFill>
                <a:latin typeface="Arial" charset="0"/>
                <a:ea typeface="ＭＳ Ｐゴシック" charset="0"/>
                <a:cs typeface="ＭＳ Ｐゴシック" charset="0"/>
              </a:rPr>
              <a:t>.), </a:t>
            </a:r>
            <a:r>
              <a:rPr kumimoji="0" lang="en-GB" sz="2400" dirty="0" err="1">
                <a:solidFill>
                  <a:srgbClr val="000000"/>
                </a:solidFill>
                <a:latin typeface="Arial" charset="0"/>
                <a:ea typeface="ＭＳ Ｐゴシック" charset="0"/>
                <a:cs typeface="ＭＳ Ｐゴシック" charset="0"/>
              </a:rPr>
              <a:t>Yvan</a:t>
            </a:r>
            <a:r>
              <a:rPr kumimoji="0" lang="en-GB" sz="2400" dirty="0">
                <a:solidFill>
                  <a:srgbClr val="000000"/>
                </a:solidFill>
                <a:latin typeface="Arial" charset="0"/>
                <a:ea typeface="ＭＳ Ｐゴシック" charset="0"/>
                <a:cs typeface="ＭＳ Ｐゴシック" charset="0"/>
              </a:rPr>
              <a:t> </a:t>
            </a:r>
            <a:r>
              <a:rPr kumimoji="0" lang="en-GB" sz="2400" dirty="0" err="1">
                <a:solidFill>
                  <a:srgbClr val="000000"/>
                </a:solidFill>
                <a:latin typeface="Arial" charset="0"/>
                <a:ea typeface="ＭＳ Ｐゴシック" charset="0"/>
                <a:cs typeface="ＭＳ Ｐゴシック" charset="0"/>
              </a:rPr>
              <a:t>Orsolini</a:t>
            </a:r>
            <a:r>
              <a:rPr kumimoji="0" lang="en-GB" sz="2400" dirty="0">
                <a:solidFill>
                  <a:srgbClr val="000000"/>
                </a:solidFill>
                <a:latin typeface="Arial" charset="0"/>
                <a:ea typeface="ＭＳ Ｐゴシック" charset="0"/>
                <a:cs typeface="ＭＳ Ｐゴシック" charset="0"/>
              </a:rPr>
              <a:t> (NILU)  </a:t>
            </a:r>
          </a:p>
          <a:p>
            <a:pPr marL="358775" indent="-358775" fontAlgn="base">
              <a:lnSpc>
                <a:spcPct val="85000"/>
              </a:lnSpc>
              <a:spcBef>
                <a:spcPct val="0"/>
              </a:spcBef>
              <a:spcAft>
                <a:spcPct val="0"/>
              </a:spcAft>
              <a:buClr>
                <a:srgbClr val="000000"/>
              </a:buClr>
              <a:buSzPct val="100000"/>
              <a:buFont typeface="Times New Roman" charset="0"/>
              <a:buNone/>
            </a:pPr>
            <a:r>
              <a:rPr kumimoji="0" lang="en-GB" sz="2400" dirty="0">
                <a:solidFill>
                  <a:srgbClr val="000000"/>
                </a:solidFill>
                <a:latin typeface="Arial" charset="0"/>
                <a:ea typeface="ＭＳ Ｐゴシック" charset="0"/>
                <a:cs typeface="ＭＳ Ｐゴシック" charset="0"/>
              </a:rPr>
              <a:t>	Focus on </a:t>
            </a:r>
            <a:r>
              <a:rPr kumimoji="0" lang="en-GB" sz="2400" b="1" i="1" dirty="0">
                <a:solidFill>
                  <a:srgbClr val="000000"/>
                </a:solidFill>
                <a:latin typeface="Arial" charset="0"/>
                <a:ea typeface="ＭＳ Ｐゴシック" charset="0"/>
                <a:cs typeface="ＭＳ Ｐゴシック" charset="0"/>
              </a:rPr>
              <a:t>effects of snow cover </a:t>
            </a:r>
            <a:r>
              <a:rPr kumimoji="0" lang="en-GB" sz="2400" b="1" i="1" dirty="0" smtClean="0">
                <a:solidFill>
                  <a:srgbClr val="000000"/>
                </a:solidFill>
                <a:latin typeface="Arial" charset="0"/>
                <a:ea typeface="ＭＳ Ｐゴシック" charset="0"/>
                <a:cs typeface="ＭＳ Ｐゴシック" charset="0"/>
              </a:rPr>
              <a:t>initialisation</a:t>
            </a:r>
          </a:p>
          <a:p>
            <a:pPr marL="358775" indent="-358775" fontAlgn="base">
              <a:lnSpc>
                <a:spcPct val="85000"/>
              </a:lnSpc>
              <a:spcBef>
                <a:spcPct val="0"/>
              </a:spcBef>
              <a:spcAft>
                <a:spcPct val="0"/>
              </a:spcAft>
              <a:buClr>
                <a:srgbClr val="000000"/>
              </a:buClr>
              <a:buSzPct val="100000"/>
              <a:buFont typeface="Times New Roman" charset="0"/>
              <a:buNone/>
            </a:pPr>
            <a:endParaRPr kumimoji="0" lang="en-GB" sz="2400" b="1" i="1" dirty="0">
              <a:solidFill>
                <a:srgbClr val="000000"/>
              </a:solidFill>
              <a:latin typeface="Arial" charset="0"/>
              <a:ea typeface="ＭＳ Ｐゴシック" charset="0"/>
              <a:cs typeface="ＭＳ Ｐゴシック" charset="0"/>
            </a:endParaRPr>
          </a:p>
          <a:p>
            <a:pPr marL="358775" indent="-358775" fontAlgn="base">
              <a:lnSpc>
                <a:spcPct val="85000"/>
              </a:lnSpc>
              <a:spcBef>
                <a:spcPct val="0"/>
              </a:spcBef>
              <a:spcAft>
                <a:spcPct val="0"/>
              </a:spcAft>
              <a:buClr>
                <a:srgbClr val="000000"/>
              </a:buClr>
              <a:buSzPct val="100000"/>
              <a:buFont typeface="Times New Roman" charset="0"/>
              <a:buNone/>
            </a:pPr>
            <a:r>
              <a:rPr kumimoji="0" lang="en-GB" sz="2400" b="1" dirty="0" smtClean="0">
                <a:solidFill>
                  <a:srgbClr val="000000"/>
                </a:solidFill>
                <a:latin typeface="Arial" charset="0"/>
                <a:ea typeface="ＭＳ Ｐゴシック" charset="0"/>
                <a:cs typeface="ＭＳ Ｐゴシック" charset="0"/>
              </a:rPr>
              <a:t>Teleconnections</a:t>
            </a:r>
          </a:p>
          <a:p>
            <a:pPr marL="358775" indent="-358775" fontAlgn="base">
              <a:lnSpc>
                <a:spcPct val="85000"/>
              </a:lnSpc>
              <a:spcBef>
                <a:spcPct val="0"/>
              </a:spcBef>
              <a:spcAft>
                <a:spcPct val="0"/>
              </a:spcAft>
              <a:buClr>
                <a:srgbClr val="000000"/>
              </a:buClr>
              <a:buSzPct val="100000"/>
              <a:buFont typeface="Times New Roman" charset="0"/>
              <a:buNone/>
            </a:pPr>
            <a:r>
              <a:rPr kumimoji="0" lang="en-GB" sz="2400" dirty="0" smtClean="0">
                <a:solidFill>
                  <a:srgbClr val="000000"/>
                </a:solidFill>
                <a:latin typeface="Arial" charset="0"/>
                <a:ea typeface="ＭＳ Ｐゴシック" charset="0"/>
                <a:cs typeface="ＭＳ Ｐゴシック" charset="0"/>
              </a:rPr>
              <a:t>	Co-lead: Laura Ferranti(ECMWF) and </a:t>
            </a:r>
            <a:r>
              <a:rPr kumimoji="0" lang="en-US" sz="2400" dirty="0" smtClean="0">
                <a:solidFill>
                  <a:srgbClr val="000000"/>
                </a:solidFill>
                <a:latin typeface="Arial" charset="0"/>
                <a:ea typeface="ＭＳ Ｐゴシック" charset="0"/>
                <a:cs typeface="ＭＳ Ｐゴシック" charset="0"/>
              </a:rPr>
              <a:t>Adam </a:t>
            </a:r>
            <a:r>
              <a:rPr kumimoji="0" lang="en-US" sz="2400" dirty="0" err="1" smtClean="0">
                <a:solidFill>
                  <a:srgbClr val="000000"/>
                </a:solidFill>
                <a:latin typeface="Arial" charset="0"/>
                <a:ea typeface="ＭＳ Ｐゴシック" charset="0"/>
                <a:cs typeface="ＭＳ Ｐゴシック" charset="0"/>
              </a:rPr>
              <a:t>Scaife</a:t>
            </a:r>
            <a:r>
              <a:rPr kumimoji="0" lang="en-US" sz="2400" dirty="0" smtClean="0">
                <a:solidFill>
                  <a:srgbClr val="000000"/>
                </a:solidFill>
                <a:latin typeface="Arial" charset="0"/>
                <a:ea typeface="ＭＳ Ｐゴシック" charset="0"/>
                <a:cs typeface="ＭＳ Ｐゴシック" charset="0"/>
              </a:rPr>
              <a:t> (UKMO)</a:t>
            </a:r>
            <a:endParaRPr kumimoji="0" lang="en-GB" altLang="ja-JP" sz="2400" dirty="0" smtClean="0">
              <a:solidFill>
                <a:srgbClr val="000000"/>
              </a:solidFill>
              <a:latin typeface="Arial" charset="0"/>
              <a:ea typeface="ＭＳ Ｐゴシック" charset="0"/>
              <a:cs typeface="ＭＳ Ｐゴシック" charset="0"/>
            </a:endParaRPr>
          </a:p>
          <a:p>
            <a:pPr marL="358775" indent="-358775" fontAlgn="base">
              <a:lnSpc>
                <a:spcPct val="85000"/>
              </a:lnSpc>
              <a:spcBef>
                <a:spcPct val="0"/>
              </a:spcBef>
              <a:spcAft>
                <a:spcPct val="0"/>
              </a:spcAft>
              <a:buClr>
                <a:srgbClr val="000000"/>
              </a:buClr>
              <a:buSzPct val="100000"/>
              <a:buFont typeface="Times New Roman" charset="0"/>
              <a:buNone/>
            </a:pPr>
            <a:r>
              <a:rPr kumimoji="0" lang="en-GB" sz="2400" dirty="0" smtClean="0">
                <a:solidFill>
                  <a:srgbClr val="000000"/>
                </a:solidFill>
                <a:latin typeface="Arial" charset="0"/>
                <a:ea typeface="ＭＳ Ｐゴシック" charset="0"/>
                <a:cs typeface="ＭＳ Ｐゴシック" charset="0"/>
              </a:rPr>
              <a:t>	Focus on </a:t>
            </a:r>
            <a:r>
              <a:rPr kumimoji="0" lang="en-GB" sz="2400" b="1" i="1" dirty="0" smtClean="0">
                <a:solidFill>
                  <a:srgbClr val="000000"/>
                </a:solidFill>
                <a:latin typeface="Arial" charset="0"/>
                <a:ea typeface="ＭＳ Ｐゴシック" charset="0"/>
                <a:cs typeface="ＭＳ Ｐゴシック" charset="0"/>
              </a:rPr>
              <a:t>tropical rainfall and connections to </a:t>
            </a:r>
            <a:r>
              <a:rPr kumimoji="0" lang="en-GB" sz="2400" b="1" i="1" dirty="0" err="1" smtClean="0">
                <a:solidFill>
                  <a:srgbClr val="000000"/>
                </a:solidFill>
                <a:latin typeface="Arial" charset="0"/>
                <a:ea typeface="ＭＳ Ｐゴシック" charset="0"/>
                <a:cs typeface="ＭＳ Ｐゴシック" charset="0"/>
              </a:rPr>
              <a:t>extratropics</a:t>
            </a:r>
            <a:endParaRPr kumimoji="0" lang="en-GB" sz="2400" b="1" i="1" dirty="0" smtClean="0">
              <a:solidFill>
                <a:srgbClr val="000000"/>
              </a:solidFill>
              <a:latin typeface="Arial" charset="0"/>
              <a:ea typeface="ＭＳ Ｐゴシック" charset="0"/>
              <a:cs typeface="ＭＳ Ｐゴシック" charset="0"/>
            </a:endParaRPr>
          </a:p>
          <a:p>
            <a:pPr fontAlgn="base">
              <a:lnSpc>
                <a:spcPct val="85000"/>
              </a:lnSpc>
              <a:spcBef>
                <a:spcPct val="0"/>
              </a:spcBef>
              <a:spcAft>
                <a:spcPct val="0"/>
              </a:spcAft>
              <a:buClr>
                <a:srgbClr val="000000"/>
              </a:buClr>
              <a:buSzPct val="100000"/>
              <a:buFont typeface="Times New Roman" charset="0"/>
              <a:buNone/>
            </a:pPr>
            <a:endParaRPr kumimoji="0" lang="en-GB" sz="2400" dirty="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3077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0" name="Shape 160"/>
          <p:cNvSpPr/>
          <p:nvPr/>
        </p:nvSpPr>
        <p:spPr>
          <a:xfrm>
            <a:off x="177341" y="-6273"/>
            <a:ext cx="8920759" cy="973337"/>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b"/>
          <a:lstStyle/>
          <a:p>
            <a:pPr hangingPunct="0">
              <a:lnSpc>
                <a:spcPct val="80000"/>
              </a:lnSpc>
              <a:defRPr sz="3600">
                <a:solidFill>
                  <a:srgbClr val="FEFCDD"/>
                </a:solidFill>
                <a:latin typeface="Chalkboard"/>
                <a:ea typeface="Chalkboard"/>
                <a:cs typeface="Chalkboard"/>
                <a:sym typeface="Chalkboard"/>
              </a:defRPr>
            </a:pPr>
            <a:r>
              <a:rPr sz="2531" kern="0" dirty="0">
                <a:solidFill>
                  <a:srgbClr val="FEFCDD"/>
                </a:solidFill>
                <a:latin typeface="Chalkboard"/>
                <a:ea typeface="Chalkboard"/>
                <a:cs typeface="Chalkboard"/>
                <a:sym typeface="Chalkboard"/>
              </a:rPr>
              <a:t>The SINTEX-F1 seasonal prediction system</a:t>
            </a:r>
            <a:r>
              <a:rPr sz="1687" kern="0" dirty="0">
                <a:solidFill>
                  <a:srgbClr val="FEFCDD"/>
                </a:solidFill>
                <a:latin typeface="Chalkboard"/>
                <a:ea typeface="Chalkboard"/>
                <a:cs typeface="Chalkboard"/>
                <a:sym typeface="Chalkboard"/>
              </a:rPr>
              <a:t> </a:t>
            </a:r>
            <a:r>
              <a:rPr sz="1687" kern="0" dirty="0" smtClean="0">
                <a:solidFill>
                  <a:srgbClr val="FEFCDD"/>
                </a:solidFill>
                <a:latin typeface="Chalkboard"/>
                <a:ea typeface="Chalkboard"/>
                <a:cs typeface="Chalkboard"/>
                <a:sym typeface="Chalkboard"/>
              </a:rPr>
              <a:t>(</a:t>
            </a:r>
            <a:r>
              <a:rPr sz="1687" kern="0" dirty="0">
                <a:solidFill>
                  <a:srgbClr val="FEFCDD"/>
                </a:solidFill>
                <a:latin typeface="Chalkboard"/>
                <a:ea typeface="Chalkboard"/>
                <a:cs typeface="Chalkboard"/>
                <a:sym typeface="Chalkboard"/>
              </a:rPr>
              <a:t>developed at JAMSTEC under the EU-Japan collaboration)</a:t>
            </a:r>
          </a:p>
        </p:txBody>
      </p:sp>
      <p:sp>
        <p:nvSpPr>
          <p:cNvPr id="161" name="Shape 161"/>
          <p:cNvSpPr/>
          <p:nvPr/>
        </p:nvSpPr>
        <p:spPr>
          <a:xfrm>
            <a:off x="137158" y="2701634"/>
            <a:ext cx="9001126" cy="1492514"/>
          </a:xfrm>
          <a:prstGeom prst="rect">
            <a:avLst/>
          </a:prstGeom>
          <a:ln w="12700">
            <a:miter lim="400000"/>
          </a:ln>
          <a:effectLst>
            <a:outerShdw blurRad="25400" dist="76200" dir="18480000" rotWithShape="0">
              <a:srgbClr val="000000">
                <a:alpha val="75000"/>
              </a:srgbClr>
            </a:outerShdw>
          </a:effectLst>
          <a:extLst>
            <a:ext uri="{C572A759-6A51-4108-AA02-DFA0A04FC94B}">
              <ma14:wrappingTextBoxFlag xmlns:ma14="http://schemas.microsoft.com/office/mac/drawingml/2011/main" val="1"/>
            </a:ext>
          </a:extLst>
        </p:spPr>
        <p:txBody>
          <a:bodyPr lIns="35719" tIns="35719" rIns="35719" bIns="35719"/>
          <a:lstStyle/>
          <a:p>
            <a:pPr marL="285750" indent="-285750" hangingPunct="0">
              <a:buSzPct val="168000"/>
              <a:buFont typeface="Wingdings" charset="2"/>
              <a:buChar char="Ø"/>
              <a:defRPr sz="2400">
                <a:latin typeface="Chalkboard"/>
                <a:ea typeface="Chalkboard"/>
                <a:cs typeface="Chalkboard"/>
                <a:sym typeface="Chalkboard"/>
              </a:defRPr>
            </a:pPr>
            <a:endParaRPr sz="1687" kern="0" dirty="0">
              <a:solidFill>
                <a:srgbClr val="FFFFFF"/>
              </a:solidFill>
              <a:latin typeface="Chalkboard"/>
              <a:ea typeface="Chalkboard"/>
              <a:cs typeface="Chalkboard"/>
              <a:sym typeface="Chalkboard"/>
            </a:endParaRPr>
          </a:p>
          <a:p>
            <a:pPr marL="285750" indent="-285750" hangingPunct="0">
              <a:buSzPct val="100000"/>
              <a:buFont typeface="Wingdings" charset="2"/>
              <a:buChar char="Ø"/>
              <a:defRPr sz="2400">
                <a:latin typeface="Chalkboard"/>
                <a:ea typeface="Chalkboard"/>
                <a:cs typeface="Chalkboard"/>
                <a:sym typeface="Chalkboard"/>
              </a:defRPr>
            </a:pPr>
            <a:r>
              <a:rPr sz="1687" kern="0" dirty="0">
                <a:solidFill>
                  <a:srgbClr val="FFECD5"/>
                </a:solidFill>
                <a:latin typeface="Chalkboard"/>
                <a:ea typeface="Chalkboard"/>
                <a:cs typeface="Chalkboard"/>
                <a:sym typeface="Chalkboard"/>
              </a:rPr>
              <a:t> Initialization: SST-nudging system</a:t>
            </a:r>
            <a:r>
              <a:rPr sz="1687" kern="0" dirty="0">
                <a:solidFill>
                  <a:srgbClr val="FFFFFF"/>
                </a:solidFill>
                <a:latin typeface="Chalkboard"/>
                <a:ea typeface="Chalkboard"/>
                <a:cs typeface="Chalkboard"/>
                <a:sym typeface="Chalkboard"/>
              </a:rPr>
              <a:t> </a:t>
            </a:r>
          </a:p>
          <a:p>
            <a:pPr marL="285750" indent="-285750" hangingPunct="0">
              <a:buSzPct val="100000"/>
              <a:buFont typeface="Wingdings" charset="2"/>
              <a:buChar char="Ø"/>
              <a:defRPr sz="2400">
                <a:latin typeface="Chalkboard"/>
                <a:ea typeface="Chalkboard"/>
                <a:cs typeface="Chalkboard"/>
                <a:sym typeface="Chalkboard"/>
              </a:defRPr>
            </a:pPr>
            <a:r>
              <a:rPr sz="1687" kern="0" dirty="0">
                <a:solidFill>
                  <a:srgbClr val="FFFFFF"/>
                </a:solidFill>
                <a:latin typeface="Chalkboard"/>
                <a:ea typeface="Chalkboard"/>
                <a:cs typeface="Chalkboard"/>
                <a:sym typeface="Chalkboard"/>
              </a:rPr>
              <a:t> 9</a:t>
            </a:r>
            <a:r>
              <a:rPr sz="1687" kern="0" dirty="0">
                <a:solidFill>
                  <a:srgbClr val="FFECD5"/>
                </a:solidFill>
                <a:latin typeface="Chalkboard"/>
                <a:ea typeface="Chalkboard"/>
                <a:cs typeface="Chalkboard"/>
                <a:sym typeface="Chalkboard"/>
              </a:rPr>
              <a:t> ensemble members</a:t>
            </a:r>
            <a:r>
              <a:rPr sz="1687" kern="0" dirty="0">
                <a:solidFill>
                  <a:srgbClr val="FFFFFF"/>
                </a:solidFill>
                <a:latin typeface="Chalkboard"/>
                <a:ea typeface="Chalkboard"/>
                <a:cs typeface="Chalkboard"/>
                <a:sym typeface="Chalkboard"/>
              </a:rPr>
              <a:t> (3 nudging strength × 3 coupling physics)</a:t>
            </a:r>
          </a:p>
          <a:p>
            <a:pPr marL="285750" indent="-285750" hangingPunct="0">
              <a:buSzPct val="100000"/>
              <a:buFont typeface="Wingdings" charset="2"/>
              <a:buChar char="Ø"/>
              <a:defRPr sz="2400">
                <a:latin typeface="Chalkboard"/>
                <a:ea typeface="Chalkboard"/>
                <a:cs typeface="Chalkboard"/>
                <a:sym typeface="Chalkboard"/>
              </a:defRPr>
            </a:pPr>
            <a:r>
              <a:rPr sz="1687" kern="0" dirty="0">
                <a:solidFill>
                  <a:srgbClr val="FFFFFF"/>
                </a:solidFill>
                <a:latin typeface="Chalkboard"/>
                <a:ea typeface="Chalkboard"/>
                <a:cs typeface="Chalkboard"/>
                <a:sym typeface="Chalkboard"/>
              </a:rPr>
              <a:t> Hindcast experiments (every month initialization in 1982—present, 2yr-lead time)</a:t>
            </a:r>
          </a:p>
          <a:p>
            <a:pPr marL="285750" indent="-285750" hangingPunct="0">
              <a:buSzPct val="100000"/>
              <a:buFont typeface="Wingdings" charset="2"/>
              <a:buChar char="Ø"/>
              <a:defRPr sz="2400">
                <a:latin typeface="Chalkboard"/>
                <a:ea typeface="Chalkboard"/>
                <a:cs typeface="Chalkboard"/>
                <a:sym typeface="Chalkboard"/>
              </a:defRPr>
            </a:pPr>
            <a:r>
              <a:rPr sz="1687" kern="0" dirty="0">
                <a:solidFill>
                  <a:srgbClr val="FFFFFF"/>
                </a:solidFill>
                <a:latin typeface="Chalkboard"/>
                <a:ea typeface="Chalkboard"/>
                <a:cs typeface="Chalkboard"/>
                <a:sym typeface="Chalkboard"/>
              </a:rPr>
              <a:t> Real-time seasonal forecast &amp; outlook</a:t>
            </a:r>
          </a:p>
        </p:txBody>
      </p:sp>
      <p:graphicFrame>
        <p:nvGraphicFramePr>
          <p:cNvPr id="162" name="Table 162"/>
          <p:cNvGraphicFramePr/>
          <p:nvPr>
            <p:extLst>
              <p:ext uri="{D42A27DB-BD31-4B8C-83A1-F6EECF244321}">
                <p14:modId xmlns:p14="http://schemas.microsoft.com/office/powerpoint/2010/main" val="1748524392"/>
              </p:ext>
            </p:extLst>
          </p:nvPr>
        </p:nvGraphicFramePr>
        <p:xfrm>
          <a:off x="198546" y="1277293"/>
          <a:ext cx="8849320" cy="1415713"/>
        </p:xfrm>
        <a:graphic>
          <a:graphicData uri="http://schemas.openxmlformats.org/drawingml/2006/table">
            <a:tbl>
              <a:tblPr/>
              <a:tblGrid>
                <a:gridCol w="1769864"/>
                <a:gridCol w="1769864"/>
                <a:gridCol w="1769864"/>
                <a:gridCol w="2269101"/>
                <a:gridCol w="1270627"/>
              </a:tblGrid>
              <a:tr h="567035">
                <a:tc>
                  <a:txBody>
                    <a:bodyPr/>
                    <a:lstStyle/>
                    <a:p>
                      <a:pPr defTabSz="914400">
                        <a:lnSpc>
                          <a:spcPct val="100000"/>
                        </a:lnSpc>
                        <a:tabLst>
                          <a:tab pos="711200" algn="l"/>
                        </a:tabLst>
                        <a:defRPr sz="2400">
                          <a:latin typeface="Chalkboard"/>
                          <a:ea typeface="Chalkboard"/>
                          <a:cs typeface="Chalkboard"/>
                          <a:sym typeface="Chalkboard"/>
                        </a:defRPr>
                      </a:pPr>
                      <a:endParaRPr sz="1700"/>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lnSpc>
                          <a:spcPct val="100000"/>
                        </a:lnSpc>
                        <a:tabLst>
                          <a:tab pos="711200" algn="l"/>
                        </a:tabLst>
                        <a:defRPr>
                          <a:solidFill>
                            <a:srgbClr val="000000"/>
                          </a:solidFill>
                        </a:defRPr>
                      </a:pPr>
                      <a:r>
                        <a:rPr sz="1700">
                          <a:solidFill>
                            <a:srgbClr val="FFFFFF"/>
                          </a:solidFill>
                          <a:latin typeface="Chalkboard"/>
                          <a:ea typeface="Chalkboard"/>
                          <a:cs typeface="Chalkboard"/>
                          <a:sym typeface="Chalkboard"/>
                        </a:rPr>
                        <a:t>AGCM</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lnSpc>
                          <a:spcPct val="100000"/>
                        </a:lnSpc>
                        <a:tabLst>
                          <a:tab pos="711200" algn="l"/>
                        </a:tabLst>
                        <a:defRPr>
                          <a:solidFill>
                            <a:srgbClr val="000000"/>
                          </a:solidFill>
                        </a:defRPr>
                      </a:pPr>
                      <a:r>
                        <a:rPr sz="1700">
                          <a:solidFill>
                            <a:srgbClr val="FFFFFF"/>
                          </a:solidFill>
                          <a:latin typeface="Chalkboard"/>
                          <a:ea typeface="Chalkboard"/>
                          <a:cs typeface="Chalkboard"/>
                          <a:sym typeface="Chalkboard"/>
                        </a:rPr>
                        <a:t>OGCM</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lnSpc>
                          <a:spcPct val="100000"/>
                        </a:lnSpc>
                        <a:tabLst>
                          <a:tab pos="711200" algn="l"/>
                        </a:tabLst>
                        <a:defRPr>
                          <a:solidFill>
                            <a:srgbClr val="000000"/>
                          </a:solidFill>
                        </a:defRPr>
                      </a:pPr>
                      <a:r>
                        <a:rPr sz="1700">
                          <a:solidFill>
                            <a:srgbClr val="FFFFFF"/>
                          </a:solidFill>
                          <a:latin typeface="Chalkboard"/>
                          <a:ea typeface="Chalkboard"/>
                          <a:cs typeface="Chalkboard"/>
                          <a:sym typeface="Chalkboard"/>
                        </a:rPr>
                        <a:t>Coupling</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914400">
                        <a:lnSpc>
                          <a:spcPct val="100000"/>
                        </a:lnSpc>
                        <a:tabLst>
                          <a:tab pos="711200" algn="l"/>
                        </a:tabLst>
                        <a:defRPr>
                          <a:solidFill>
                            <a:srgbClr val="000000"/>
                          </a:solidFill>
                        </a:defRPr>
                      </a:pPr>
                      <a:r>
                        <a:rPr sz="1700">
                          <a:solidFill>
                            <a:srgbClr val="FFFFFF"/>
                          </a:solidFill>
                          <a:latin typeface="Chalkboard"/>
                          <a:ea typeface="Chalkboard"/>
                          <a:cs typeface="Chalkboard"/>
                          <a:sym typeface="Chalkboard"/>
                        </a:rPr>
                        <a:t>Sea Ice</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r h="567035">
                <a:tc>
                  <a:txBody>
                    <a:bodyPr/>
                    <a:lstStyle/>
                    <a:p>
                      <a:pPr defTabSz="914400">
                        <a:lnSpc>
                          <a:spcPct val="100000"/>
                        </a:lnSpc>
                        <a:tabLst>
                          <a:tab pos="711200" algn="l"/>
                        </a:tabLst>
                        <a:defRPr>
                          <a:solidFill>
                            <a:srgbClr val="000000"/>
                          </a:solidFill>
                        </a:defRPr>
                      </a:pPr>
                      <a:r>
                        <a:rPr sz="1700">
                          <a:solidFill>
                            <a:srgbClr val="FFFFFF"/>
                          </a:solidFill>
                          <a:latin typeface="Chalkboard"/>
                          <a:ea typeface="Chalkboard"/>
                          <a:cs typeface="Chalkboard"/>
                          <a:sym typeface="Chalkboard"/>
                        </a:rPr>
                        <a:t>SINTEX-F1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100000"/>
                        </a:lnSpc>
                        <a:defRPr>
                          <a:solidFill>
                            <a:srgbClr val="000000"/>
                          </a:solidFill>
                        </a:defRPr>
                      </a:pPr>
                      <a:r>
                        <a:rPr sz="1700">
                          <a:solidFill>
                            <a:srgbClr val="FFFFFF"/>
                          </a:solidFill>
                          <a:latin typeface="Chalkboard"/>
                          <a:ea typeface="Chalkboard"/>
                          <a:cs typeface="Chalkboard"/>
                          <a:sym typeface="Chalkboard"/>
                        </a:rPr>
                        <a:t>ECHAM4.6
T106L19</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100000"/>
                        </a:lnSpc>
                        <a:defRPr sz="2400">
                          <a:latin typeface="Chalkboard"/>
                          <a:ea typeface="Chalkboard"/>
                          <a:cs typeface="Chalkboard"/>
                          <a:sym typeface="Chalkboard"/>
                        </a:defRPr>
                      </a:pPr>
                      <a:r>
                        <a:rPr sz="1700" dirty="0"/>
                        <a:t>OPA8.2</a:t>
                      </a:r>
                    </a:p>
                    <a:p>
                      <a:pPr defTabSz="584200">
                        <a:lnSpc>
                          <a:spcPct val="100000"/>
                        </a:lnSpc>
                        <a:defRPr sz="2400">
                          <a:latin typeface="Chalkboard"/>
                          <a:ea typeface="Chalkboard"/>
                          <a:cs typeface="Chalkboard"/>
                          <a:sym typeface="Chalkboard"/>
                        </a:defRPr>
                      </a:pPr>
                      <a:r>
                        <a:rPr sz="1700" dirty="0"/>
                        <a:t>2×(0.5-2) L31</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100000"/>
                        </a:lnSpc>
                        <a:defRPr sz="2400">
                          <a:latin typeface="Chalkboard"/>
                          <a:ea typeface="Chalkboard"/>
                          <a:cs typeface="Chalkboard"/>
                          <a:sym typeface="Chalkboard"/>
                        </a:defRPr>
                      </a:pPr>
                      <a:r>
                        <a:rPr sz="1700"/>
                        <a:t>Every 2 hour</a:t>
                      </a:r>
                    </a:p>
                    <a:p>
                      <a:pPr defTabSz="584200">
                        <a:lnSpc>
                          <a:spcPct val="100000"/>
                        </a:lnSpc>
                        <a:defRPr sz="2400">
                          <a:latin typeface="Chalkboard"/>
                          <a:ea typeface="Chalkboard"/>
                          <a:cs typeface="Chalkboard"/>
                          <a:sym typeface="Chalkboard"/>
                        </a:defRPr>
                      </a:pPr>
                      <a:r>
                        <a:rPr sz="1700"/>
                        <a:t>No flux correction</a:t>
                      </a:r>
                    </a:p>
                    <a:p>
                      <a:pPr defTabSz="584200">
                        <a:lnSpc>
                          <a:spcPct val="100000"/>
                        </a:lnSpc>
                        <a:defRPr sz="2400">
                          <a:latin typeface="Chalkboard"/>
                          <a:ea typeface="Chalkboard"/>
                          <a:cs typeface="Chalkboard"/>
                          <a:sym typeface="Chalkboard"/>
                        </a:defRPr>
                      </a:pPr>
                      <a:endParaRPr sz="1700"/>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c>
                  <a:txBody>
                    <a:bodyPr/>
                    <a:lstStyle/>
                    <a:p>
                      <a:pPr defTabSz="584200">
                        <a:lnSpc>
                          <a:spcPct val="100000"/>
                        </a:lnSpc>
                        <a:defRPr>
                          <a:solidFill>
                            <a:srgbClr val="000000"/>
                          </a:solidFill>
                        </a:defRPr>
                      </a:pPr>
                      <a:r>
                        <a:rPr sz="1700" dirty="0">
                          <a:solidFill>
                            <a:srgbClr val="FFFFFF"/>
                          </a:solidFill>
                          <a:latin typeface="Chalkboard"/>
                          <a:ea typeface="Chalkboard"/>
                          <a:cs typeface="Chalkboard"/>
                          <a:sym typeface="Chalkboard"/>
                        </a:rPr>
                        <a:t>No </a:t>
                      </a:r>
                    </a:p>
                  </a:txBody>
                  <a:tcPr marL="35719" marR="35719" marT="35719" marB="35719"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tcPr>
                </a:tc>
              </a:tr>
            </a:tbl>
          </a:graphicData>
        </a:graphic>
      </p:graphicFrame>
      <p:sp>
        <p:nvSpPr>
          <p:cNvPr id="163" name="Shape 163"/>
          <p:cNvSpPr/>
          <p:nvPr/>
        </p:nvSpPr>
        <p:spPr>
          <a:xfrm>
            <a:off x="928181" y="4585163"/>
            <a:ext cx="1777009" cy="591380"/>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gn="ctr" hangingPunct="0">
              <a:defRPr sz="2400">
                <a:solidFill>
                  <a:srgbClr val="F4A4C0"/>
                </a:solidFill>
                <a:latin typeface="Chalkboard"/>
                <a:ea typeface="Chalkboard"/>
                <a:cs typeface="Chalkboard"/>
                <a:sym typeface="Chalkboard"/>
              </a:defRPr>
            </a:pPr>
            <a:r>
              <a:rPr sz="1687" kern="0">
                <a:solidFill>
                  <a:srgbClr val="F4A4C0"/>
                </a:solidFill>
                <a:latin typeface="Chalkboard"/>
                <a:ea typeface="Chalkboard"/>
                <a:cs typeface="Chalkboard"/>
                <a:sym typeface="Chalkboard"/>
              </a:rPr>
              <a:t>SST-nudging run</a:t>
            </a:r>
          </a:p>
          <a:p>
            <a:pPr algn="ctr" hangingPunct="0">
              <a:defRPr sz="2400">
                <a:solidFill>
                  <a:srgbClr val="F4A4C0"/>
                </a:solidFill>
                <a:latin typeface="Chalkboard"/>
                <a:ea typeface="Chalkboard"/>
                <a:cs typeface="Chalkboard"/>
                <a:sym typeface="Chalkboard"/>
              </a:defRPr>
            </a:pPr>
            <a:r>
              <a:rPr sz="1687" kern="0">
                <a:solidFill>
                  <a:srgbClr val="F4A4C0"/>
                </a:solidFill>
                <a:latin typeface="Chalkboard"/>
                <a:ea typeface="Chalkboard"/>
                <a:cs typeface="Chalkboard"/>
                <a:sym typeface="Chalkboard"/>
              </a:rPr>
              <a:t>(initialization)</a:t>
            </a:r>
          </a:p>
        </p:txBody>
      </p:sp>
      <p:sp>
        <p:nvSpPr>
          <p:cNvPr id="164" name="Shape 164"/>
          <p:cNvSpPr/>
          <p:nvPr/>
        </p:nvSpPr>
        <p:spPr>
          <a:xfrm flipV="1">
            <a:off x="2901642" y="5522825"/>
            <a:ext cx="618789" cy="156688"/>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65" name="Shape 165"/>
          <p:cNvSpPr/>
          <p:nvPr/>
        </p:nvSpPr>
        <p:spPr>
          <a:xfrm>
            <a:off x="3535650" y="5871368"/>
            <a:ext cx="1991321"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pPr hangingPunct="0"/>
            <a:r>
              <a:rPr sz="1687" kern="0"/>
              <a:t>OGCM restart files</a:t>
            </a:r>
          </a:p>
        </p:txBody>
      </p:sp>
      <p:sp>
        <p:nvSpPr>
          <p:cNvPr id="166" name="Shape 166"/>
          <p:cNvSpPr/>
          <p:nvPr/>
        </p:nvSpPr>
        <p:spPr>
          <a:xfrm>
            <a:off x="3535650" y="5353446"/>
            <a:ext cx="1991321" cy="331758"/>
          </a:xfrm>
          <a:prstGeom prst="rect">
            <a:avLst/>
          </a:prstGeom>
          <a:ln w="12700">
            <a:solidFill>
              <a:srgbClr val="FFFFFF"/>
            </a:solidFill>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lgn="l">
              <a:defRPr sz="2400">
                <a:solidFill>
                  <a:srgbClr val="F8FADB"/>
                </a:solidFill>
                <a:latin typeface="Chalkboard"/>
                <a:ea typeface="Chalkboard"/>
                <a:cs typeface="Chalkboard"/>
                <a:sym typeface="Chalkboard"/>
              </a:defRPr>
            </a:lvl1pPr>
          </a:lstStyle>
          <a:p>
            <a:pPr hangingPunct="0"/>
            <a:r>
              <a:rPr sz="1687" kern="0"/>
              <a:t>AGCM restart files</a:t>
            </a:r>
          </a:p>
        </p:txBody>
      </p:sp>
      <p:sp>
        <p:nvSpPr>
          <p:cNvPr id="167" name="Shape 167"/>
          <p:cNvSpPr/>
          <p:nvPr/>
        </p:nvSpPr>
        <p:spPr>
          <a:xfrm flipH="1" flipV="1">
            <a:off x="490627" y="5684524"/>
            <a:ext cx="2362585" cy="4080"/>
          </a:xfrm>
          <a:prstGeom prst="line">
            <a:avLst/>
          </a:prstGeom>
          <a:ln w="63500">
            <a:solidFill>
              <a:srgbClr val="F4A4C0"/>
            </a:solidFill>
            <a:miter lim="400000"/>
            <a:headEnd type="stealth"/>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68" name="Shape 168"/>
          <p:cNvSpPr/>
          <p:nvPr/>
        </p:nvSpPr>
        <p:spPr>
          <a:xfrm>
            <a:off x="250648" y="4824202"/>
            <a:ext cx="660438"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pPr algn="ctr" hangingPunct="0"/>
            <a:r>
              <a:rPr sz="1687" kern="0">
                <a:solidFill>
                  <a:srgbClr val="FFFFFF"/>
                </a:solidFill>
              </a:rPr>
              <a:t>~1982</a:t>
            </a:r>
          </a:p>
        </p:txBody>
      </p:sp>
      <p:sp>
        <p:nvSpPr>
          <p:cNvPr id="169" name="Shape 169"/>
          <p:cNvSpPr/>
          <p:nvPr/>
        </p:nvSpPr>
        <p:spPr>
          <a:xfrm>
            <a:off x="1180548" y="5255220"/>
            <a:ext cx="854402"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pPr algn="ctr" hangingPunct="0"/>
            <a:r>
              <a:rPr sz="1687" kern="0">
                <a:solidFill>
                  <a:srgbClr val="FFFFFF"/>
                </a:solidFill>
              </a:rPr>
              <a:t>2015.4.1</a:t>
            </a:r>
          </a:p>
        </p:txBody>
      </p:sp>
      <p:sp>
        <p:nvSpPr>
          <p:cNvPr id="170" name="Shape 170"/>
          <p:cNvSpPr/>
          <p:nvPr/>
        </p:nvSpPr>
        <p:spPr>
          <a:xfrm>
            <a:off x="1672519" y="5550579"/>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1" name="Shape 171"/>
          <p:cNvSpPr/>
          <p:nvPr/>
        </p:nvSpPr>
        <p:spPr>
          <a:xfrm>
            <a:off x="2860167" y="5550579"/>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2" name="Shape 172"/>
          <p:cNvSpPr/>
          <p:nvPr/>
        </p:nvSpPr>
        <p:spPr>
          <a:xfrm>
            <a:off x="2291667" y="5282009"/>
            <a:ext cx="1021113"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pPr algn="ctr" hangingPunct="0"/>
            <a:r>
              <a:rPr sz="1687" kern="0">
                <a:solidFill>
                  <a:srgbClr val="FFFFFF"/>
                </a:solidFill>
              </a:rPr>
              <a:t>2015.4.30</a:t>
            </a:r>
          </a:p>
        </p:txBody>
      </p:sp>
      <p:sp>
        <p:nvSpPr>
          <p:cNvPr id="173" name="Shape 173"/>
          <p:cNvSpPr/>
          <p:nvPr/>
        </p:nvSpPr>
        <p:spPr>
          <a:xfrm>
            <a:off x="2964150" y="5757436"/>
            <a:ext cx="503758" cy="196803"/>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4" name="Shape 174"/>
          <p:cNvSpPr/>
          <p:nvPr/>
        </p:nvSpPr>
        <p:spPr>
          <a:xfrm flipH="1">
            <a:off x="6196697" y="5630946"/>
            <a:ext cx="2694698" cy="6775"/>
          </a:xfrm>
          <a:prstGeom prst="line">
            <a:avLst/>
          </a:prstGeom>
          <a:ln w="63500">
            <a:solidFill>
              <a:srgbClr val="A8C6FE"/>
            </a:solidFill>
            <a:miter lim="400000"/>
            <a:headEnd type="stealth"/>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5" name="Shape 175"/>
          <p:cNvSpPr/>
          <p:nvPr/>
        </p:nvSpPr>
        <p:spPr>
          <a:xfrm>
            <a:off x="5738596" y="5192712"/>
            <a:ext cx="854402"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pPr algn="ctr" hangingPunct="0"/>
            <a:r>
              <a:rPr sz="1687" kern="0">
                <a:solidFill>
                  <a:srgbClr val="FFFFFF"/>
                </a:solidFill>
              </a:rPr>
              <a:t>2015.5.1</a:t>
            </a:r>
          </a:p>
        </p:txBody>
      </p:sp>
      <p:sp>
        <p:nvSpPr>
          <p:cNvPr id="176" name="Shape 176"/>
          <p:cNvSpPr/>
          <p:nvPr/>
        </p:nvSpPr>
        <p:spPr>
          <a:xfrm>
            <a:off x="8878777" y="5505930"/>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7" name="Shape 177"/>
          <p:cNvSpPr/>
          <p:nvPr/>
        </p:nvSpPr>
        <p:spPr>
          <a:xfrm>
            <a:off x="6190941" y="5497001"/>
            <a:ext cx="1" cy="470691"/>
          </a:xfrm>
          <a:prstGeom prst="line">
            <a:avLst/>
          </a:prstGeom>
          <a:ln w="63500">
            <a:solidFill>
              <a:srgbClr val="FFFFFF"/>
            </a:solidFill>
            <a:miter lim="400000"/>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8" name="Shape 178"/>
          <p:cNvSpPr/>
          <p:nvPr/>
        </p:nvSpPr>
        <p:spPr>
          <a:xfrm>
            <a:off x="5544830" y="5534436"/>
            <a:ext cx="612762" cy="109046"/>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79" name="Shape 179"/>
          <p:cNvSpPr/>
          <p:nvPr/>
        </p:nvSpPr>
        <p:spPr>
          <a:xfrm flipV="1">
            <a:off x="5553760" y="5728468"/>
            <a:ext cx="613949" cy="269398"/>
          </a:xfrm>
          <a:prstGeom prst="line">
            <a:avLst/>
          </a:prstGeom>
          <a:ln w="38100">
            <a:solidFill>
              <a:srgbClr val="FFFFFF"/>
            </a:solidFill>
            <a:custDash>
              <a:ds d="200000" sp="200000"/>
            </a:custDash>
            <a:miter lim="400000"/>
            <a:tailEnd type="triangle"/>
          </a:ln>
          <a:effectLst>
            <a:outerShdw blurRad="76200" dir="18900000" rotWithShape="0">
              <a:srgbClr val="000000">
                <a:alpha val="80000"/>
              </a:srgbClr>
            </a:outerShdw>
          </a:effectLst>
        </p:spPr>
        <p:txBody>
          <a:bodyPr lIns="35719" tIns="35719" rIns="35719" bIns="35719" anchor="ctr"/>
          <a:lstStyle/>
          <a:p>
            <a:pPr hangingPunct="0">
              <a:defRPr sz="1200">
                <a:solidFill>
                  <a:srgbClr val="000000"/>
                </a:solidFill>
                <a:latin typeface="ヒラギノ角ゴ ProN W3"/>
                <a:ea typeface="ヒラギノ角ゴ ProN W3"/>
                <a:cs typeface="ヒラギノ角ゴ ProN W3"/>
                <a:sym typeface="ヒラギノ角ゴ ProN W3"/>
              </a:defRPr>
            </a:pPr>
            <a:endParaRPr sz="844" kern="0">
              <a:solidFill>
                <a:srgbClr val="000000"/>
              </a:solidFill>
              <a:latin typeface="ヒラギノ角ゴ ProN W3"/>
              <a:ea typeface="ヒラギノ角ゴ ProN W3"/>
              <a:cs typeface="ヒラギノ角ゴ ProN W3"/>
              <a:sym typeface="ヒラギノ角ゴ ProN W3"/>
            </a:endParaRPr>
          </a:p>
        </p:txBody>
      </p:sp>
      <p:sp>
        <p:nvSpPr>
          <p:cNvPr id="180" name="Shape 180"/>
          <p:cNvSpPr/>
          <p:nvPr/>
        </p:nvSpPr>
        <p:spPr>
          <a:xfrm>
            <a:off x="6518166" y="4637099"/>
            <a:ext cx="1777009" cy="487506"/>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algn="ctr" hangingPunct="0">
              <a:lnSpc>
                <a:spcPct val="80000"/>
              </a:lnSpc>
              <a:defRPr sz="2400">
                <a:solidFill>
                  <a:srgbClr val="A8C6FE"/>
                </a:solidFill>
                <a:latin typeface="Chalkboard"/>
                <a:ea typeface="Chalkboard"/>
                <a:cs typeface="Chalkboard"/>
                <a:sym typeface="Chalkboard"/>
              </a:defRPr>
            </a:pPr>
            <a:r>
              <a:rPr sz="1687" kern="0">
                <a:solidFill>
                  <a:srgbClr val="A8C6FE"/>
                </a:solidFill>
                <a:latin typeface="Chalkboard"/>
                <a:ea typeface="Chalkboard"/>
                <a:cs typeface="Chalkboard"/>
                <a:sym typeface="Chalkboard"/>
              </a:rPr>
              <a:t>Forecast run</a:t>
            </a:r>
          </a:p>
          <a:p>
            <a:pPr algn="ctr" hangingPunct="0">
              <a:lnSpc>
                <a:spcPct val="80000"/>
              </a:lnSpc>
              <a:defRPr sz="2400">
                <a:solidFill>
                  <a:srgbClr val="A8C6FE"/>
                </a:solidFill>
                <a:latin typeface="Chalkboard"/>
                <a:ea typeface="Chalkboard"/>
                <a:cs typeface="Chalkboard"/>
                <a:sym typeface="Chalkboard"/>
              </a:defRPr>
            </a:pPr>
            <a:r>
              <a:rPr sz="1687" kern="0">
                <a:solidFill>
                  <a:srgbClr val="A8C6FE"/>
                </a:solidFill>
                <a:latin typeface="Chalkboard"/>
                <a:ea typeface="Chalkboard"/>
                <a:cs typeface="Chalkboard"/>
                <a:sym typeface="Chalkboard"/>
              </a:rPr>
              <a:t>(free run)</a:t>
            </a:r>
          </a:p>
        </p:txBody>
      </p:sp>
      <p:sp>
        <p:nvSpPr>
          <p:cNvPr id="181" name="Shape 181"/>
          <p:cNvSpPr/>
          <p:nvPr/>
        </p:nvSpPr>
        <p:spPr>
          <a:xfrm>
            <a:off x="187018" y="4577242"/>
            <a:ext cx="8876110" cy="1857376"/>
          </a:xfrm>
          <a:prstGeom prst="roundRect">
            <a:avLst>
              <a:gd name="adj" fmla="val 7212"/>
            </a:avLst>
          </a:prstGeom>
          <a:ln w="25400">
            <a:solidFill>
              <a:srgbClr val="FFFFFF"/>
            </a:solidFill>
            <a:miter lim="400000"/>
          </a:ln>
        </p:spPr>
        <p:txBody>
          <a:bodyPr lIns="35719" tIns="35719" rIns="35719" bIns="35719" anchor="ctr"/>
          <a:lstStyle/>
          <a:p>
            <a:pPr algn="ctr" hangingPunct="0">
              <a:defRPr>
                <a:effectLst>
                  <a:outerShdw blurRad="63500" dist="25400" dir="2700000" rotWithShape="0">
                    <a:srgbClr val="000000">
                      <a:alpha val="70000"/>
                    </a:srgbClr>
                  </a:outerShdw>
                </a:effectLst>
                <a:latin typeface="Chalkboard"/>
                <a:ea typeface="Chalkboard"/>
                <a:cs typeface="Chalkboard"/>
                <a:sym typeface="Chalkboard"/>
              </a:defRPr>
            </a:pPr>
            <a:endParaRPr sz="2953" kern="0">
              <a:solidFill>
                <a:srgbClr val="FFFFFF"/>
              </a:solidFill>
              <a:effectLst>
                <a:outerShdw blurRad="63500" dist="25400" dir="2700000" rotWithShape="0">
                  <a:srgbClr val="000000">
                    <a:alpha val="70000"/>
                  </a:srgbClr>
                </a:outerShdw>
              </a:effectLst>
              <a:latin typeface="Chalkboard"/>
              <a:ea typeface="Chalkboard"/>
              <a:cs typeface="Chalkboard"/>
              <a:sym typeface="Chalkboard"/>
            </a:endParaRPr>
          </a:p>
        </p:txBody>
      </p:sp>
      <p:sp>
        <p:nvSpPr>
          <p:cNvPr id="182" name="Shape 182"/>
          <p:cNvSpPr/>
          <p:nvPr/>
        </p:nvSpPr>
        <p:spPr>
          <a:xfrm>
            <a:off x="62976" y="4152709"/>
            <a:ext cx="8844843" cy="396712"/>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lvl1pPr>
              <a:defRPr sz="3000">
                <a:latin typeface="Chalkboard"/>
                <a:ea typeface="Chalkboard"/>
                <a:cs typeface="Chalkboard"/>
                <a:sym typeface="Chalkboard"/>
              </a:defRPr>
            </a:lvl1pPr>
          </a:lstStyle>
          <a:p>
            <a:pPr algn="ctr" hangingPunct="0"/>
            <a:r>
              <a:rPr sz="2109" kern="0">
                <a:solidFill>
                  <a:srgbClr val="FFFFFF"/>
                </a:solidFill>
              </a:rPr>
              <a:t>Current system (e.g. Prediction from May. 1st 2015 )</a:t>
            </a:r>
          </a:p>
        </p:txBody>
      </p:sp>
      <p:sp>
        <p:nvSpPr>
          <p:cNvPr id="183" name="Shape 183"/>
          <p:cNvSpPr/>
          <p:nvPr/>
        </p:nvSpPr>
        <p:spPr>
          <a:xfrm>
            <a:off x="7981862" y="5192712"/>
            <a:ext cx="1021113" cy="331758"/>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atin typeface="Chalkboard"/>
                <a:ea typeface="Chalkboard"/>
                <a:cs typeface="Chalkboard"/>
                <a:sym typeface="Chalkboard"/>
              </a:defRPr>
            </a:lvl1pPr>
          </a:lstStyle>
          <a:p>
            <a:pPr algn="ctr" hangingPunct="0"/>
            <a:r>
              <a:rPr sz="1687" kern="0">
                <a:solidFill>
                  <a:srgbClr val="FFFFFF"/>
                </a:solidFill>
              </a:rPr>
              <a:t>2017.4.30</a:t>
            </a:r>
          </a:p>
        </p:txBody>
      </p:sp>
      <p:sp>
        <p:nvSpPr>
          <p:cNvPr id="2" name="Rectangle 1"/>
          <p:cNvSpPr/>
          <p:nvPr/>
        </p:nvSpPr>
        <p:spPr>
          <a:xfrm>
            <a:off x="6702764" y="2818569"/>
            <a:ext cx="2395336" cy="369332"/>
          </a:xfrm>
          <a:prstGeom prst="rect">
            <a:avLst/>
          </a:prstGeom>
        </p:spPr>
        <p:txBody>
          <a:bodyPr wrap="none">
            <a:spAutoFit/>
          </a:bodyPr>
          <a:lstStyle/>
          <a:p>
            <a:r>
              <a:rPr lang="it-IT" dirty="0"/>
              <a:t>(</a:t>
            </a:r>
            <a:r>
              <a:rPr lang="it-IT" dirty="0" err="1"/>
              <a:t>Luo</a:t>
            </a:r>
            <a:r>
              <a:rPr lang="it-IT" dirty="0"/>
              <a:t> et al. 2003)</a:t>
            </a:r>
          </a:p>
        </p:txBody>
      </p:sp>
    </p:spTree>
    <p:extLst>
      <p:ext uri="{BB962C8B-B14F-4D97-AF65-F5344CB8AC3E}">
        <p14:creationId xmlns:p14="http://schemas.microsoft.com/office/powerpoint/2010/main" val="8285288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p:cNvSpPr>
          <p:nvPr/>
        </p:nvSpPr>
        <p:spPr bwMode="auto">
          <a:xfrm>
            <a:off x="6948488" y="334963"/>
            <a:ext cx="2087562"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ja-JP" sz="2000">
                <a:solidFill>
                  <a:srgbClr val="000000"/>
                </a:solidFill>
              </a:rPr>
              <a:t>9-member mean (1982-2004)</a:t>
            </a:r>
          </a:p>
          <a:p>
            <a:pPr algn="ctr"/>
            <a:endParaRPr lang="en-US" altLang="ja-JP" sz="2000">
              <a:solidFill>
                <a:srgbClr val="000000"/>
              </a:solidFill>
            </a:endParaRPr>
          </a:p>
          <a:p>
            <a:pPr algn="ctr"/>
            <a:r>
              <a:rPr lang="en-US" altLang="ja-JP" sz="2000">
                <a:solidFill>
                  <a:srgbClr val="808080"/>
                </a:solidFill>
              </a:rPr>
              <a:t>based on a semi-multimodel ensemble prediction system</a:t>
            </a:r>
          </a:p>
        </p:txBody>
      </p:sp>
      <p:sp>
        <p:nvSpPr>
          <p:cNvPr id="66562" name="Text Box 3"/>
          <p:cNvSpPr txBox="1">
            <a:spLocks noChangeArrowheads="1"/>
          </p:cNvSpPr>
          <p:nvPr/>
        </p:nvSpPr>
        <p:spPr bwMode="auto">
          <a:xfrm>
            <a:off x="6372225" y="6548438"/>
            <a:ext cx="28797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hangingPunct="1"/>
            <a:r>
              <a:rPr lang="en-US" altLang="ja-JP" sz="1600" i="1">
                <a:solidFill>
                  <a:srgbClr val="808080"/>
                </a:solidFill>
              </a:rPr>
              <a:t>Luo et al., J. Climate, 2005b.</a:t>
            </a:r>
            <a:endParaRPr lang="en-US" altLang="ja-JP" sz="1600">
              <a:solidFill>
                <a:srgbClr val="808080"/>
              </a:solidFill>
            </a:endParaRPr>
          </a:p>
        </p:txBody>
      </p:sp>
      <p:pic>
        <p:nvPicPr>
          <p:cNvPr id="66563" name="Picture 4"/>
          <p:cNvPicPr>
            <a:picLocks noGrp="1" noChangeAspect="1" noChangeArrowheads="1"/>
          </p:cNvPicPr>
          <p:nvPr>
            <p:ph/>
          </p:nvPr>
        </p:nvPicPr>
        <p:blipFill>
          <a:blip r:embed="rId3">
            <a:duotone>
              <a:schemeClr val="accent1">
                <a:shade val="45000"/>
                <a:satMod val="135000"/>
              </a:schemeClr>
              <a:prstClr val="white"/>
            </a:duotone>
            <a:lum bright="-21000" contrast="37000"/>
            <a:extLst>
              <a:ext uri="{28A0092B-C50C-407E-A947-70E740481C1C}">
                <a14:useLocalDpi xmlns:a14="http://schemas.microsoft.com/office/drawing/2010/main" val="0"/>
              </a:ext>
            </a:extLst>
          </a:blip>
          <a:srcRect r="10187"/>
          <a:stretch>
            <a:fillRect/>
          </a:stretch>
        </p:blipFill>
        <p:spPr>
          <a:xfrm>
            <a:off x="34925" y="188913"/>
            <a:ext cx="6708775" cy="6597650"/>
          </a:xfrm>
          <a:noFill/>
        </p:spPr>
      </p:pic>
      <p:sp>
        <p:nvSpPr>
          <p:cNvPr id="66564" name="Text Box 5"/>
          <p:cNvSpPr txBox="1">
            <a:spLocks noChangeArrowheads="1"/>
          </p:cNvSpPr>
          <p:nvPr/>
        </p:nvSpPr>
        <p:spPr bwMode="auto">
          <a:xfrm>
            <a:off x="3924300" y="1096963"/>
            <a:ext cx="4333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1000">
                <a:solidFill>
                  <a:srgbClr val="FFFFFF"/>
                </a:solidFill>
              </a:rPr>
              <a:t>&gt;0.9</a:t>
            </a:r>
          </a:p>
        </p:txBody>
      </p:sp>
    </p:spTree>
    <p:extLst>
      <p:ext uri="{BB962C8B-B14F-4D97-AF65-F5344CB8AC3E}">
        <p14:creationId xmlns:p14="http://schemas.microsoft.com/office/powerpoint/2010/main" val="2550349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uo0000"/>
          <p:cNvPicPr>
            <a:picLocks noChangeAspect="1" noChangeArrowheads="1"/>
          </p:cNvPicPr>
          <p:nvPr/>
        </p:nvPicPr>
        <p:blipFill rotWithShape="1">
          <a:blip r:embed="rId3" cstate="print">
            <a:lum bright="-10000" contrast="20000"/>
          </a:blip>
          <a:srcRect l="8110" t="2859"/>
          <a:stretch/>
        </p:blipFill>
        <p:spPr bwMode="auto">
          <a:xfrm>
            <a:off x="164162" y="738187"/>
            <a:ext cx="4419599" cy="2779713"/>
          </a:xfrm>
          <a:prstGeom prst="rect">
            <a:avLst/>
          </a:prstGeom>
          <a:ln>
            <a:noFill/>
          </a:ln>
          <a:effectLst/>
        </p:spPr>
      </p:pic>
      <p:sp>
        <p:nvSpPr>
          <p:cNvPr id="17415" name="Text Box 3"/>
          <p:cNvSpPr txBox="1">
            <a:spLocks noChangeArrowheads="1"/>
          </p:cNvSpPr>
          <p:nvPr/>
        </p:nvSpPr>
        <p:spPr bwMode="auto">
          <a:xfrm>
            <a:off x="715962" y="520700"/>
            <a:ext cx="4084638" cy="338137"/>
          </a:xfrm>
          <a:prstGeom prst="rect">
            <a:avLst/>
          </a:prstGeom>
          <a:noFill/>
          <a:ln w="9525">
            <a:noFill/>
            <a:miter lim="800000"/>
            <a:headEnd/>
            <a:tailEnd/>
          </a:ln>
        </p:spPr>
        <p:txBody>
          <a:bodyPr>
            <a:spAutoFit/>
          </a:bodyPr>
          <a:lstStyle/>
          <a:p>
            <a:r>
              <a:rPr lang="en-US" altLang="ja-JP" sz="1600" dirty="0">
                <a:solidFill>
                  <a:prstClr val="black"/>
                </a:solidFill>
              </a:rPr>
              <a:t>ENSO prediction skill of 10 coupled GCMs</a:t>
            </a:r>
          </a:p>
        </p:txBody>
      </p:sp>
      <p:sp>
        <p:nvSpPr>
          <p:cNvPr id="17416" name="Text Box 4"/>
          <p:cNvSpPr txBox="1">
            <a:spLocks noChangeArrowheads="1"/>
          </p:cNvSpPr>
          <p:nvPr/>
        </p:nvSpPr>
        <p:spPr bwMode="auto">
          <a:xfrm>
            <a:off x="2989912" y="858837"/>
            <a:ext cx="1358900" cy="584200"/>
          </a:xfrm>
          <a:prstGeom prst="rect">
            <a:avLst/>
          </a:prstGeom>
          <a:noFill/>
          <a:ln w="9525">
            <a:noFill/>
            <a:miter lim="800000"/>
            <a:headEnd/>
            <a:tailEnd/>
          </a:ln>
        </p:spPr>
        <p:txBody>
          <a:bodyPr wrap="none">
            <a:spAutoFit/>
          </a:bodyPr>
          <a:lstStyle/>
          <a:p>
            <a:pPr algn="ctr"/>
            <a:r>
              <a:rPr lang="en-US" altLang="ja-JP" sz="1600" dirty="0">
                <a:solidFill>
                  <a:prstClr val="black"/>
                </a:solidFill>
              </a:rPr>
              <a:t>Nino3.4 index</a:t>
            </a:r>
          </a:p>
          <a:p>
            <a:pPr algn="ctr"/>
            <a:r>
              <a:rPr lang="en-US" altLang="ja-JP" sz="1600" dirty="0">
                <a:solidFill>
                  <a:prstClr val="black"/>
                </a:solidFill>
              </a:rPr>
              <a:t>(1982-2001)</a:t>
            </a:r>
          </a:p>
        </p:txBody>
      </p:sp>
      <p:sp>
        <p:nvSpPr>
          <p:cNvPr id="17417" name="TextBox 9"/>
          <p:cNvSpPr txBox="1">
            <a:spLocks noChangeArrowheads="1"/>
          </p:cNvSpPr>
          <p:nvPr/>
        </p:nvSpPr>
        <p:spPr bwMode="auto">
          <a:xfrm>
            <a:off x="3216539" y="3382560"/>
            <a:ext cx="1828800" cy="369332"/>
          </a:xfrm>
          <a:prstGeom prst="rect">
            <a:avLst/>
          </a:prstGeom>
          <a:noFill/>
          <a:ln w="9525">
            <a:noFill/>
            <a:miter lim="800000"/>
            <a:headEnd/>
            <a:tailEnd/>
          </a:ln>
        </p:spPr>
        <p:txBody>
          <a:bodyPr>
            <a:spAutoFit/>
          </a:bodyPr>
          <a:lstStyle/>
          <a:p>
            <a:r>
              <a:rPr lang="en-US" altLang="ja-JP" dirty="0">
                <a:solidFill>
                  <a:prstClr val="black"/>
                </a:solidFill>
              </a:rPr>
              <a:t>Jin et al. </a:t>
            </a:r>
            <a:r>
              <a:rPr lang="en-US" altLang="ja-JP" dirty="0" smtClean="0">
                <a:solidFill>
                  <a:prstClr val="black"/>
                </a:solidFill>
              </a:rPr>
              <a:t>2008</a:t>
            </a:r>
          </a:p>
        </p:txBody>
      </p:sp>
      <p:pic>
        <p:nvPicPr>
          <p:cNvPr id="17418" name="Picture 2"/>
          <p:cNvPicPr>
            <a:picLocks noChangeAspect="1" noChangeArrowheads="1"/>
          </p:cNvPicPr>
          <p:nvPr/>
        </p:nvPicPr>
        <p:blipFill>
          <a:blip r:embed="rId4" cstate="print"/>
          <a:srcRect r="50000"/>
          <a:stretch>
            <a:fillRect/>
          </a:stretch>
        </p:blipFill>
        <p:spPr bwMode="auto">
          <a:xfrm>
            <a:off x="164162" y="3983037"/>
            <a:ext cx="4419600" cy="2874963"/>
          </a:xfrm>
          <a:prstGeom prst="rect">
            <a:avLst/>
          </a:prstGeom>
          <a:noFill/>
          <a:ln w="9525">
            <a:noFill/>
            <a:miter lim="800000"/>
            <a:headEnd/>
            <a:tailEnd/>
          </a:ln>
        </p:spPr>
      </p:pic>
      <p:sp>
        <p:nvSpPr>
          <p:cNvPr id="17419" name="Text Box 8"/>
          <p:cNvSpPr txBox="1">
            <a:spLocks noChangeArrowheads="1"/>
          </p:cNvSpPr>
          <p:nvPr/>
        </p:nvSpPr>
        <p:spPr bwMode="auto">
          <a:xfrm>
            <a:off x="4952999" y="4211637"/>
            <a:ext cx="2996681" cy="1354217"/>
          </a:xfrm>
          <a:prstGeom prst="rect">
            <a:avLst/>
          </a:prstGeom>
          <a:solidFill>
            <a:schemeClr val="bg1"/>
          </a:solidFill>
          <a:ln w="9525">
            <a:noFill/>
            <a:miter lim="800000"/>
            <a:headEnd/>
            <a:tailEnd/>
          </a:ln>
        </p:spPr>
        <p:txBody>
          <a:bodyPr wrap="square">
            <a:spAutoFit/>
          </a:bodyPr>
          <a:lstStyle/>
          <a:p>
            <a:pPr algn="ctr"/>
            <a:r>
              <a:rPr kumimoji="0" lang="en-US" altLang="ja-JP" sz="2400" b="1" dirty="0">
                <a:solidFill>
                  <a:prstClr val="black"/>
                </a:solidFill>
              </a:rPr>
              <a:t>Indian Ocean Dipole</a:t>
            </a:r>
          </a:p>
          <a:p>
            <a:pPr algn="ctr"/>
            <a:endParaRPr kumimoji="0" lang="en-US" altLang="ja-JP" dirty="0">
              <a:solidFill>
                <a:prstClr val="black"/>
              </a:solidFill>
            </a:endParaRPr>
          </a:p>
          <a:p>
            <a:pPr algn="ctr"/>
            <a:r>
              <a:rPr kumimoji="0" lang="en-US" altLang="ja-JP" sz="2000" dirty="0">
                <a:solidFill>
                  <a:prstClr val="black"/>
                </a:solidFill>
              </a:rPr>
              <a:t>9-member ensemble</a:t>
            </a:r>
          </a:p>
          <a:p>
            <a:pPr algn="ctr"/>
            <a:r>
              <a:rPr kumimoji="0" lang="en-US" altLang="ja-JP" sz="2000" dirty="0" err="1">
                <a:solidFill>
                  <a:prstClr val="black"/>
                </a:solidFill>
              </a:rPr>
              <a:t>hindcasts</a:t>
            </a:r>
            <a:r>
              <a:rPr kumimoji="0" lang="en-US" altLang="ja-JP" sz="2000" dirty="0">
                <a:solidFill>
                  <a:prstClr val="black"/>
                </a:solidFill>
              </a:rPr>
              <a:t> (1982-2004)</a:t>
            </a:r>
            <a:r>
              <a:rPr kumimoji="0" lang="en-US" altLang="ja-JP" dirty="0">
                <a:solidFill>
                  <a:prstClr val="black"/>
                </a:solidFill>
              </a:rPr>
              <a:t> </a:t>
            </a:r>
          </a:p>
        </p:txBody>
      </p:sp>
      <p:sp>
        <p:nvSpPr>
          <p:cNvPr id="21" name="Oval 20"/>
          <p:cNvSpPr/>
          <p:nvPr/>
        </p:nvSpPr>
        <p:spPr>
          <a:xfrm>
            <a:off x="1764362" y="4592637"/>
            <a:ext cx="7620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2" name="Oval 21"/>
          <p:cNvSpPr/>
          <p:nvPr/>
        </p:nvSpPr>
        <p:spPr>
          <a:xfrm>
            <a:off x="2831162" y="4592637"/>
            <a:ext cx="8382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7422" name="Text Box 3"/>
          <p:cNvSpPr txBox="1">
            <a:spLocks noChangeArrowheads="1"/>
          </p:cNvSpPr>
          <p:nvPr/>
        </p:nvSpPr>
        <p:spPr bwMode="auto">
          <a:xfrm>
            <a:off x="4759625" y="5875505"/>
            <a:ext cx="4275956" cy="400110"/>
          </a:xfrm>
          <a:prstGeom prst="rect">
            <a:avLst/>
          </a:prstGeom>
          <a:noFill/>
          <a:ln w="9525">
            <a:noFill/>
            <a:miter lim="800000"/>
            <a:headEnd/>
            <a:tailEnd/>
          </a:ln>
        </p:spPr>
        <p:txBody>
          <a:bodyPr wrap="square">
            <a:spAutoFit/>
          </a:bodyPr>
          <a:lstStyle/>
          <a:p>
            <a:r>
              <a:rPr lang="en-US" altLang="ja-JP" sz="2000" b="1">
                <a:solidFill>
                  <a:srgbClr val="003366"/>
                </a:solidFill>
              </a:rPr>
              <a:t>Both winter and spring barriers exist</a:t>
            </a:r>
          </a:p>
        </p:txBody>
      </p:sp>
      <p:cxnSp>
        <p:nvCxnSpPr>
          <p:cNvPr id="25" name="Straight Connector 24"/>
          <p:cNvCxnSpPr/>
          <p:nvPr/>
        </p:nvCxnSpPr>
        <p:spPr>
          <a:xfrm flipV="1">
            <a:off x="0" y="3997656"/>
            <a:ext cx="9144000" cy="20637"/>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621362" y="5324475"/>
            <a:ext cx="3962400" cy="66675"/>
          </a:xfrm>
          <a:prstGeom prst="line">
            <a:avLst/>
          </a:prstGeom>
        </p:spPr>
        <p:style>
          <a:lnRef idx="3">
            <a:schemeClr val="accent2"/>
          </a:lnRef>
          <a:fillRef idx="0">
            <a:schemeClr val="accent2"/>
          </a:fillRef>
          <a:effectRef idx="2">
            <a:schemeClr val="accent2"/>
          </a:effectRef>
          <a:fontRef idx="minor">
            <a:schemeClr val="tx1"/>
          </a:fontRef>
        </p:style>
      </p:cxnSp>
      <p:sp>
        <p:nvSpPr>
          <p:cNvPr id="17426" name="TextBox 17"/>
          <p:cNvSpPr txBox="1">
            <a:spLocks noChangeArrowheads="1"/>
          </p:cNvSpPr>
          <p:nvPr/>
        </p:nvSpPr>
        <p:spPr bwMode="auto">
          <a:xfrm>
            <a:off x="7162800" y="6385241"/>
            <a:ext cx="1981200" cy="400050"/>
          </a:xfrm>
          <a:prstGeom prst="rect">
            <a:avLst/>
          </a:prstGeom>
          <a:noFill/>
          <a:ln w="9525">
            <a:noFill/>
            <a:miter lim="800000"/>
            <a:headEnd/>
            <a:tailEnd/>
          </a:ln>
        </p:spPr>
        <p:txBody>
          <a:bodyPr>
            <a:spAutoFit/>
          </a:bodyPr>
          <a:lstStyle/>
          <a:p>
            <a:r>
              <a:rPr lang="en-US" altLang="ja-JP" sz="2000">
                <a:solidFill>
                  <a:prstClr val="black"/>
                </a:solidFill>
              </a:rPr>
              <a:t>Luo et al. </a:t>
            </a:r>
            <a:r>
              <a:rPr lang="en-US" altLang="ja-JP" sz="2000" dirty="0">
                <a:solidFill>
                  <a:prstClr val="black"/>
                </a:solidFill>
              </a:rPr>
              <a:t>2007</a:t>
            </a:r>
            <a:endParaRPr lang="ja-JP" altLang="en-US" sz="2000" dirty="0">
              <a:solidFill>
                <a:prstClr val="black"/>
              </a:solidFill>
            </a:endParaRPr>
          </a:p>
        </p:txBody>
      </p:sp>
      <p:sp>
        <p:nvSpPr>
          <p:cNvPr id="19" name="TextBox 18"/>
          <p:cNvSpPr txBox="1"/>
          <p:nvPr/>
        </p:nvSpPr>
        <p:spPr>
          <a:xfrm>
            <a:off x="0" y="0"/>
            <a:ext cx="9144000" cy="400110"/>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ja-JP" sz="2000" b="1" dirty="0" smtClean="0">
                <a:solidFill>
                  <a:prstClr val="white"/>
                </a:solidFill>
              </a:rPr>
              <a:t>SINTEX-F IOD and </a:t>
            </a:r>
            <a:r>
              <a:rPr lang="en-US" altLang="ja-JP" sz="2000" b="1" dirty="0">
                <a:solidFill>
                  <a:prstClr val="white"/>
                </a:solidFill>
              </a:rPr>
              <a:t>ENSO </a:t>
            </a:r>
            <a:r>
              <a:rPr lang="en-US" altLang="ja-JP" sz="2000" b="1" dirty="0" smtClean="0">
                <a:solidFill>
                  <a:prstClr val="white"/>
                </a:solidFill>
              </a:rPr>
              <a:t>Predictions</a:t>
            </a:r>
            <a:endParaRPr lang="ja-JP" altLang="en-US" sz="2000" b="1" dirty="0">
              <a:solidFill>
                <a:prstClr val="white"/>
              </a:solidFill>
            </a:endParaRPr>
          </a:p>
        </p:txBody>
      </p:sp>
      <p:sp>
        <p:nvSpPr>
          <p:cNvPr id="27" name="Text Box 8"/>
          <p:cNvSpPr txBox="1">
            <a:spLocks noChangeArrowheads="1"/>
          </p:cNvSpPr>
          <p:nvPr/>
        </p:nvSpPr>
        <p:spPr bwMode="auto">
          <a:xfrm>
            <a:off x="6385694" y="2078037"/>
            <a:ext cx="1581150" cy="366713"/>
          </a:xfrm>
          <a:prstGeom prst="rect">
            <a:avLst/>
          </a:prstGeom>
          <a:noFill/>
          <a:ln w="9525">
            <a:noFill/>
            <a:miter lim="800000"/>
            <a:headEnd/>
            <a:tailEnd/>
          </a:ln>
        </p:spPr>
        <p:txBody>
          <a:bodyPr wrap="none">
            <a:spAutoFit/>
          </a:bodyPr>
          <a:lstStyle/>
          <a:p>
            <a:pPr>
              <a:spcBef>
                <a:spcPct val="50000"/>
              </a:spcBef>
            </a:pPr>
            <a:r>
              <a:rPr lang="en-US" altLang="ja-JP" dirty="0">
                <a:solidFill>
                  <a:prstClr val="black"/>
                </a:solidFill>
              </a:rPr>
              <a:t>---persistence</a:t>
            </a:r>
          </a:p>
        </p:txBody>
      </p:sp>
      <p:sp>
        <p:nvSpPr>
          <p:cNvPr id="29" name="TextBox 16"/>
          <p:cNvSpPr txBox="1">
            <a:spLocks noChangeArrowheads="1"/>
          </p:cNvSpPr>
          <p:nvPr/>
        </p:nvSpPr>
        <p:spPr bwMode="auto">
          <a:xfrm>
            <a:off x="7230244" y="3372121"/>
            <a:ext cx="1981200" cy="400050"/>
          </a:xfrm>
          <a:prstGeom prst="rect">
            <a:avLst/>
          </a:prstGeom>
          <a:noFill/>
          <a:ln w="9525">
            <a:noFill/>
            <a:miter lim="800000"/>
            <a:headEnd/>
            <a:tailEnd/>
          </a:ln>
        </p:spPr>
        <p:txBody>
          <a:bodyPr>
            <a:spAutoFit/>
          </a:bodyPr>
          <a:lstStyle/>
          <a:p>
            <a:r>
              <a:rPr lang="en-US" altLang="ja-JP" sz="2000" dirty="0">
                <a:solidFill>
                  <a:prstClr val="black"/>
                </a:solidFill>
              </a:rPr>
              <a:t>Luo et al. </a:t>
            </a:r>
            <a:r>
              <a:rPr lang="en-US" altLang="ja-JP" sz="2000" dirty="0" smtClean="0">
                <a:solidFill>
                  <a:prstClr val="black"/>
                </a:solidFill>
              </a:rPr>
              <a:t>2016</a:t>
            </a:r>
            <a:endParaRPr lang="ja-JP" altLang="en-US" sz="2000" dirty="0">
              <a:solidFill>
                <a:prstClr val="black"/>
              </a:solidFil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583762" y="621240"/>
            <a:ext cx="4627682" cy="2811815"/>
          </a:xfrm>
          <a:prstGeom prst="rect">
            <a:avLst/>
          </a:prstGeom>
        </p:spPr>
      </p:pic>
      <p:sp>
        <p:nvSpPr>
          <p:cNvPr id="4" name="TextBox 3"/>
          <p:cNvSpPr txBox="1"/>
          <p:nvPr/>
        </p:nvSpPr>
        <p:spPr>
          <a:xfrm>
            <a:off x="6564962" y="1063987"/>
            <a:ext cx="952771" cy="369332"/>
          </a:xfrm>
          <a:prstGeom prst="rect">
            <a:avLst/>
          </a:prstGeom>
          <a:noFill/>
        </p:spPr>
        <p:txBody>
          <a:bodyPr wrap="square" rtlCol="0">
            <a:spAutoFit/>
          </a:bodyPr>
          <a:lstStyle/>
          <a:p>
            <a:r>
              <a:rPr lang="en-US" dirty="0" smtClean="0"/>
              <a:t>Nino3.4</a:t>
            </a:r>
            <a:endParaRPr lang="en-US" dirty="0"/>
          </a:p>
        </p:txBody>
      </p:sp>
      <p:sp>
        <p:nvSpPr>
          <p:cNvPr id="30" name="TextBox 29"/>
          <p:cNvSpPr txBox="1"/>
          <p:nvPr/>
        </p:nvSpPr>
        <p:spPr>
          <a:xfrm>
            <a:off x="7949681" y="1738921"/>
            <a:ext cx="952771" cy="369332"/>
          </a:xfrm>
          <a:prstGeom prst="rect">
            <a:avLst/>
          </a:prstGeom>
          <a:noFill/>
        </p:spPr>
        <p:txBody>
          <a:bodyPr wrap="square" rtlCol="0">
            <a:spAutoFit/>
          </a:bodyPr>
          <a:lstStyle/>
          <a:p>
            <a:r>
              <a:rPr lang="en-US" dirty="0" smtClean="0">
                <a:solidFill>
                  <a:srgbClr val="FF0000"/>
                </a:solidFill>
              </a:rPr>
              <a:t>Nino3</a:t>
            </a:r>
            <a:endParaRPr lang="en-US" dirty="0">
              <a:solidFill>
                <a:srgbClr val="FF0000"/>
              </a:solidFill>
            </a:endParaRPr>
          </a:p>
        </p:txBody>
      </p:sp>
      <p:sp>
        <p:nvSpPr>
          <p:cNvPr id="31" name="TextBox 30"/>
          <p:cNvSpPr txBox="1"/>
          <p:nvPr/>
        </p:nvSpPr>
        <p:spPr>
          <a:xfrm>
            <a:off x="6781800" y="1248653"/>
            <a:ext cx="952771" cy="369332"/>
          </a:xfrm>
          <a:prstGeom prst="rect">
            <a:avLst/>
          </a:prstGeom>
          <a:noFill/>
        </p:spPr>
        <p:txBody>
          <a:bodyPr wrap="square" rtlCol="0">
            <a:spAutoFit/>
          </a:bodyPr>
          <a:lstStyle/>
          <a:p>
            <a:r>
              <a:rPr lang="en-US" dirty="0" smtClean="0">
                <a:solidFill>
                  <a:srgbClr val="0000FF"/>
                </a:solidFill>
              </a:rPr>
              <a:t>EMI</a:t>
            </a:r>
            <a:endParaRPr lang="en-US" dirty="0">
              <a:solidFill>
                <a:srgbClr val="0000FF"/>
              </a:solidFill>
            </a:endParaRPr>
          </a:p>
        </p:txBody>
      </p:sp>
    </p:spTree>
    <p:extLst>
      <p:ext uri="{BB962C8B-B14F-4D97-AF65-F5344CB8AC3E}">
        <p14:creationId xmlns:p14="http://schemas.microsoft.com/office/powerpoint/2010/main" val="4130135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6458" y="3154429"/>
            <a:ext cx="3832962" cy="342230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5" eaLnBrk="0" fontAlgn="base" hangingPunct="0">
              <a:spcBef>
                <a:spcPct val="0"/>
              </a:spcBef>
              <a:spcAft>
                <a:spcPct val="0"/>
              </a:spcAft>
              <a:defRPr/>
            </a:pPr>
            <a:endParaRPr kumimoji="1" lang="en-US" sz="1350">
              <a:solidFill>
                <a:prstClr val="white"/>
              </a:solidFill>
            </a:endParaRPr>
          </a:p>
        </p:txBody>
      </p:sp>
      <p:sp>
        <p:nvSpPr>
          <p:cNvPr id="73730" name="TextBox 5"/>
          <p:cNvSpPr txBox="1">
            <a:spLocks noChangeArrowheads="1"/>
          </p:cNvSpPr>
          <p:nvPr/>
        </p:nvSpPr>
        <p:spPr bwMode="auto">
          <a:xfrm>
            <a:off x="0" y="0"/>
            <a:ext cx="9144000" cy="461665"/>
          </a:xfrm>
          <a:prstGeom prst="rect">
            <a:avLst/>
          </a:prstGeom>
          <a:solidFill>
            <a:srgbClr val="0706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defTabSz="342905" fontAlgn="base">
              <a:spcBef>
                <a:spcPct val="0"/>
              </a:spcBef>
              <a:spcAft>
                <a:spcPct val="0"/>
              </a:spcAft>
              <a:buNone/>
            </a:pPr>
            <a:r>
              <a:rPr lang="en-US" altLang="en-US" sz="2400">
                <a:solidFill>
                  <a:srgbClr val="FFFFFF"/>
                </a:solidFill>
              </a:rPr>
              <a:t>SINTEX-F 2015 boreal summer climate predictions initiated on 1 May</a:t>
            </a:r>
          </a:p>
        </p:txBody>
      </p:sp>
      <p:sp>
        <p:nvSpPr>
          <p:cNvPr id="73731" name="Rectangle 1"/>
          <p:cNvSpPr>
            <a:spLocks noChangeArrowheads="1"/>
          </p:cNvSpPr>
          <p:nvPr/>
        </p:nvSpPr>
        <p:spPr bwMode="auto">
          <a:xfrm>
            <a:off x="4229100" y="506016"/>
            <a:ext cx="49149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r" defTabSz="342905" fontAlgn="base">
              <a:spcBef>
                <a:spcPct val="0"/>
              </a:spcBef>
              <a:spcAft>
                <a:spcPct val="0"/>
              </a:spcAft>
              <a:buNone/>
            </a:pPr>
            <a:r>
              <a:rPr lang="en-US" altLang="ja-JP" sz="1350" u="sng" dirty="0">
                <a:solidFill>
                  <a:srgbClr val="3333CC"/>
                </a:solidFill>
              </a:rPr>
              <a:t>http://</a:t>
            </a:r>
            <a:r>
              <a:rPr lang="en-US" altLang="ja-JP" sz="1350" u="sng" dirty="0" err="1">
                <a:solidFill>
                  <a:srgbClr val="3333CC"/>
                </a:solidFill>
              </a:rPr>
              <a:t>www.jamstec.go.jp</a:t>
            </a:r>
            <a:r>
              <a:rPr lang="en-US" altLang="ja-JP" sz="1350" u="sng" dirty="0">
                <a:solidFill>
                  <a:srgbClr val="3333CC"/>
                </a:solidFill>
              </a:rPr>
              <a:t>/</a:t>
            </a:r>
            <a:r>
              <a:rPr lang="en-US" altLang="ja-JP" sz="1350" u="sng" dirty="0" err="1">
                <a:solidFill>
                  <a:srgbClr val="3333CC"/>
                </a:solidFill>
              </a:rPr>
              <a:t>frcgc</a:t>
            </a:r>
            <a:r>
              <a:rPr lang="en-US" altLang="ja-JP" sz="1350" u="sng" dirty="0">
                <a:solidFill>
                  <a:srgbClr val="3333CC"/>
                </a:solidFill>
              </a:rPr>
              <a:t>/research/d1/</a:t>
            </a:r>
            <a:r>
              <a:rPr lang="en-US" altLang="ja-JP" sz="1350" u="sng" dirty="0" err="1">
                <a:solidFill>
                  <a:srgbClr val="3333CC"/>
                </a:solidFill>
              </a:rPr>
              <a:t>iod</a:t>
            </a:r>
            <a:r>
              <a:rPr lang="en-US" altLang="ja-JP" sz="1350" u="sng" dirty="0">
                <a:solidFill>
                  <a:srgbClr val="3333CC"/>
                </a:solidFill>
              </a:rPr>
              <a:t>/</a:t>
            </a:r>
            <a:r>
              <a:rPr lang="en-US" altLang="ja-JP" sz="1350" u="sng" dirty="0" err="1">
                <a:solidFill>
                  <a:srgbClr val="3333CC"/>
                </a:solidFill>
              </a:rPr>
              <a:t>index.html</a:t>
            </a:r>
            <a:endParaRPr lang="en-US" altLang="ja-JP" sz="1350" dirty="0">
              <a:solidFill>
                <a:prstClr val="black"/>
              </a:solidFill>
            </a:endParaRPr>
          </a:p>
        </p:txBody>
      </p:sp>
      <p:pic>
        <p:nvPicPr>
          <p:cNvPr id="73732"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221" y="806098"/>
            <a:ext cx="4529442" cy="21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75663" y="906727"/>
            <a:ext cx="4391395" cy="214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6221" y="3860913"/>
            <a:ext cx="4529442" cy="276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17029" y="3319213"/>
            <a:ext cx="2815771" cy="3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2"/>
          <p:cNvSpPr txBox="1">
            <a:spLocks noChangeArrowheads="1"/>
          </p:cNvSpPr>
          <p:nvPr/>
        </p:nvSpPr>
        <p:spPr bwMode="auto">
          <a:xfrm>
            <a:off x="6952939" y="4006056"/>
            <a:ext cx="1371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defTabSz="342905" eaLnBrk="0" fontAlgn="base" hangingPunct="0">
              <a:spcBef>
                <a:spcPct val="0"/>
              </a:spcBef>
              <a:spcAft>
                <a:spcPct val="0"/>
              </a:spcAft>
              <a:buNone/>
            </a:pPr>
            <a:r>
              <a:rPr lang="en-US" altLang="en-US" sz="1350">
                <a:solidFill>
                  <a:prstClr val="black"/>
                </a:solidFill>
              </a:rPr>
              <a:t>Observed later</a:t>
            </a:r>
          </a:p>
        </p:txBody>
      </p:sp>
    </p:spTree>
    <p:extLst>
      <p:ext uri="{BB962C8B-B14F-4D97-AF65-F5344CB8AC3E}">
        <p14:creationId xmlns:p14="http://schemas.microsoft.com/office/powerpoint/2010/main" val="1221104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9031"/>
          <a:stretch/>
        </p:blipFill>
        <p:spPr>
          <a:xfrm>
            <a:off x="4401121" y="613957"/>
            <a:ext cx="4397830" cy="2777639"/>
          </a:xfrm>
          <a:prstGeom prst="rect">
            <a:avLst/>
          </a:prstGeom>
        </p:spPr>
      </p:pic>
      <p:sp>
        <p:nvSpPr>
          <p:cNvPr id="73730" name="TextBox 5"/>
          <p:cNvSpPr txBox="1">
            <a:spLocks noChangeArrowheads="1"/>
          </p:cNvSpPr>
          <p:nvPr/>
        </p:nvSpPr>
        <p:spPr bwMode="auto">
          <a:xfrm>
            <a:off x="0" y="-1351"/>
            <a:ext cx="9144000" cy="461665"/>
          </a:xfrm>
          <a:prstGeom prst="rect">
            <a:avLst/>
          </a:prstGeom>
          <a:solidFill>
            <a:srgbClr val="0706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ctr" defTabSz="342905" fontAlgn="base">
              <a:spcBef>
                <a:spcPct val="0"/>
              </a:spcBef>
              <a:spcAft>
                <a:spcPct val="0"/>
              </a:spcAft>
              <a:buNone/>
            </a:pPr>
            <a:r>
              <a:rPr lang="en-US" altLang="en-US" sz="2400" dirty="0">
                <a:solidFill>
                  <a:srgbClr val="FFFFFF"/>
                </a:solidFill>
              </a:rPr>
              <a:t>SINTEX-F 2016 predictions initiated on 1 </a:t>
            </a:r>
            <a:r>
              <a:rPr lang="en-US" altLang="en-US" sz="2400" dirty="0" smtClean="0">
                <a:solidFill>
                  <a:srgbClr val="FFFFFF"/>
                </a:solidFill>
              </a:rPr>
              <a:t>Apr</a:t>
            </a:r>
            <a:endParaRPr lang="en-US" altLang="en-US" sz="2400" dirty="0">
              <a:solidFill>
                <a:srgbClr val="FFFFFF"/>
              </a:solidFill>
            </a:endParaRPr>
          </a:p>
        </p:txBody>
      </p:sp>
      <p:sp>
        <p:nvSpPr>
          <p:cNvPr id="73731" name="Rectangle 1"/>
          <p:cNvSpPr>
            <a:spLocks noChangeArrowheads="1"/>
          </p:cNvSpPr>
          <p:nvPr/>
        </p:nvSpPr>
        <p:spPr bwMode="auto">
          <a:xfrm>
            <a:off x="3387505" y="3261907"/>
            <a:ext cx="5411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lgn="r" defTabSz="342905" fontAlgn="base">
              <a:spcBef>
                <a:spcPct val="0"/>
              </a:spcBef>
              <a:spcAft>
                <a:spcPct val="0"/>
              </a:spcAft>
              <a:buNone/>
            </a:pPr>
            <a:r>
              <a:rPr lang="en-US" altLang="ja-JP" sz="1600" b="1" u="sng" dirty="0">
                <a:solidFill>
                  <a:srgbClr val="3333CC"/>
                </a:solidFill>
              </a:rPr>
              <a:t>http://</a:t>
            </a:r>
            <a:r>
              <a:rPr lang="en-US" altLang="ja-JP" sz="1600" b="1" u="sng" dirty="0" err="1">
                <a:solidFill>
                  <a:srgbClr val="3333CC"/>
                </a:solidFill>
              </a:rPr>
              <a:t>www.jamstec.go.jp</a:t>
            </a:r>
            <a:r>
              <a:rPr lang="en-US" altLang="ja-JP" sz="1600" b="1" u="sng" dirty="0">
                <a:solidFill>
                  <a:srgbClr val="3333CC"/>
                </a:solidFill>
              </a:rPr>
              <a:t>/</a:t>
            </a:r>
            <a:r>
              <a:rPr lang="en-US" altLang="ja-JP" sz="1600" b="1" u="sng" dirty="0" err="1">
                <a:solidFill>
                  <a:srgbClr val="3333CC"/>
                </a:solidFill>
              </a:rPr>
              <a:t>frcgc</a:t>
            </a:r>
            <a:r>
              <a:rPr lang="en-US" altLang="ja-JP" sz="1600" b="1" u="sng" dirty="0">
                <a:solidFill>
                  <a:srgbClr val="3333CC"/>
                </a:solidFill>
              </a:rPr>
              <a:t>/research/d1/</a:t>
            </a:r>
            <a:r>
              <a:rPr lang="en-US" altLang="ja-JP" sz="1600" b="1" u="sng" dirty="0" err="1">
                <a:solidFill>
                  <a:srgbClr val="3333CC"/>
                </a:solidFill>
              </a:rPr>
              <a:t>iod</a:t>
            </a:r>
            <a:r>
              <a:rPr lang="en-US" altLang="ja-JP" sz="1600" b="1" u="sng" dirty="0">
                <a:solidFill>
                  <a:srgbClr val="3333CC"/>
                </a:solidFill>
              </a:rPr>
              <a:t>/</a:t>
            </a:r>
            <a:r>
              <a:rPr lang="en-US" altLang="ja-JP" sz="1600" b="1" u="sng" dirty="0" err="1">
                <a:solidFill>
                  <a:srgbClr val="3333CC"/>
                </a:solidFill>
              </a:rPr>
              <a:t>index.html</a:t>
            </a:r>
            <a:endParaRPr lang="en-US" altLang="ja-JP" sz="1600" b="1" dirty="0">
              <a:solidFill>
                <a:prstClr val="black"/>
              </a:solidFill>
            </a:endParaRPr>
          </a:p>
        </p:txBody>
      </p:sp>
      <p:sp>
        <p:nvSpPr>
          <p:cNvPr id="5" name="Rectangle 4"/>
          <p:cNvSpPr/>
          <p:nvPr/>
        </p:nvSpPr>
        <p:spPr>
          <a:xfrm>
            <a:off x="7954168" y="925024"/>
            <a:ext cx="844783" cy="300082"/>
          </a:xfrm>
          <a:prstGeom prst="rect">
            <a:avLst/>
          </a:prstGeom>
        </p:spPr>
        <p:txBody>
          <a:bodyPr wrap="none">
            <a:spAutoFit/>
          </a:bodyPr>
          <a:lstStyle/>
          <a:p>
            <a:pPr defTabSz="685800"/>
            <a:r>
              <a:rPr kumimoji="1" lang="en-US" altLang="en-US" sz="1350" dirty="0" err="1">
                <a:solidFill>
                  <a:srgbClr val="FF0000"/>
                </a:solidFill>
              </a:rPr>
              <a:t>SINTEX</a:t>
            </a:r>
            <a:r>
              <a:rPr kumimoji="1" lang="en-US" altLang="en-US" sz="1350" dirty="0">
                <a:solidFill>
                  <a:srgbClr val="FF0000"/>
                </a:solidFill>
              </a:rPr>
              <a:t>-F </a:t>
            </a:r>
            <a:endParaRPr kumimoji="1" lang="ja-JP" altLang="en-US" sz="1350" dirty="0">
              <a:solidFill>
                <a:srgbClr val="FF0000"/>
              </a:solidFill>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Lst>
          </a:blip>
          <a:stretch>
            <a:fillRect/>
          </a:stretch>
        </p:blipFill>
        <p:spPr>
          <a:xfrm>
            <a:off x="345722" y="3631540"/>
            <a:ext cx="4267437" cy="290961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Layer>
                </a14:imgProps>
              </a:ext>
            </a:extLst>
          </a:blip>
          <a:stretch>
            <a:fillRect/>
          </a:stretch>
        </p:blipFill>
        <p:spPr>
          <a:xfrm>
            <a:off x="4531514" y="3631540"/>
            <a:ext cx="4267437" cy="2909616"/>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45722" y="682889"/>
            <a:ext cx="4185792" cy="2603243"/>
          </a:xfrm>
          <a:prstGeom prst="rect">
            <a:avLst/>
          </a:prstGeom>
        </p:spPr>
      </p:pic>
    </p:spTree>
    <p:extLst>
      <p:ext uri="{BB962C8B-B14F-4D97-AF65-F5344CB8AC3E}">
        <p14:creationId xmlns:p14="http://schemas.microsoft.com/office/powerpoint/2010/main" val="1745953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1776414"/>
            <a:ext cx="1714500" cy="1220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054" name="Rectangle 6"/>
          <p:cNvSpPr>
            <a:spLocks/>
          </p:cNvSpPr>
          <p:nvPr/>
        </p:nvSpPr>
        <p:spPr bwMode="auto">
          <a:xfrm>
            <a:off x="0" y="87313"/>
            <a:ext cx="9144000" cy="436562"/>
          </a:xfrm>
          <a:prstGeom prst="rect">
            <a:avLst/>
          </a:prstGeom>
          <a:noFill/>
          <a:ln>
            <a:noFill/>
          </a:ln>
          <a:effectLst>
            <a:outerShdw blurRad="127000" dist="76198"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nchor="ctr"/>
          <a:lstStyle/>
          <a:p>
            <a:pPr algn="ctr" defTabSz="913321" fontAlgn="base">
              <a:lnSpc>
                <a:spcPct val="58000"/>
              </a:lnSpc>
              <a:spcBef>
                <a:spcPts val="70"/>
              </a:spcBef>
              <a:spcAft>
                <a:spcPct val="0"/>
              </a:spcAft>
              <a:tabLst>
                <a:tab pos="0" algn="l"/>
                <a:tab pos="909674" algn="l"/>
                <a:tab pos="1828277" algn="l"/>
                <a:tab pos="2737954" algn="l"/>
                <a:tab pos="3656552" algn="l"/>
                <a:tab pos="4566221" algn="l"/>
                <a:tab pos="5475905" algn="l"/>
                <a:tab pos="6394500" algn="l"/>
                <a:tab pos="7304178" algn="l"/>
              </a:tabLst>
              <a:defRPr/>
            </a:pPr>
            <a:r>
              <a:rPr lang="en-US" sz="3100" dirty="0">
                <a:solidFill>
                  <a:srgbClr val="CCFFFF"/>
                </a:solidFill>
                <a:latin typeface="Arial Bold" charset="0"/>
                <a:ea typeface="ＭＳ Ｐゴシック" charset="0"/>
                <a:cs typeface="Arial Bold" charset="0"/>
                <a:sym typeface="Arial Bold" charset="0"/>
              </a:rPr>
              <a:t>SATREPS South Africa: 2010-13</a:t>
            </a:r>
          </a:p>
        </p:txBody>
      </p:sp>
      <p:pic>
        <p:nvPicPr>
          <p:cNvPr id="14338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
            <a:ext cx="1065213"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3381"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4763"/>
            <a:ext cx="1047750"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3382" name="Rectangle 25"/>
          <p:cNvSpPr>
            <a:spLocks/>
          </p:cNvSpPr>
          <p:nvPr/>
        </p:nvSpPr>
        <p:spPr bwMode="auto">
          <a:xfrm>
            <a:off x="1077913" y="441326"/>
            <a:ext cx="7054850"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26753" tIns="26753" rIns="26753" bIns="26753"/>
          <a:lstStyle/>
          <a:p>
            <a:pPr algn="ctr" defTabSz="913321" fontAlgn="base">
              <a:spcBef>
                <a:spcPct val="0"/>
              </a:spcBef>
              <a:spcAft>
                <a:spcPct val="0"/>
              </a:spcAft>
            </a:pPr>
            <a:r>
              <a:rPr lang="en-US" dirty="0">
                <a:solidFill>
                  <a:srgbClr val="FFFFFF"/>
                </a:solidFill>
                <a:latin typeface="Arial" charset="0"/>
                <a:ea typeface="ヒラギノ角ゴ ProN W3" charset="0"/>
                <a:cs typeface="ヒラギノ角ゴ ProN W3" charset="0"/>
                <a:sym typeface="Arial" charset="0"/>
              </a:rPr>
              <a:t>JAMSTEC, U. Tokyo, ACCESS, U. Cape Town, U. Pretoria, ARC, CSIR </a:t>
            </a:r>
          </a:p>
        </p:txBody>
      </p:sp>
      <p:pic>
        <p:nvPicPr>
          <p:cNvPr id="143384"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175" y="792163"/>
            <a:ext cx="127000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3385"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815" y="1382713"/>
            <a:ext cx="3133931" cy="208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143386"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5845" y="800101"/>
            <a:ext cx="596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3387"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0876" y="790575"/>
            <a:ext cx="484188"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3388" name="Picture 31"/>
          <p:cNvPicPr>
            <a:picLocks noChangeAspect="1" noChangeArrowheads="1"/>
          </p:cNvPicPr>
          <p:nvPr/>
        </p:nvPicPr>
        <p:blipFill>
          <a:blip r:embed="rId10">
            <a:extLst>
              <a:ext uri="{28A0092B-C50C-407E-A947-70E740481C1C}">
                <a14:useLocalDpi xmlns:a14="http://schemas.microsoft.com/office/drawing/2010/main" val="0"/>
              </a:ext>
            </a:extLst>
          </a:blip>
          <a:srcRect l="3534" t="9543" r="5006" b="7076"/>
          <a:stretch>
            <a:fillRect/>
          </a:stretch>
        </p:blipFill>
        <p:spPr bwMode="auto">
          <a:xfrm>
            <a:off x="5730898" y="1382713"/>
            <a:ext cx="3104797" cy="1885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pic>
        <p:nvPicPr>
          <p:cNvPr id="13" name="Picture 12" descr="meanprd.gif"/>
          <p:cNvPicPr>
            <a:picLocks noChangeAspect="1"/>
          </p:cNvPicPr>
          <p:nvPr/>
        </p:nvPicPr>
        <p:blipFill rotWithShape="1">
          <a:blip r:embed="rId11">
            <a:extLst>
              <a:ext uri="{28A0092B-C50C-407E-A947-70E740481C1C}">
                <a14:useLocalDpi xmlns:a14="http://schemas.microsoft.com/office/drawing/2010/main" val="0"/>
              </a:ext>
            </a:extLst>
          </a:blip>
          <a:srcRect l="13890" t="6329" r="2594" b="5069"/>
          <a:stretch/>
        </p:blipFill>
        <p:spPr>
          <a:xfrm>
            <a:off x="2467515" y="5015443"/>
            <a:ext cx="2098472" cy="1669698"/>
          </a:xfrm>
          <a:prstGeom prst="rect">
            <a:avLst/>
          </a:prstGeom>
        </p:spPr>
      </p:pic>
      <p:pic>
        <p:nvPicPr>
          <p:cNvPr id="14" name="Picture 13" descr="prd-anim.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823" y="5015443"/>
            <a:ext cx="2317368" cy="1669697"/>
          </a:xfrm>
          <a:prstGeom prst="rect">
            <a:avLst/>
          </a:prstGeom>
        </p:spPr>
      </p:pic>
      <p:pic>
        <p:nvPicPr>
          <p:cNvPr id="15" name="Picture 14"/>
          <p:cNvPicPr>
            <a:picLocks noChangeAspect="1"/>
          </p:cNvPicPr>
          <p:nvPr/>
        </p:nvPicPr>
        <p:blipFill rotWithShape="1">
          <a:blip r:embed="rId13"/>
          <a:srcRect l="1758" t="16243" r="46901" b="12344"/>
          <a:stretch/>
        </p:blipFill>
        <p:spPr>
          <a:xfrm>
            <a:off x="279231" y="5015443"/>
            <a:ext cx="2105370" cy="1669697"/>
          </a:xfrm>
          <a:prstGeom prst="rect">
            <a:avLst/>
          </a:prstGeom>
        </p:spPr>
      </p:pic>
      <p:pic>
        <p:nvPicPr>
          <p:cNvPr id="16" name="Picture 15" descr="prd-bar-limpopo.g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31745" y="5015443"/>
            <a:ext cx="1851561" cy="821824"/>
          </a:xfrm>
          <a:prstGeom prst="rect">
            <a:avLst/>
          </a:prstGeom>
        </p:spPr>
      </p:pic>
      <p:sp>
        <p:nvSpPr>
          <p:cNvPr id="17" name="Shape 67"/>
          <p:cNvSpPr/>
          <p:nvPr/>
        </p:nvSpPr>
        <p:spPr>
          <a:xfrm>
            <a:off x="262159" y="3935765"/>
            <a:ext cx="8621124" cy="810795"/>
          </a:xfrm>
          <a:prstGeom prst="rect">
            <a:avLst/>
          </a:prstGeom>
          <a:solidFill>
            <a:srgbClr val="CCFFCC"/>
          </a:solidFill>
          <a:ln w="12700">
            <a:miter lim="400000"/>
          </a:ln>
          <a:extLst>
            <a:ext uri="{C572A759-6A51-4108-AA02-DFA0A04FC94B}">
              <ma14:wrappingTextBoxFlag xmlns:ma14="http://schemas.microsoft.com/office/mac/drawingml/2011/main" val="1"/>
            </a:ext>
          </a:extLst>
        </p:spPr>
        <p:txBody>
          <a:bodyPr wrap="square" lIns="35672" tIns="35672" rIns="35672" bIns="35672" anchor="ctr">
            <a:spAutoFit/>
          </a:bodyPr>
          <a:lstStyle>
            <a:lvl1pPr>
              <a:defRPr>
                <a:latin typeface="ヒラギノ丸ゴ Pro"/>
                <a:ea typeface="ヒラギノ丸ゴ Pro"/>
                <a:cs typeface="ヒラギノ丸ゴ Pro"/>
                <a:sym typeface="ヒラギノ丸ゴ Pro"/>
              </a:defRPr>
            </a:lvl1pPr>
          </a:lstStyle>
          <a:p>
            <a:pPr algn="ctr" defTabSz="456656">
              <a:defRPr sz="1800"/>
            </a:pPr>
            <a:r>
              <a:rPr lang="en-US" sz="2400" dirty="0">
                <a:solidFill>
                  <a:srgbClr val="000000"/>
                </a:solidFill>
              </a:rPr>
              <a:t>SATREPS infectious Diseases Early Warning System (</a:t>
            </a:r>
            <a:r>
              <a:rPr lang="en-US" sz="2400" dirty="0" err="1">
                <a:solidFill>
                  <a:srgbClr val="000000"/>
                </a:solidFill>
              </a:rPr>
              <a:t>iDEWS</a:t>
            </a:r>
            <a:r>
              <a:rPr lang="en-US" sz="2400" dirty="0">
                <a:solidFill>
                  <a:srgbClr val="000000"/>
                </a:solidFill>
              </a:rPr>
              <a:t>) for southern Africa: 20014-19</a:t>
            </a:r>
            <a:endParaRPr sz="2400" dirty="0">
              <a:solidFill>
                <a:srgbClr val="000000"/>
              </a:solidFill>
            </a:endParaRPr>
          </a:p>
        </p:txBody>
      </p:sp>
      <p:sp>
        <p:nvSpPr>
          <p:cNvPr id="3" name="TextBox 2"/>
          <p:cNvSpPr txBox="1"/>
          <p:nvPr/>
        </p:nvSpPr>
        <p:spPr>
          <a:xfrm>
            <a:off x="552229" y="5208514"/>
            <a:ext cx="1967474" cy="936313"/>
          </a:xfrm>
          <a:prstGeom prst="rect">
            <a:avLst/>
          </a:prstGeom>
          <a:noFill/>
        </p:spPr>
        <p:txBody>
          <a:bodyPr wrap="square" lIns="91331" tIns="45666" rIns="91331" bIns="45666" rtlCol="0">
            <a:spAutoFit/>
          </a:bodyPr>
          <a:lstStyle/>
          <a:p>
            <a:pPr defTabSz="456656"/>
            <a:r>
              <a:rPr lang="en-US" dirty="0" smtClean="0">
                <a:solidFill>
                  <a:srgbClr val="000000"/>
                </a:solidFill>
                <a:latin typeface="Arial"/>
                <a:ea typeface="ヒラギノ角ゴ ProN W3"/>
                <a:cs typeface="ヒラギノ角ゴ ProN W3"/>
              </a:rPr>
              <a:t>Observed malaria incidences</a:t>
            </a:r>
            <a:endParaRPr lang="en-US" dirty="0">
              <a:solidFill>
                <a:srgbClr val="000000"/>
              </a:solidFill>
              <a:latin typeface="Arial"/>
              <a:ea typeface="ヒラギノ角ゴ ProN W3"/>
              <a:cs typeface="ヒラギノ角ゴ ProN W3"/>
            </a:endParaRPr>
          </a:p>
        </p:txBody>
      </p:sp>
      <p:sp>
        <p:nvSpPr>
          <p:cNvPr id="20" name="TextBox 19"/>
          <p:cNvSpPr txBox="1"/>
          <p:nvPr/>
        </p:nvSpPr>
        <p:spPr>
          <a:xfrm>
            <a:off x="2519704" y="5176864"/>
            <a:ext cx="1967474" cy="936313"/>
          </a:xfrm>
          <a:prstGeom prst="rect">
            <a:avLst/>
          </a:prstGeom>
          <a:noFill/>
        </p:spPr>
        <p:txBody>
          <a:bodyPr wrap="square" lIns="91331" tIns="45666" rIns="91331" bIns="45666" rtlCol="0">
            <a:spAutoFit/>
          </a:bodyPr>
          <a:lstStyle/>
          <a:p>
            <a:pPr defTabSz="456656"/>
            <a:r>
              <a:rPr lang="en-US" dirty="0" smtClean="0">
                <a:solidFill>
                  <a:srgbClr val="000000"/>
                </a:solidFill>
                <a:latin typeface="Arial"/>
                <a:ea typeface="ヒラギノ角ゴ ProN W3"/>
                <a:cs typeface="ヒラギノ角ゴ ProN W3"/>
              </a:rPr>
              <a:t>Model</a:t>
            </a:r>
          </a:p>
          <a:p>
            <a:pPr defTabSz="456656"/>
            <a:r>
              <a:rPr lang="en-US" dirty="0">
                <a:solidFill>
                  <a:srgbClr val="000000"/>
                </a:solidFill>
                <a:latin typeface="Arial"/>
                <a:ea typeface="ヒラギノ角ゴ ProN W3"/>
                <a:cs typeface="ヒラギノ角ゴ ProN W3"/>
              </a:rPr>
              <a:t>m</a:t>
            </a:r>
            <a:r>
              <a:rPr lang="en-US" dirty="0" smtClean="0">
                <a:solidFill>
                  <a:srgbClr val="000000"/>
                </a:solidFill>
                <a:latin typeface="Arial"/>
                <a:ea typeface="ヒラギノ角ゴ ProN W3"/>
                <a:cs typeface="ヒラギノ角ゴ ProN W3"/>
              </a:rPr>
              <a:t>alaria incidences</a:t>
            </a:r>
            <a:endParaRPr lang="en-US" dirty="0">
              <a:solidFill>
                <a:srgbClr val="000000"/>
              </a:solidFill>
              <a:latin typeface="Arial"/>
              <a:ea typeface="ヒラギノ角ゴ ProN W3"/>
              <a:cs typeface="ヒラギノ角ゴ ProN W3"/>
            </a:endParaRPr>
          </a:p>
        </p:txBody>
      </p:sp>
      <p:pic>
        <p:nvPicPr>
          <p:cNvPr id="21" name="Picture 20" descr="PastedGraphic-1.png"/>
          <p:cNvPicPr>
            <a:picLocks noChangeAspect="1"/>
          </p:cNvPicPr>
          <p:nvPr/>
        </p:nvPicPr>
        <p:blipFill rotWithShape="1">
          <a:blip r:embed="rId15">
            <a:extLst>
              <a:ext uri="{BEBA8EAE-BF5A-486C-A8C5-ECC9F3942E4B}">
                <a14:imgProps xmlns:a14="http://schemas.microsoft.com/office/drawing/2010/main">
                  <a14:imgLayer r:embed="rId1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18128"/>
          <a:stretch/>
        </p:blipFill>
        <p:spPr>
          <a:xfrm>
            <a:off x="7002240" y="5893457"/>
            <a:ext cx="1883086" cy="791707"/>
          </a:xfrm>
          <a:prstGeom prst="rect">
            <a:avLst/>
          </a:prstGeom>
        </p:spPr>
      </p:pic>
      <p:pic>
        <p:nvPicPr>
          <p:cNvPr id="22" name="Picture 21" descr="precipAnim.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92538" y="2140748"/>
            <a:ext cx="1714500" cy="1324452"/>
          </a:xfrm>
          <a:prstGeom prst="rect">
            <a:avLst/>
          </a:prstGeom>
        </p:spPr>
      </p:pic>
      <p:sp>
        <p:nvSpPr>
          <p:cNvPr id="2" name="TextBox 1"/>
          <p:cNvSpPr txBox="1"/>
          <p:nvPr/>
        </p:nvSpPr>
        <p:spPr>
          <a:xfrm>
            <a:off x="0" y="823918"/>
            <a:ext cx="3155067" cy="461556"/>
          </a:xfrm>
          <a:prstGeom prst="rect">
            <a:avLst/>
          </a:prstGeom>
          <a:noFill/>
          <a:effectLst>
            <a:outerShdw blurRad="76200" dir="13500000" sy="23000" kx="1200000" algn="br" rotWithShape="0">
              <a:prstClr val="black">
                <a:alpha val="20000"/>
              </a:prstClr>
            </a:outerShdw>
          </a:effectLst>
        </p:spPr>
        <p:txBody>
          <a:bodyPr wrap="square" lIns="91331" tIns="45666" rIns="91331" bIns="45666" rtlCol="0">
            <a:spAutoFit/>
          </a:bodyPr>
          <a:lstStyle/>
          <a:p>
            <a:pPr defTabSz="456656"/>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ヒラギノ角ゴ ProN W3"/>
                <a:cs typeface="ヒラギノ角ゴ ProN W3"/>
              </a:rPr>
              <a:t>Application projects</a:t>
            </a:r>
          </a:p>
        </p:txBody>
      </p:sp>
      <p:sp>
        <p:nvSpPr>
          <p:cNvPr id="24" name="Rectangle 25"/>
          <p:cNvSpPr>
            <a:spLocks/>
          </p:cNvSpPr>
          <p:nvPr/>
        </p:nvSpPr>
        <p:spPr bwMode="auto">
          <a:xfrm>
            <a:off x="262159" y="4692815"/>
            <a:ext cx="8623166" cy="322651"/>
          </a:xfrm>
          <a:prstGeom prst="rect">
            <a:avLst/>
          </a:prstGeom>
          <a:solidFill>
            <a:schemeClr val="tx1"/>
          </a:solidFill>
          <a:ln>
            <a:noFill/>
          </a:ln>
          <a:extLst/>
        </p:spPr>
        <p:txBody>
          <a:bodyPr lIns="26753" tIns="26753" rIns="26753" bIns="26753"/>
          <a:lstStyle/>
          <a:p>
            <a:pPr algn="ctr" defTabSz="913321" fontAlgn="base">
              <a:spcBef>
                <a:spcPct val="0"/>
              </a:spcBef>
              <a:spcAft>
                <a:spcPct val="0"/>
              </a:spcAft>
            </a:pPr>
            <a:r>
              <a:rPr lang="en-US" sz="1400" dirty="0">
                <a:solidFill>
                  <a:srgbClr val="000090"/>
                </a:solidFill>
                <a:latin typeface="Arial" charset="0"/>
                <a:ea typeface="ヒラギノ角ゴ ProN W3" charset="0"/>
                <a:cs typeface="ヒラギノ角ゴ ProN W3" charset="0"/>
                <a:sym typeface="Arial" charset="0"/>
              </a:rPr>
              <a:t>U. of Nagasaki, JAMSTEC, U. Tokyo, ACCESS, MRC, CSIR, U. Cape Town, U. Limpopo, DOH… </a:t>
            </a:r>
          </a:p>
        </p:txBody>
      </p:sp>
      <p:pic>
        <p:nvPicPr>
          <p:cNvPr id="26" name="Picture 4" descr="iodelninossta"/>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464859" y="1261580"/>
            <a:ext cx="2248130" cy="117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00636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3" name="Group 22"/>
          <p:cNvGrpSpPr/>
          <p:nvPr/>
        </p:nvGrpSpPr>
        <p:grpSpPr>
          <a:xfrm>
            <a:off x="4317653" y="2561047"/>
            <a:ext cx="2595034" cy="1089840"/>
            <a:chOff x="3610177" y="0"/>
            <a:chExt cx="2040393" cy="952141"/>
          </a:xfrm>
          <a:solidFill>
            <a:srgbClr val="D7E4BD"/>
          </a:solidFill>
          <a:effectLst>
            <a:outerShdw blurRad="50800" dist="38100" dir="2700000">
              <a:srgbClr val="000000">
                <a:alpha val="43000"/>
              </a:srgbClr>
            </a:outerShdw>
          </a:effectLst>
        </p:grpSpPr>
        <p:sp>
          <p:nvSpPr>
            <p:cNvPr id="24" name="Rounded Rectangle 23"/>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Rounded Rectangle 4"/>
            <p:cNvSpPr/>
            <p:nvPr/>
          </p:nvSpPr>
          <p:spPr>
            <a:xfrm>
              <a:off x="3638065" y="27887"/>
              <a:ext cx="2008569" cy="882854"/>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2000" dirty="0">
                  <a:solidFill>
                    <a:prstClr val="black">
                      <a:lumMod val="95000"/>
                      <a:lumOff val="5000"/>
                    </a:prstClr>
                  </a:solidFill>
                  <a:latin typeface="Arial"/>
                  <a:ea typeface="ヒラギノ丸ゴ Pro W4"/>
                  <a:cs typeface="Arial"/>
                </a:rPr>
                <a:t>Disease transmission model</a:t>
              </a:r>
            </a:p>
          </p:txBody>
        </p:sp>
      </p:grpSp>
      <p:grpSp>
        <p:nvGrpSpPr>
          <p:cNvPr id="26" name="Group 25"/>
          <p:cNvGrpSpPr/>
          <p:nvPr/>
        </p:nvGrpSpPr>
        <p:grpSpPr>
          <a:xfrm>
            <a:off x="1928414" y="1320934"/>
            <a:ext cx="2356250" cy="704774"/>
            <a:chOff x="3610177" y="-6785"/>
            <a:chExt cx="2040393" cy="958926"/>
          </a:xfrm>
          <a:solidFill>
            <a:srgbClr val="B9CDE5"/>
          </a:solidFill>
          <a:effectLst>
            <a:outerShdw blurRad="50800" dist="38100" dir="2700000">
              <a:srgbClr val="000000">
                <a:alpha val="43000"/>
              </a:srgbClr>
            </a:outerShdw>
          </a:effectLst>
        </p:grpSpPr>
        <p:sp>
          <p:nvSpPr>
            <p:cNvPr id="27" name="Rounded Rectangle 26"/>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p:cNvSpPr/>
            <p:nvPr/>
          </p:nvSpPr>
          <p:spPr>
            <a:xfrm>
              <a:off x="3638064" y="-6785"/>
              <a:ext cx="1984619" cy="896367"/>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1600" dirty="0">
                  <a:solidFill>
                    <a:prstClr val="black">
                      <a:lumMod val="95000"/>
                      <a:lumOff val="5000"/>
                    </a:prstClr>
                  </a:solidFill>
                  <a:latin typeface="Arial"/>
                  <a:ea typeface="ヒラギノ丸ゴ Pro W4"/>
                  <a:cs typeface="Arial"/>
                </a:rPr>
                <a:t>Regional climate model</a:t>
              </a:r>
            </a:p>
            <a:p>
              <a:pPr algn="ctr" defTabSz="711200">
                <a:lnSpc>
                  <a:spcPct val="90000"/>
                </a:lnSpc>
                <a:spcAft>
                  <a:spcPct val="35000"/>
                </a:spcAft>
                <a:defRPr/>
              </a:pPr>
              <a:r>
                <a:rPr lang="en-US" sz="1600" dirty="0">
                  <a:solidFill>
                    <a:prstClr val="black">
                      <a:lumMod val="95000"/>
                      <a:lumOff val="5000"/>
                    </a:prstClr>
                  </a:solidFill>
                  <a:latin typeface="Arial"/>
                  <a:ea typeface="ヒラギノ丸ゴ Pro W4"/>
                  <a:cs typeface="Arial"/>
                </a:rPr>
                <a:t>(southern Africa) </a:t>
              </a:r>
            </a:p>
          </p:txBody>
        </p:sp>
      </p:grpSp>
      <p:grpSp>
        <p:nvGrpSpPr>
          <p:cNvPr id="78" name="Group 77"/>
          <p:cNvGrpSpPr/>
          <p:nvPr/>
        </p:nvGrpSpPr>
        <p:grpSpPr>
          <a:xfrm>
            <a:off x="3129205" y="5709369"/>
            <a:ext cx="2651929" cy="736954"/>
            <a:chOff x="2352347" y="3885375"/>
            <a:chExt cx="1525890" cy="832378"/>
          </a:xfrm>
          <a:solidFill>
            <a:srgbClr val="FFF2A6"/>
          </a:solidFill>
          <a:effectLst>
            <a:outerShdw blurRad="50800" dist="38100" dir="2700000">
              <a:srgbClr val="000000">
                <a:alpha val="43000"/>
              </a:srgbClr>
            </a:outerShdw>
          </a:effectLst>
        </p:grpSpPr>
        <p:sp>
          <p:nvSpPr>
            <p:cNvPr id="79" name="Rounded Rectangle 78"/>
            <p:cNvSpPr/>
            <p:nvPr/>
          </p:nvSpPr>
          <p:spPr>
            <a:xfrm>
              <a:off x="2352347" y="3885375"/>
              <a:ext cx="1525890" cy="832378"/>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0" name="Rounded Rectangle 5"/>
            <p:cNvSpPr/>
            <p:nvPr/>
          </p:nvSpPr>
          <p:spPr>
            <a:xfrm>
              <a:off x="2376729" y="3885376"/>
              <a:ext cx="1501508" cy="770088"/>
            </a:xfrm>
            <a:prstGeom prst="rect">
              <a:avLst/>
            </a:prstGeom>
            <a:grpFill/>
          </p:spPr>
          <p:style>
            <a:lnRef idx="0">
              <a:scrgbClr r="0" g="0" b="0"/>
            </a:lnRef>
            <a:fillRef idx="0">
              <a:scrgbClr r="0" g="0" b="0"/>
            </a:fillRef>
            <a:effectRef idx="0">
              <a:scrgbClr r="0" g="0" b="0"/>
            </a:effectRef>
            <a:fontRef idx="minor">
              <a:schemeClr val="lt1"/>
            </a:fontRef>
          </p:style>
          <p:txBody>
            <a:bodyPr lIns="41910" tIns="41910" rIns="41910" bIns="41910" spcCol="1270" anchor="ctr"/>
            <a:lstStyle/>
            <a:p>
              <a:pPr algn="ctr" defTabSz="977900">
                <a:lnSpc>
                  <a:spcPct val="90000"/>
                </a:lnSpc>
                <a:spcAft>
                  <a:spcPct val="35000"/>
                </a:spcAft>
                <a:defRPr/>
              </a:pPr>
              <a:r>
                <a:rPr lang="en-US" altLang="ja-JP" sz="2000" dirty="0">
                  <a:solidFill>
                    <a:prstClr val="black">
                      <a:lumMod val="95000"/>
                      <a:lumOff val="5000"/>
                    </a:prstClr>
                  </a:solidFill>
                  <a:latin typeface="Arial"/>
                  <a:ea typeface="ヒラギノ丸ゴ Pro W4"/>
                  <a:cs typeface="Arial"/>
                </a:rPr>
                <a:t>Early Warning systems</a:t>
              </a:r>
              <a:endParaRPr lang="en-US" sz="2000" dirty="0">
                <a:solidFill>
                  <a:prstClr val="black">
                    <a:lumMod val="95000"/>
                    <a:lumOff val="5000"/>
                  </a:prstClr>
                </a:solidFill>
                <a:latin typeface="Arial"/>
                <a:ea typeface="ヒラギノ丸ゴ Pro W4"/>
                <a:cs typeface="Arial"/>
              </a:endParaRPr>
            </a:p>
          </p:txBody>
        </p:sp>
      </p:grpSp>
      <p:grpSp>
        <p:nvGrpSpPr>
          <p:cNvPr id="52" name="Group 51"/>
          <p:cNvGrpSpPr/>
          <p:nvPr/>
        </p:nvGrpSpPr>
        <p:grpSpPr>
          <a:xfrm>
            <a:off x="2125304" y="2542785"/>
            <a:ext cx="1978967" cy="1108107"/>
            <a:chOff x="3610177" y="0"/>
            <a:chExt cx="2040393" cy="952141"/>
          </a:xfrm>
          <a:solidFill>
            <a:schemeClr val="tx2">
              <a:lumMod val="40000"/>
              <a:lumOff val="60000"/>
            </a:schemeClr>
          </a:solidFill>
          <a:effectLst>
            <a:outerShdw blurRad="50800" dist="38100" dir="2700000">
              <a:srgbClr val="000000">
                <a:alpha val="43000"/>
              </a:srgbClr>
            </a:outerShdw>
          </a:effectLst>
        </p:grpSpPr>
        <p:sp>
          <p:nvSpPr>
            <p:cNvPr id="53" name="Rounded Rectangle 52"/>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Rounded Rectangle 4"/>
            <p:cNvSpPr/>
            <p:nvPr/>
          </p:nvSpPr>
          <p:spPr>
            <a:xfrm>
              <a:off x="3702073" y="72451"/>
              <a:ext cx="1865731" cy="83687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2000" dirty="0">
                  <a:solidFill>
                    <a:prstClr val="black">
                      <a:lumMod val="95000"/>
                      <a:lumOff val="5000"/>
                    </a:prstClr>
                  </a:solidFill>
                  <a:latin typeface="Arial"/>
                  <a:ea typeface="ヒラギノ丸ゴ Pro W4"/>
                  <a:cs typeface="Arial"/>
                </a:rPr>
                <a:t>District level climate model </a:t>
              </a:r>
            </a:p>
          </p:txBody>
        </p:sp>
      </p:grpSp>
      <p:grpSp>
        <p:nvGrpSpPr>
          <p:cNvPr id="59" name="Group 58"/>
          <p:cNvGrpSpPr/>
          <p:nvPr/>
        </p:nvGrpSpPr>
        <p:grpSpPr>
          <a:xfrm>
            <a:off x="209111" y="2627103"/>
            <a:ext cx="1328999" cy="880331"/>
            <a:chOff x="3610177" y="0"/>
            <a:chExt cx="2040393" cy="952141"/>
          </a:xfrm>
          <a:solidFill>
            <a:srgbClr val="D7E4BD"/>
          </a:solidFill>
          <a:effectLst>
            <a:outerShdw blurRad="50800" dist="38100" dir="2700000">
              <a:srgbClr val="000000">
                <a:alpha val="43000"/>
              </a:srgbClr>
            </a:outerShdw>
          </a:effectLst>
        </p:grpSpPr>
        <p:sp>
          <p:nvSpPr>
            <p:cNvPr id="61" name="Rounded Rectangle 60"/>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2" name="Rounded Rectangle 4"/>
            <p:cNvSpPr/>
            <p:nvPr/>
          </p:nvSpPr>
          <p:spPr>
            <a:xfrm>
              <a:off x="3638064" y="27887"/>
              <a:ext cx="1984619" cy="896367"/>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1600" dirty="0">
                  <a:solidFill>
                    <a:prstClr val="black">
                      <a:lumMod val="95000"/>
                      <a:lumOff val="5000"/>
                    </a:prstClr>
                  </a:solidFill>
                  <a:latin typeface="Arial"/>
                  <a:ea typeface="ヒラギノ丸ゴ Pro W4"/>
                  <a:cs typeface="Arial"/>
                </a:rPr>
                <a:t>Weather data</a:t>
              </a:r>
            </a:p>
          </p:txBody>
        </p:sp>
      </p:grpSp>
      <p:sp>
        <p:nvSpPr>
          <p:cNvPr id="63" name="Left Arrow 62"/>
          <p:cNvSpPr/>
          <p:nvPr/>
        </p:nvSpPr>
        <p:spPr>
          <a:xfrm rot="10800000">
            <a:off x="1608138" y="2936408"/>
            <a:ext cx="496887" cy="368300"/>
          </a:xfrm>
          <a:prstGeom prst="leftArrow">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sp>
        <p:nvSpPr>
          <p:cNvPr id="68" name="TextBox 67"/>
          <p:cNvSpPr txBox="1"/>
          <p:nvPr/>
        </p:nvSpPr>
        <p:spPr>
          <a:xfrm>
            <a:off x="1098551" y="3789899"/>
            <a:ext cx="1233487" cy="338138"/>
          </a:xfrm>
          <a:prstGeom prst="rect">
            <a:avLst/>
          </a:prstGeom>
          <a:noFill/>
        </p:spPr>
        <p:txBody>
          <a:bodyPr wrap="none">
            <a:spAutoFit/>
          </a:bodyPr>
          <a:lstStyle/>
          <a:p>
            <a:pPr>
              <a:defRPr/>
            </a:pPr>
            <a:r>
              <a:rPr lang="en-US" altLang="ja-JP" sz="1600" dirty="0">
                <a:solidFill>
                  <a:srgbClr val="FFFF00"/>
                </a:solidFill>
                <a:latin typeface="Arial"/>
                <a:ea typeface="ＭＳ Ｐゴシック"/>
                <a:cs typeface="Arial"/>
              </a:rPr>
              <a:t>Refinement</a:t>
            </a:r>
            <a:endParaRPr lang="en-US" sz="1600" dirty="0">
              <a:solidFill>
                <a:srgbClr val="FFFF00"/>
              </a:solidFill>
              <a:latin typeface="Arial"/>
              <a:cs typeface="Arial"/>
            </a:endParaRPr>
          </a:p>
        </p:txBody>
      </p:sp>
      <p:grpSp>
        <p:nvGrpSpPr>
          <p:cNvPr id="70" name="Group 69"/>
          <p:cNvGrpSpPr/>
          <p:nvPr/>
        </p:nvGrpSpPr>
        <p:grpSpPr>
          <a:xfrm>
            <a:off x="7524649" y="2627097"/>
            <a:ext cx="1444155" cy="978706"/>
            <a:chOff x="3610177" y="0"/>
            <a:chExt cx="2040393" cy="952141"/>
          </a:xfrm>
          <a:solidFill>
            <a:schemeClr val="accent3">
              <a:lumMod val="40000"/>
              <a:lumOff val="60000"/>
            </a:schemeClr>
          </a:solidFill>
          <a:effectLst>
            <a:outerShdw blurRad="50800" dist="38100" dir="2700000">
              <a:srgbClr val="000000">
                <a:alpha val="43000"/>
              </a:srgbClr>
            </a:outerShdw>
          </a:effectLst>
        </p:grpSpPr>
        <p:sp>
          <p:nvSpPr>
            <p:cNvPr id="71" name="Rounded Rectangle 70"/>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2" name="Rounded Rectangle 4"/>
            <p:cNvSpPr/>
            <p:nvPr/>
          </p:nvSpPr>
          <p:spPr>
            <a:xfrm>
              <a:off x="3638064" y="27887"/>
              <a:ext cx="1984619" cy="896367"/>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1600" dirty="0">
                  <a:solidFill>
                    <a:prstClr val="black">
                      <a:lumMod val="95000"/>
                      <a:lumOff val="5000"/>
                    </a:prstClr>
                  </a:solidFill>
                  <a:latin typeface="Arial"/>
                  <a:ea typeface="ヒラギノ丸ゴ Pro W4"/>
                  <a:cs typeface="Arial"/>
                </a:rPr>
                <a:t>Disease surveillance systems</a:t>
              </a:r>
            </a:p>
          </p:txBody>
        </p:sp>
      </p:grpSp>
      <p:sp>
        <p:nvSpPr>
          <p:cNvPr id="81" name="TextBox 80"/>
          <p:cNvSpPr txBox="1"/>
          <p:nvPr/>
        </p:nvSpPr>
        <p:spPr>
          <a:xfrm>
            <a:off x="1608138" y="2150294"/>
            <a:ext cx="1343638" cy="338554"/>
          </a:xfrm>
          <a:prstGeom prst="rect">
            <a:avLst/>
          </a:prstGeom>
          <a:noFill/>
        </p:spPr>
        <p:txBody>
          <a:bodyPr wrap="none">
            <a:spAutoFit/>
          </a:bodyPr>
          <a:lstStyle/>
          <a:p>
            <a:pPr>
              <a:defRPr/>
            </a:pPr>
            <a:r>
              <a:rPr lang="en-US" altLang="ja-JP" sz="1600" dirty="0" smtClean="0">
                <a:solidFill>
                  <a:srgbClr val="FFFF00"/>
                </a:solidFill>
                <a:latin typeface="Arial"/>
                <a:ea typeface="ＭＳ Ｐゴシック"/>
                <a:cs typeface="Arial"/>
              </a:rPr>
              <a:t>Downscaling</a:t>
            </a:r>
            <a:endParaRPr lang="en-US" sz="1600" dirty="0">
              <a:solidFill>
                <a:srgbClr val="FFFF00"/>
              </a:solidFill>
              <a:latin typeface="Arial"/>
              <a:cs typeface="Arial"/>
            </a:endParaRPr>
          </a:p>
        </p:txBody>
      </p:sp>
      <p:sp>
        <p:nvSpPr>
          <p:cNvPr id="90" name="TextBox 89"/>
          <p:cNvSpPr txBox="1"/>
          <p:nvPr/>
        </p:nvSpPr>
        <p:spPr>
          <a:xfrm>
            <a:off x="6812929" y="2297059"/>
            <a:ext cx="1233487" cy="338138"/>
          </a:xfrm>
          <a:prstGeom prst="rect">
            <a:avLst/>
          </a:prstGeom>
          <a:noFill/>
        </p:spPr>
        <p:txBody>
          <a:bodyPr wrap="none">
            <a:spAutoFit/>
          </a:bodyPr>
          <a:lstStyle/>
          <a:p>
            <a:pPr>
              <a:defRPr/>
            </a:pPr>
            <a:r>
              <a:rPr lang="en-US" altLang="ja-JP" sz="1600" dirty="0">
                <a:solidFill>
                  <a:srgbClr val="FFFF00"/>
                </a:solidFill>
                <a:latin typeface="Arial"/>
                <a:ea typeface="ＭＳ Ｐゴシック"/>
                <a:cs typeface="Arial"/>
              </a:rPr>
              <a:t>Refinement</a:t>
            </a:r>
            <a:endParaRPr lang="en-US" sz="1600" dirty="0">
              <a:solidFill>
                <a:srgbClr val="FFFF00"/>
              </a:solidFill>
              <a:latin typeface="Arial"/>
              <a:cs typeface="Arial"/>
            </a:endParaRPr>
          </a:p>
        </p:txBody>
      </p:sp>
      <p:sp>
        <p:nvSpPr>
          <p:cNvPr id="91" name="Left Arrow 90"/>
          <p:cNvSpPr/>
          <p:nvPr/>
        </p:nvSpPr>
        <p:spPr>
          <a:xfrm rot="18537217">
            <a:off x="5364163" y="3871445"/>
            <a:ext cx="463550" cy="323850"/>
          </a:xfrm>
          <a:prstGeom prst="leftArrow">
            <a:avLst/>
          </a:prstGeom>
          <a:solidFill>
            <a:srgbClr val="CCFFCC"/>
          </a:solidFill>
          <a:ln>
            <a:solidFill>
              <a:srgbClr val="17375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sp>
        <p:nvSpPr>
          <p:cNvPr id="93" name="Left Arrow 92"/>
          <p:cNvSpPr/>
          <p:nvPr/>
        </p:nvSpPr>
        <p:spPr>
          <a:xfrm rot="3062783" flipH="1">
            <a:off x="2932906" y="3797627"/>
            <a:ext cx="465137" cy="323850"/>
          </a:xfrm>
          <a:prstGeom prst="leftArrow">
            <a:avLst/>
          </a:prstGeom>
          <a:solidFill>
            <a:srgbClr val="CCFFCC"/>
          </a:solidFill>
          <a:ln>
            <a:solidFill>
              <a:srgbClr val="17375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sp>
        <p:nvSpPr>
          <p:cNvPr id="94" name="Down Arrow 93"/>
          <p:cNvSpPr/>
          <p:nvPr/>
        </p:nvSpPr>
        <p:spPr>
          <a:xfrm>
            <a:off x="2827338" y="2122020"/>
            <a:ext cx="611187" cy="396875"/>
          </a:xfrm>
          <a:prstGeom prst="downArrow">
            <a:avLst/>
          </a:prstGeom>
          <a:solidFill>
            <a:srgbClr val="CCFFC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sp>
        <p:nvSpPr>
          <p:cNvPr id="120" name="Down Arrow 119"/>
          <p:cNvSpPr/>
          <p:nvPr/>
        </p:nvSpPr>
        <p:spPr>
          <a:xfrm>
            <a:off x="4192588" y="5031908"/>
            <a:ext cx="609600" cy="539750"/>
          </a:xfrm>
          <a:prstGeom prst="downArrow">
            <a:avLst/>
          </a:prstGeom>
          <a:solidFill>
            <a:srgbClr val="CCFFCC"/>
          </a:solidFill>
          <a:ln>
            <a:solidFill>
              <a:srgbClr val="17375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grpSp>
        <p:nvGrpSpPr>
          <p:cNvPr id="122" name="Group 121"/>
          <p:cNvGrpSpPr/>
          <p:nvPr/>
        </p:nvGrpSpPr>
        <p:grpSpPr>
          <a:xfrm>
            <a:off x="2781902" y="4257709"/>
            <a:ext cx="3262878" cy="526213"/>
            <a:chOff x="3610177" y="0"/>
            <a:chExt cx="2040393" cy="952141"/>
          </a:xfrm>
          <a:solidFill>
            <a:srgbClr val="FCD5B5"/>
          </a:solidFill>
          <a:effectLst>
            <a:outerShdw blurRad="50800" dist="38100" dir="2700000">
              <a:srgbClr val="000000">
                <a:alpha val="43000"/>
              </a:srgbClr>
            </a:outerShdw>
          </a:effectLst>
        </p:grpSpPr>
        <p:sp>
          <p:nvSpPr>
            <p:cNvPr id="123" name="Rounded Rectangle 122"/>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4" name="Rounded Rectangle 4"/>
            <p:cNvSpPr/>
            <p:nvPr/>
          </p:nvSpPr>
          <p:spPr>
            <a:xfrm>
              <a:off x="3638065" y="27887"/>
              <a:ext cx="2008569" cy="882854"/>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2000" dirty="0">
                  <a:solidFill>
                    <a:prstClr val="black">
                      <a:lumMod val="95000"/>
                      <a:lumOff val="5000"/>
                    </a:prstClr>
                  </a:solidFill>
                  <a:latin typeface="Arial"/>
                  <a:ea typeface="ヒラギノ丸ゴ Pro W4"/>
                  <a:cs typeface="Arial"/>
                </a:rPr>
                <a:t>Disease prediction model</a:t>
              </a:r>
            </a:p>
          </p:txBody>
        </p:sp>
      </p:grpSp>
      <p:sp>
        <p:nvSpPr>
          <p:cNvPr id="128" name="Left Arrow 127"/>
          <p:cNvSpPr/>
          <p:nvPr/>
        </p:nvSpPr>
        <p:spPr>
          <a:xfrm rot="10800000" flipH="1">
            <a:off x="6973888" y="2936408"/>
            <a:ext cx="496887" cy="368300"/>
          </a:xfrm>
          <a:prstGeom prst="leftArrow">
            <a:avLst/>
          </a:prstGeom>
          <a:solidFill>
            <a:srgbClr val="CCFF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grpSp>
        <p:nvGrpSpPr>
          <p:cNvPr id="38" name="Group 37"/>
          <p:cNvGrpSpPr/>
          <p:nvPr/>
        </p:nvGrpSpPr>
        <p:grpSpPr>
          <a:xfrm>
            <a:off x="7544388" y="1162046"/>
            <a:ext cx="1328999" cy="880331"/>
            <a:chOff x="3610177" y="0"/>
            <a:chExt cx="2040393" cy="952141"/>
          </a:xfrm>
          <a:solidFill>
            <a:srgbClr val="D7E4BD"/>
          </a:solidFill>
          <a:effectLst>
            <a:outerShdw blurRad="50800" dist="38100" dir="2700000">
              <a:srgbClr val="000000">
                <a:alpha val="43000"/>
              </a:srgbClr>
            </a:outerShdw>
          </a:effectLst>
        </p:grpSpPr>
        <p:sp>
          <p:nvSpPr>
            <p:cNvPr id="39" name="Rounded Rectangle 38"/>
            <p:cNvSpPr/>
            <p:nvPr/>
          </p:nvSpPr>
          <p:spPr>
            <a:xfrm>
              <a:off x="3610177" y="0"/>
              <a:ext cx="2040393" cy="95214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0" name="Rounded Rectangle 4"/>
            <p:cNvSpPr/>
            <p:nvPr/>
          </p:nvSpPr>
          <p:spPr>
            <a:xfrm>
              <a:off x="3638064" y="27887"/>
              <a:ext cx="1984619" cy="896367"/>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711200">
                <a:lnSpc>
                  <a:spcPct val="90000"/>
                </a:lnSpc>
                <a:spcAft>
                  <a:spcPct val="35000"/>
                </a:spcAft>
                <a:defRPr/>
              </a:pPr>
              <a:r>
                <a:rPr lang="en-US" sz="1600" dirty="0" smtClean="0">
                  <a:solidFill>
                    <a:prstClr val="black">
                      <a:lumMod val="95000"/>
                      <a:lumOff val="5000"/>
                    </a:prstClr>
                  </a:solidFill>
                  <a:latin typeface="Arial"/>
                  <a:ea typeface="ヒラギノ丸ゴ Pro W4"/>
                  <a:cs typeface="Arial"/>
                </a:rPr>
                <a:t>Weather and climate information</a:t>
              </a:r>
              <a:endParaRPr lang="en-US" sz="1600" dirty="0">
                <a:solidFill>
                  <a:prstClr val="black">
                    <a:lumMod val="95000"/>
                    <a:lumOff val="5000"/>
                  </a:prstClr>
                </a:solidFill>
                <a:latin typeface="Arial"/>
                <a:ea typeface="ヒラギノ丸ゴ Pro W4"/>
                <a:cs typeface="Arial"/>
              </a:endParaRPr>
            </a:p>
          </p:txBody>
        </p:sp>
      </p:grpSp>
      <p:sp>
        <p:nvSpPr>
          <p:cNvPr id="41" name="Left Arrow 40"/>
          <p:cNvSpPr/>
          <p:nvPr/>
        </p:nvSpPr>
        <p:spPr>
          <a:xfrm rot="18537217">
            <a:off x="6465094" y="1795789"/>
            <a:ext cx="1136650" cy="274638"/>
          </a:xfrm>
          <a:prstGeom prst="leftArrow">
            <a:avLst/>
          </a:prstGeom>
          <a:solidFill>
            <a:srgbClr val="CCFF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solidFill>
                <a:prstClr val="white"/>
              </a:solidFill>
              <a:latin typeface="Arial"/>
              <a:cs typeface="Arial"/>
            </a:endParaRPr>
          </a:p>
        </p:txBody>
      </p:sp>
      <p:sp>
        <p:nvSpPr>
          <p:cNvPr id="42" name="TextBox 41"/>
          <p:cNvSpPr txBox="1"/>
          <p:nvPr/>
        </p:nvSpPr>
        <p:spPr>
          <a:xfrm>
            <a:off x="6459538" y="4761042"/>
            <a:ext cx="2619375" cy="2154436"/>
          </a:xfrm>
          <a:prstGeom prst="rect">
            <a:avLst/>
          </a:prstGeom>
          <a:noFill/>
        </p:spPr>
        <p:txBody>
          <a:bodyPr>
            <a:spAutoFit/>
          </a:bodyPr>
          <a:lstStyle/>
          <a:p>
            <a:pPr>
              <a:defRPr/>
            </a:pPr>
            <a:r>
              <a:rPr lang="en-US" altLang="ja-JP" sz="1200" dirty="0">
                <a:solidFill>
                  <a:srgbClr val="FFFF00"/>
                </a:solidFill>
                <a:latin typeface="Arial"/>
                <a:ea typeface="ＭＳ Ｐゴシック"/>
                <a:cs typeface="Arial"/>
              </a:rPr>
              <a:t>ACCESS: </a:t>
            </a:r>
            <a:r>
              <a:rPr lang="en-US" altLang="ja-JP" sz="1200" dirty="0">
                <a:solidFill>
                  <a:schemeClr val="bg1"/>
                </a:solidFill>
                <a:latin typeface="Arial"/>
                <a:ea typeface="ＭＳ Ｐゴシック"/>
                <a:cs typeface="Arial"/>
              </a:rPr>
              <a:t>Applied Center for </a:t>
            </a:r>
          </a:p>
          <a:p>
            <a:pPr>
              <a:defRPr/>
            </a:pPr>
            <a:r>
              <a:rPr lang="en-US" altLang="ja-JP" sz="1200" dirty="0">
                <a:solidFill>
                  <a:schemeClr val="bg1"/>
                </a:solidFill>
                <a:latin typeface="Arial"/>
                <a:ea typeface="ＭＳ Ｐゴシック"/>
                <a:cs typeface="Arial"/>
              </a:rPr>
              <a:t>Climate &amp; Earth System Science</a:t>
            </a:r>
          </a:p>
          <a:p>
            <a:pPr>
              <a:defRPr/>
            </a:pPr>
            <a:r>
              <a:rPr lang="en-US" altLang="ja-JP" sz="1200" dirty="0" smtClean="0">
                <a:solidFill>
                  <a:srgbClr val="FFFF00"/>
                </a:solidFill>
                <a:latin typeface="Arial"/>
                <a:ea typeface="ＭＳ Ｐゴシック"/>
                <a:cs typeface="Arial"/>
              </a:rPr>
              <a:t>CSIR, SAWS, UP, UV, UL,UWC</a:t>
            </a:r>
          </a:p>
          <a:p>
            <a:pPr>
              <a:defRPr/>
            </a:pPr>
            <a:r>
              <a:rPr lang="en-US" altLang="ja-JP" sz="1200" dirty="0" smtClean="0">
                <a:solidFill>
                  <a:srgbClr val="FFFF00"/>
                </a:solidFill>
                <a:latin typeface="Arial"/>
                <a:ea typeface="ＭＳ Ｐゴシック"/>
                <a:cs typeface="Arial"/>
              </a:rPr>
              <a:t>JAMSTEC</a:t>
            </a:r>
            <a:r>
              <a:rPr lang="en-US" altLang="ja-JP" sz="1200" dirty="0" smtClean="0">
                <a:solidFill>
                  <a:srgbClr val="C00000"/>
                </a:solidFill>
                <a:latin typeface="Arial"/>
                <a:ea typeface="ＭＳ Ｐゴシック"/>
                <a:cs typeface="Arial"/>
              </a:rPr>
              <a:t>: </a:t>
            </a:r>
            <a:r>
              <a:rPr lang="en-US" altLang="ja-JP" sz="1200" dirty="0" smtClean="0">
                <a:solidFill>
                  <a:schemeClr val="bg1"/>
                </a:solidFill>
                <a:latin typeface="Arial"/>
                <a:ea typeface="ＭＳ Ｐゴシック"/>
                <a:cs typeface="Arial"/>
              </a:rPr>
              <a:t>Japan Agency for Marine-</a:t>
            </a:r>
          </a:p>
          <a:p>
            <a:pPr>
              <a:defRPr/>
            </a:pPr>
            <a:r>
              <a:rPr lang="en-US" altLang="ja-JP" sz="1200" dirty="0" smtClean="0">
                <a:solidFill>
                  <a:schemeClr val="bg1"/>
                </a:solidFill>
                <a:latin typeface="Arial"/>
                <a:ea typeface="ＭＳ Ｐゴシック"/>
                <a:cs typeface="Arial"/>
              </a:rPr>
              <a:t>Earth </a:t>
            </a:r>
            <a:r>
              <a:rPr lang="en-US" altLang="ja-JP" sz="1200" dirty="0">
                <a:solidFill>
                  <a:schemeClr val="bg1"/>
                </a:solidFill>
                <a:latin typeface="Arial"/>
                <a:ea typeface="ＭＳ Ｐゴシック"/>
                <a:cs typeface="Arial"/>
              </a:rPr>
              <a:t>Science and Technology</a:t>
            </a:r>
          </a:p>
          <a:p>
            <a:pPr>
              <a:defRPr/>
            </a:pPr>
            <a:r>
              <a:rPr lang="en-US" altLang="ja-JP" sz="1200" dirty="0">
                <a:solidFill>
                  <a:srgbClr val="FFFF00"/>
                </a:solidFill>
                <a:latin typeface="Arial"/>
                <a:ea typeface="ＭＳ Ｐゴシック"/>
                <a:cs typeface="Arial"/>
              </a:rPr>
              <a:t>MRC</a:t>
            </a:r>
            <a:r>
              <a:rPr lang="en-US" altLang="ja-JP" sz="1200" dirty="0">
                <a:solidFill>
                  <a:srgbClr val="C00000"/>
                </a:solidFill>
                <a:latin typeface="Arial"/>
                <a:ea typeface="ＭＳ Ｐゴシック"/>
                <a:cs typeface="Arial"/>
              </a:rPr>
              <a:t>: </a:t>
            </a:r>
            <a:r>
              <a:rPr lang="en-US" altLang="ja-JP" sz="1200" dirty="0">
                <a:solidFill>
                  <a:schemeClr val="bg1"/>
                </a:solidFill>
                <a:latin typeface="Arial"/>
                <a:ea typeface="ＭＳ Ｐゴシック"/>
                <a:cs typeface="Arial"/>
              </a:rPr>
              <a:t>South African Medical </a:t>
            </a:r>
          </a:p>
          <a:p>
            <a:pPr>
              <a:defRPr/>
            </a:pPr>
            <a:r>
              <a:rPr lang="en-US" altLang="ja-JP" sz="1200" dirty="0">
                <a:solidFill>
                  <a:schemeClr val="bg1"/>
                </a:solidFill>
                <a:latin typeface="Arial"/>
                <a:ea typeface="ＭＳ Ｐゴシック"/>
                <a:cs typeface="Arial"/>
              </a:rPr>
              <a:t>Research Council</a:t>
            </a:r>
          </a:p>
          <a:p>
            <a:pPr>
              <a:defRPr/>
            </a:pPr>
            <a:r>
              <a:rPr lang="en-US" altLang="ja-JP" sz="1200" dirty="0">
                <a:solidFill>
                  <a:srgbClr val="FFFF00"/>
                </a:solidFill>
                <a:latin typeface="Arial"/>
                <a:ea typeface="ＭＳ Ｐゴシック"/>
                <a:cs typeface="Arial"/>
              </a:rPr>
              <a:t>NEKKEN</a:t>
            </a:r>
            <a:r>
              <a:rPr lang="en-US" altLang="ja-JP" sz="1200" dirty="0">
                <a:solidFill>
                  <a:srgbClr val="C00000"/>
                </a:solidFill>
                <a:latin typeface="Arial"/>
                <a:ea typeface="ＭＳ Ｐゴシック"/>
                <a:cs typeface="Arial"/>
              </a:rPr>
              <a:t>: </a:t>
            </a:r>
            <a:r>
              <a:rPr lang="en-US" altLang="ja-JP" sz="1200" dirty="0">
                <a:solidFill>
                  <a:schemeClr val="bg1"/>
                </a:solidFill>
                <a:latin typeface="Arial"/>
                <a:ea typeface="ＭＳ Ｐゴシック"/>
                <a:cs typeface="Arial"/>
              </a:rPr>
              <a:t>Institute of Tropical </a:t>
            </a:r>
          </a:p>
          <a:p>
            <a:pPr>
              <a:defRPr/>
            </a:pPr>
            <a:r>
              <a:rPr lang="en-US" sz="1200" dirty="0">
                <a:solidFill>
                  <a:schemeClr val="bg1"/>
                </a:solidFill>
                <a:latin typeface="Arial"/>
                <a:cs typeface="Arial"/>
              </a:rPr>
              <a:t>Medicine, Nagasaki University</a:t>
            </a:r>
          </a:p>
          <a:p>
            <a:pPr>
              <a:defRPr/>
            </a:pPr>
            <a:endParaRPr lang="en-US" sz="1400" dirty="0">
              <a:solidFill>
                <a:schemeClr val="bg1"/>
              </a:solidFill>
              <a:latin typeface="Arial"/>
              <a:cs typeface="Arial"/>
            </a:endParaRPr>
          </a:p>
        </p:txBody>
      </p:sp>
      <p:sp>
        <p:nvSpPr>
          <p:cNvPr id="43" name="TextBox 42"/>
          <p:cNvSpPr txBox="1"/>
          <p:nvPr/>
        </p:nvSpPr>
        <p:spPr>
          <a:xfrm>
            <a:off x="1985346" y="948329"/>
            <a:ext cx="2276585" cy="338554"/>
          </a:xfrm>
          <a:prstGeom prst="rect">
            <a:avLst/>
          </a:prstGeom>
          <a:noFill/>
          <a:ln>
            <a:solidFill>
              <a:srgbClr val="FF6600"/>
            </a:solidFill>
          </a:ln>
        </p:spPr>
        <p:txBody>
          <a:bodyPr wrap="none">
            <a:spAutoFit/>
          </a:bodyPr>
          <a:lstStyle/>
          <a:p>
            <a:pPr>
              <a:defRPr/>
            </a:pPr>
            <a:r>
              <a:rPr lang="en-US" sz="1600" b="1" dirty="0">
                <a:solidFill>
                  <a:schemeClr val="bg1"/>
                </a:solidFill>
                <a:latin typeface="Arial"/>
                <a:cs typeface="Arial"/>
              </a:rPr>
              <a:t>ACCESS &amp; JAMSTEC</a:t>
            </a:r>
          </a:p>
        </p:txBody>
      </p:sp>
      <p:sp>
        <p:nvSpPr>
          <p:cNvPr id="44" name="TextBox 43"/>
          <p:cNvSpPr txBox="1"/>
          <p:nvPr/>
        </p:nvSpPr>
        <p:spPr>
          <a:xfrm>
            <a:off x="4317653" y="2185520"/>
            <a:ext cx="2300630" cy="338554"/>
          </a:xfrm>
          <a:prstGeom prst="rect">
            <a:avLst/>
          </a:prstGeom>
          <a:noFill/>
          <a:ln>
            <a:solidFill>
              <a:srgbClr val="FF6600"/>
            </a:solidFill>
          </a:ln>
        </p:spPr>
        <p:txBody>
          <a:bodyPr wrap="none">
            <a:spAutoFit/>
          </a:bodyPr>
          <a:lstStyle/>
          <a:p>
            <a:pPr>
              <a:defRPr/>
            </a:pPr>
            <a:r>
              <a:rPr lang="en-US" sz="1600" dirty="0" smtClean="0">
                <a:solidFill>
                  <a:schemeClr val="bg1"/>
                </a:solidFill>
                <a:latin typeface="Arial"/>
                <a:cs typeface="Arial"/>
              </a:rPr>
              <a:t>NEKKEN-MRC </a:t>
            </a:r>
            <a:r>
              <a:rPr lang="en-US" sz="1600" dirty="0">
                <a:solidFill>
                  <a:schemeClr val="bg1"/>
                </a:solidFill>
                <a:latin typeface="Arial"/>
                <a:cs typeface="Arial"/>
              </a:rPr>
              <a:t>&amp; </a:t>
            </a:r>
            <a:r>
              <a:rPr lang="en-US" sz="1600" dirty="0" smtClean="0">
                <a:solidFill>
                  <a:schemeClr val="bg1"/>
                </a:solidFill>
                <a:latin typeface="Arial"/>
                <a:cs typeface="Arial"/>
              </a:rPr>
              <a:t>UWC</a:t>
            </a:r>
            <a:endParaRPr lang="en-US" sz="1600" dirty="0">
              <a:solidFill>
                <a:schemeClr val="bg1"/>
              </a:solidFill>
              <a:latin typeface="Arial"/>
              <a:cs typeface="Arial"/>
            </a:endParaRPr>
          </a:p>
        </p:txBody>
      </p:sp>
      <p:sp>
        <p:nvSpPr>
          <p:cNvPr id="45" name="TextBox 44"/>
          <p:cNvSpPr txBox="1"/>
          <p:nvPr/>
        </p:nvSpPr>
        <p:spPr>
          <a:xfrm>
            <a:off x="4192588" y="3863701"/>
            <a:ext cx="544513" cy="338138"/>
          </a:xfrm>
          <a:prstGeom prst="rect">
            <a:avLst/>
          </a:prstGeom>
          <a:noFill/>
          <a:ln>
            <a:solidFill>
              <a:srgbClr val="FF6600"/>
            </a:solidFill>
          </a:ln>
        </p:spPr>
        <p:txBody>
          <a:bodyPr wrap="none">
            <a:spAutoFit/>
          </a:bodyPr>
          <a:lstStyle/>
          <a:p>
            <a:pPr>
              <a:defRPr/>
            </a:pPr>
            <a:r>
              <a:rPr lang="en-US" sz="1600" dirty="0">
                <a:solidFill>
                  <a:schemeClr val="bg1"/>
                </a:solidFill>
                <a:latin typeface="Arial"/>
                <a:cs typeface="Arial"/>
              </a:rPr>
              <a:t>ALL</a:t>
            </a:r>
          </a:p>
        </p:txBody>
      </p:sp>
      <p:sp>
        <p:nvSpPr>
          <p:cNvPr id="47" name="TextBox 46"/>
          <p:cNvSpPr txBox="1"/>
          <p:nvPr/>
        </p:nvSpPr>
        <p:spPr>
          <a:xfrm>
            <a:off x="7996282" y="2270451"/>
            <a:ext cx="652463" cy="338138"/>
          </a:xfrm>
          <a:prstGeom prst="rect">
            <a:avLst/>
          </a:prstGeom>
          <a:noFill/>
          <a:ln>
            <a:solidFill>
              <a:srgbClr val="FF6600"/>
            </a:solidFill>
          </a:ln>
        </p:spPr>
        <p:txBody>
          <a:bodyPr wrap="none">
            <a:spAutoFit/>
          </a:bodyPr>
          <a:lstStyle/>
          <a:p>
            <a:pPr>
              <a:defRPr/>
            </a:pPr>
            <a:r>
              <a:rPr lang="en-US" sz="1600" dirty="0">
                <a:solidFill>
                  <a:schemeClr val="bg1"/>
                </a:solidFill>
                <a:latin typeface="Arial"/>
                <a:cs typeface="Arial"/>
              </a:rPr>
              <a:t>MRC</a:t>
            </a:r>
          </a:p>
        </p:txBody>
      </p:sp>
      <p:sp>
        <p:nvSpPr>
          <p:cNvPr id="48" name="TextBox 47"/>
          <p:cNvSpPr txBox="1"/>
          <p:nvPr/>
        </p:nvSpPr>
        <p:spPr>
          <a:xfrm>
            <a:off x="6713161" y="811579"/>
            <a:ext cx="2365752" cy="338554"/>
          </a:xfrm>
          <a:prstGeom prst="rect">
            <a:avLst/>
          </a:prstGeom>
          <a:noFill/>
          <a:ln>
            <a:solidFill>
              <a:srgbClr val="FF6600"/>
            </a:solidFill>
          </a:ln>
        </p:spPr>
        <p:txBody>
          <a:bodyPr wrap="none">
            <a:spAutoFit/>
          </a:bodyPr>
          <a:lstStyle/>
          <a:p>
            <a:pPr>
              <a:defRPr/>
            </a:pPr>
            <a:r>
              <a:rPr lang="en-US" sz="1600" dirty="0" smtClean="0">
                <a:solidFill>
                  <a:schemeClr val="bg1"/>
                </a:solidFill>
                <a:latin typeface="Arial"/>
                <a:cs typeface="Arial"/>
              </a:rPr>
              <a:t>JAMSTEC-CSIR-SAWS</a:t>
            </a:r>
            <a:endParaRPr lang="en-US" sz="1600" dirty="0">
              <a:solidFill>
                <a:schemeClr val="bg1"/>
              </a:solidFill>
              <a:latin typeface="Arial"/>
              <a:cs typeface="Arial"/>
            </a:endParaRPr>
          </a:p>
        </p:txBody>
      </p:sp>
      <p:pic>
        <p:nvPicPr>
          <p:cNvPr id="2140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48663"/>
            <a:ext cx="2209800" cy="263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TextBox 45"/>
          <p:cNvSpPr txBox="1"/>
          <p:nvPr/>
        </p:nvSpPr>
        <p:spPr>
          <a:xfrm>
            <a:off x="0" y="-43429"/>
            <a:ext cx="9144000" cy="830997"/>
          </a:xfrm>
          <a:prstGeom prst="rect">
            <a:avLst/>
          </a:prstGeom>
          <a:solidFill>
            <a:srgbClr val="19194D"/>
          </a:solidFill>
        </p:spPr>
        <p:txBody>
          <a:bodyPr>
            <a:spAutoFit/>
          </a:bodyPr>
          <a:lstStyle/>
          <a:p>
            <a:pPr algn="ctr" defTabSz="456656" eaLnBrk="0" hangingPunct="0">
              <a:defRPr/>
            </a:pPr>
            <a:r>
              <a:rPr lang="en-US" sz="2400" b="1" dirty="0">
                <a:solidFill>
                  <a:prstClr val="white"/>
                </a:solidFill>
                <a:latin typeface="Calibri"/>
              </a:rPr>
              <a:t>A new </a:t>
            </a:r>
            <a:r>
              <a:rPr lang="en-US" sz="2400" b="1" dirty="0" smtClean="0">
                <a:solidFill>
                  <a:prstClr val="white"/>
                </a:solidFill>
                <a:latin typeface="Calibri"/>
              </a:rPr>
              <a:t>SATREPS project to </a:t>
            </a:r>
            <a:r>
              <a:rPr lang="en-US" sz="2400" dirty="0" smtClean="0">
                <a:solidFill>
                  <a:prstClr val="white"/>
                </a:solidFill>
                <a:latin typeface="Calibri"/>
              </a:rPr>
              <a:t>establish </a:t>
            </a:r>
            <a:r>
              <a:rPr lang="en-US" sz="2400" dirty="0">
                <a:solidFill>
                  <a:prstClr val="white"/>
                </a:solidFill>
                <a:latin typeface="Calibri"/>
              </a:rPr>
              <a:t>a climate-based early warning system for the infectious </a:t>
            </a:r>
            <a:r>
              <a:rPr lang="en-US" sz="2400" dirty="0" smtClean="0">
                <a:solidFill>
                  <a:prstClr val="white"/>
                </a:solidFill>
                <a:latin typeface="Calibri"/>
              </a:rPr>
              <a:t>diseases in southern Africa</a:t>
            </a:r>
            <a:r>
              <a:rPr lang="en-US" sz="2400" b="1" dirty="0" smtClean="0">
                <a:solidFill>
                  <a:prstClr val="white"/>
                </a:solidFill>
                <a:latin typeface="Calibri"/>
              </a:rPr>
              <a:t>  (</a:t>
            </a:r>
            <a:r>
              <a:rPr lang="en-US" sz="2400" b="1" dirty="0" err="1" smtClean="0">
                <a:solidFill>
                  <a:prstClr val="white"/>
                </a:solidFill>
                <a:latin typeface="Calibri"/>
              </a:rPr>
              <a:t>iDEWS</a:t>
            </a:r>
            <a:r>
              <a:rPr lang="en-US" sz="2400" b="1" dirty="0" smtClean="0">
                <a:solidFill>
                  <a:prstClr val="white"/>
                </a:solidFill>
                <a:latin typeface="Calibri"/>
              </a:rPr>
              <a:t>)</a:t>
            </a:r>
            <a:endParaRPr lang="en-US" sz="2400" b="1" dirty="0">
              <a:solidFill>
                <a:prstClr val="white"/>
              </a:solidFill>
              <a:latin typeface="Calibri"/>
            </a:endParaRPr>
          </a:p>
        </p:txBody>
      </p:sp>
      <p:sp>
        <p:nvSpPr>
          <p:cNvPr id="50" name="TextBox 49"/>
          <p:cNvSpPr txBox="1"/>
          <p:nvPr/>
        </p:nvSpPr>
        <p:spPr>
          <a:xfrm>
            <a:off x="130525" y="1996382"/>
            <a:ext cx="1535490" cy="584776"/>
          </a:xfrm>
          <a:prstGeom prst="rect">
            <a:avLst/>
          </a:prstGeom>
          <a:noFill/>
          <a:ln>
            <a:solidFill>
              <a:srgbClr val="FF6600"/>
            </a:solidFill>
          </a:ln>
        </p:spPr>
        <p:txBody>
          <a:bodyPr wrap="square">
            <a:spAutoFit/>
          </a:bodyPr>
          <a:lstStyle/>
          <a:p>
            <a:pPr>
              <a:defRPr/>
            </a:pPr>
            <a:r>
              <a:rPr lang="en-US" sz="1600" dirty="0" smtClean="0">
                <a:solidFill>
                  <a:schemeClr val="bg1"/>
                </a:solidFill>
                <a:latin typeface="Arial"/>
                <a:cs typeface="Arial"/>
              </a:rPr>
              <a:t>JAMSTEC-CSIR-SAWS</a:t>
            </a:r>
            <a:endParaRPr lang="en-US" sz="1600" dirty="0">
              <a:solidFill>
                <a:schemeClr val="bg1"/>
              </a:solidFill>
              <a:latin typeface="Arial"/>
              <a:cs typeface="Arial"/>
            </a:endParaRPr>
          </a:p>
        </p:txBody>
      </p:sp>
    </p:spTree>
    <p:extLst>
      <p:ext uri="{BB962C8B-B14F-4D97-AF65-F5344CB8AC3E}">
        <p14:creationId xmlns:p14="http://schemas.microsoft.com/office/powerpoint/2010/main" val="866892434"/>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 タイトルとコンテンツ">
  <a:themeElements>
    <a:clrScheme name="">
      <a:dk1>
        <a:srgbClr val="000099"/>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Default - タイトルとコンテンツ">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タイトルとコンテンツ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4_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2_Chalkboard">
  <a:themeElements>
    <a:clrScheme name="Chalkboard">
      <a:dk1>
        <a:srgbClr val="BC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2681</TotalTime>
  <Words>1316</Words>
  <Application>Microsoft Macintosh PowerPoint</Application>
  <PresentationFormat>On-screen Show (4:3)</PresentationFormat>
  <Paragraphs>227</Paragraphs>
  <Slides>15</Slides>
  <Notes>8</Notes>
  <HiddenSlides>0</HiddenSlides>
  <MMClips>0</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15</vt:i4>
      </vt:variant>
    </vt:vector>
  </HeadingPairs>
  <TitlesOfParts>
    <vt:vector size="43" baseType="lpstr">
      <vt:lpstr>American Typewriter</vt:lpstr>
      <vt:lpstr>Arial Bold</vt:lpstr>
      <vt:lpstr>Calibri</vt:lpstr>
      <vt:lpstr>Chalkboard</vt:lpstr>
      <vt:lpstr>Chalkduster</vt:lpstr>
      <vt:lpstr>Constantia</vt:lpstr>
      <vt:lpstr>Gill Sans</vt:lpstr>
      <vt:lpstr>Helvetica</vt:lpstr>
      <vt:lpstr>Lucida Grande</vt:lpstr>
      <vt:lpstr>ＭＳ Ｐゴシック</vt:lpstr>
      <vt:lpstr>ＭＳ Ｐ明朝</vt:lpstr>
      <vt:lpstr>Times</vt:lpstr>
      <vt:lpstr>Times New Roman</vt:lpstr>
      <vt:lpstr>Wingdings</vt:lpstr>
      <vt:lpstr>ヒラギノ丸ゴ Pro</vt:lpstr>
      <vt:lpstr>ヒラギノ丸ゴ Pro W4</vt:lpstr>
      <vt:lpstr>ヒラギノ角ゴ Pro W3</vt:lpstr>
      <vt:lpstr>ヒラギノ角ゴ ProN W3</vt:lpstr>
      <vt:lpstr>Arial</vt:lpstr>
      <vt:lpstr>1_Office Theme</vt:lpstr>
      <vt:lpstr>1_Default - タイトルとコンテンツ</vt:lpstr>
      <vt:lpstr>4_Office Theme</vt:lpstr>
      <vt:lpstr>9_Office Theme</vt:lpstr>
      <vt:lpstr>ホワイト</vt:lpstr>
      <vt:lpstr>1_Chalkboard</vt:lpstr>
      <vt:lpstr>3_Chalkboard</vt:lpstr>
      <vt:lpstr>4_Chalkboard</vt:lpstr>
      <vt:lpstr>2_Chalkboard</vt:lpstr>
      <vt:lpstr>PowerPoint Presentation</vt:lpstr>
      <vt:lpstr>Three new WGSIP projects on seasonal prediction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SINTEX-F2 seasonal prediction system</vt:lpstr>
      <vt:lpstr>PowerPoint Presentation</vt:lpstr>
      <vt:lpstr>Nino3.4 &amp; DMI predictions</vt:lpstr>
      <vt:lpstr>SST-nudging initializatio v.s. SST-nudging with 3DVAR correction</vt:lpstr>
      <vt:lpstr>PowerPoint Presentation</vt:lpstr>
    </vt:vector>
  </TitlesOfParts>
  <Company>IGCR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Swadhin Behera</dc:creator>
  <cp:lastModifiedBy>Swadhin Behera</cp:lastModifiedBy>
  <cp:revision>179</cp:revision>
  <dcterms:created xsi:type="dcterms:W3CDTF">2015-02-12T13:18:59Z</dcterms:created>
  <dcterms:modified xsi:type="dcterms:W3CDTF">2016-04-28T08:59:23Z</dcterms:modified>
</cp:coreProperties>
</file>