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67" r:id="rId2"/>
  </p:sldIdLst>
  <p:sldSz cx="32404050" cy="432069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gGum0jAS3TLvtlI3MBvqOoRBF5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C4C"/>
    <a:srgbClr val="F7AA1B"/>
    <a:srgbClr val="FAC462"/>
    <a:srgbClr val="FBF1D0"/>
    <a:srgbClr val="D34800"/>
    <a:srgbClr val="45C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46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10" Type="http://customschemas.google.com/relationships/presentationmetadata" Target="meta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60687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4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/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n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n"/>
          <p:cNvSpPr/>
          <p:nvPr/>
        </p:nvSpPr>
        <p:spPr>
          <a:xfrm>
            <a:off x="3884612" y="0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3;n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-15654337"/>
            <a:ext cx="2560637" cy="36090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" name="Google Shape;1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5287" cy="41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n"/>
          <p:cNvSpPr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6;n"/>
          <p:cNvSpPr txBox="1">
            <a:spLocks noGrp="1"/>
          </p:cNvSpPr>
          <p:nvPr>
            <p:ph type="sldNum" idx="3"/>
          </p:nvPr>
        </p:nvSpPr>
        <p:spPr>
          <a:xfrm>
            <a:off x="3884612" y="8685212"/>
            <a:ext cx="2960687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23223538" y="40044688"/>
            <a:ext cx="7548562" cy="228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1620837" y="360362"/>
            <a:ext cx="29151263" cy="993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1620837" y="10080625"/>
            <a:ext cx="29151263" cy="3642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700"/>
              </a:spcBef>
              <a:spcAft>
                <a:spcPts val="0"/>
              </a:spcAft>
              <a:buSzPts val="1400"/>
              <a:buNone/>
              <a:defRPr sz="1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SzPts val="1400"/>
              <a:buNone/>
              <a:defRPr sz="1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400"/>
              <a:buNone/>
              <a:defRPr sz="1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 sz="9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620837" y="40044688"/>
            <a:ext cx="7556500" cy="229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1071225" y="40044688"/>
            <a:ext cx="102616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23223538" y="40044688"/>
            <a:ext cx="7548562" cy="228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Arial"/>
              <a:buNone/>
              <a:defRPr sz="85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Arial"/>
              <a:buNone/>
              <a:defRPr sz="85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Arial"/>
              <a:buNone/>
              <a:defRPr sz="85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Arial"/>
              <a:buNone/>
              <a:defRPr sz="85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Arial"/>
              <a:buNone/>
              <a:defRPr sz="85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Arial"/>
              <a:buNone/>
              <a:defRPr sz="85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Arial"/>
              <a:buNone/>
              <a:defRPr sz="85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Arial"/>
              <a:buNone/>
              <a:defRPr sz="85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Arial"/>
              <a:buNone/>
              <a:defRPr sz="85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93A4DFE-B3F2-D132-5579-5198016BDAA5}"/>
              </a:ext>
            </a:extLst>
          </p:cNvPr>
          <p:cNvSpPr txBox="1"/>
          <p:nvPr/>
        </p:nvSpPr>
        <p:spPr>
          <a:xfrm>
            <a:off x="1306286" y="8082992"/>
            <a:ext cx="29652684" cy="1067290"/>
          </a:xfrm>
          <a:prstGeom prst="rect">
            <a:avLst/>
          </a:prstGeom>
          <a:noFill/>
          <a:ln>
            <a:noFill/>
          </a:ln>
        </p:spPr>
        <p:txBody>
          <a:bodyPr wrap="square" lIns="89926" tIns="44963" rIns="89926" bIns="44963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buNone/>
              <a:defRPr/>
            </a:pPr>
            <a:r>
              <a:rPr lang="pt-BR" sz="5400" b="1" dirty="0">
                <a:solidFill>
                  <a:srgbClr val="4D4C4C"/>
                </a:solidFill>
                <a:latin typeface="Arial Black" panose="020B0A04020102020204" pitchFamily="34" charset="0"/>
              </a:rPr>
              <a:t>TÍTULO DO TRABALHO</a:t>
            </a:r>
            <a:endParaRPr lang="pt-BR" sz="5400" dirty="0">
              <a:solidFill>
                <a:srgbClr val="4D4C4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A69039A-829D-5232-476B-2007627A1C14}"/>
              </a:ext>
            </a:extLst>
          </p:cNvPr>
          <p:cNvSpPr txBox="1"/>
          <p:nvPr/>
        </p:nvSpPr>
        <p:spPr>
          <a:xfrm>
            <a:off x="1306285" y="9418014"/>
            <a:ext cx="29652683" cy="680646"/>
          </a:xfrm>
          <a:prstGeom prst="rect">
            <a:avLst/>
          </a:prstGeom>
          <a:noFill/>
          <a:ln>
            <a:noFill/>
          </a:ln>
        </p:spPr>
        <p:txBody>
          <a:bodyPr wrap="square" lIns="89926" tIns="44963" rIns="89926" bIns="44963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buNone/>
              <a:defRPr/>
            </a:pPr>
            <a:r>
              <a:rPr lang="pt-BR" sz="4000" dirty="0">
                <a:solidFill>
                  <a:srgbClr val="4D4C4C"/>
                </a:solidFill>
                <a:latin typeface="Arial" pitchFamily="18"/>
                <a:ea typeface="MS Gothic" pitchFamily="2"/>
                <a:cs typeface="Tahoma" pitchFamily="2"/>
              </a:rPr>
              <a:t>Nomes autores sem abreviaturas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47FCBBB-9032-A3E1-5BA1-79D6247EE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122" y="10358794"/>
            <a:ext cx="246378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spcBef>
                <a:spcPts val="600"/>
              </a:spcBef>
            </a:pPr>
            <a:r>
              <a:rPr lang="pt-BR" altLang="pt-BR" sz="3000" dirty="0">
                <a:solidFill>
                  <a:srgbClr val="4D4C4C"/>
                </a:solidFill>
              </a:rPr>
              <a:t>E-mails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891BD9F-E85F-2D34-C71E-4BE7C6CE988D}"/>
              </a:ext>
            </a:extLst>
          </p:cNvPr>
          <p:cNvSpPr txBox="1"/>
          <p:nvPr/>
        </p:nvSpPr>
        <p:spPr>
          <a:xfrm>
            <a:off x="2936853" y="12141256"/>
            <a:ext cx="11412000" cy="1080000"/>
          </a:xfrm>
          <a:prstGeom prst="rect">
            <a:avLst/>
          </a:prstGeom>
          <a:solidFill>
            <a:srgbClr val="FAC462"/>
          </a:solidFill>
        </p:spPr>
        <p:txBody>
          <a:bodyPr wrap="square" anchor="ctr" anchorCtr="0">
            <a:spAutoFit/>
          </a:bodyPr>
          <a:lstStyle/>
          <a:p>
            <a:pPr algn="ctr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Font typeface="StarSymbol"/>
              <a:buNone/>
              <a:tabLst>
                <a:tab pos="723412" algn="l"/>
                <a:tab pos="1446823" algn="l"/>
                <a:tab pos="2169876" algn="l"/>
                <a:tab pos="2893283" algn="l"/>
                <a:tab pos="3616695" algn="l"/>
                <a:tab pos="4340092" algn="l"/>
                <a:tab pos="5063504" algn="l"/>
                <a:tab pos="5786915" algn="l"/>
                <a:tab pos="6509968" algn="l"/>
                <a:tab pos="7233380" algn="l"/>
                <a:tab pos="7956791" algn="l"/>
                <a:tab pos="8680203" algn="l"/>
                <a:tab pos="9403615" algn="l"/>
                <a:tab pos="10127026" algn="l"/>
                <a:tab pos="10850433" algn="l"/>
                <a:tab pos="11573476" algn="l"/>
                <a:tab pos="12296883" algn="l"/>
                <a:tab pos="13020295" algn="l"/>
                <a:tab pos="13743707" algn="l"/>
                <a:tab pos="14467118" algn="l"/>
              </a:tabLst>
              <a:defRPr/>
            </a:pPr>
            <a:r>
              <a:rPr lang="pt-BR" sz="4500" b="1" dirty="0">
                <a:solidFill>
                  <a:srgbClr val="4D4C4C"/>
                </a:solidFill>
                <a:latin typeface="Arial Black" panose="020B0A04020102020204" pitchFamily="34" charset="0"/>
              </a:rPr>
              <a:t>INTRODUÇÃO</a:t>
            </a:r>
          </a:p>
        </p:txBody>
      </p:sp>
      <p:cxnSp>
        <p:nvCxnSpPr>
          <p:cNvPr id="6" name="Google Shape;94;p2">
            <a:extLst>
              <a:ext uri="{FF2B5EF4-FFF2-40B4-BE49-F238E27FC236}">
                <a16:creationId xmlns:a16="http://schemas.microsoft.com/office/drawing/2014/main" id="{1077C700-E6A9-EA7B-63B4-D88D0F0E1D26}"/>
              </a:ext>
            </a:extLst>
          </p:cNvPr>
          <p:cNvCxnSpPr/>
          <p:nvPr/>
        </p:nvCxnSpPr>
        <p:spPr>
          <a:xfrm>
            <a:off x="2503720" y="11328331"/>
            <a:ext cx="27360000" cy="0"/>
          </a:xfrm>
          <a:prstGeom prst="straightConnector1">
            <a:avLst/>
          </a:prstGeom>
          <a:noFill/>
          <a:ln w="63500" cap="flat" cmpd="sng">
            <a:solidFill>
              <a:srgbClr val="F7AA1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2BE57-8A4D-230C-DB46-14FEB5EF899F}"/>
              </a:ext>
            </a:extLst>
          </p:cNvPr>
          <p:cNvSpPr txBox="1"/>
          <p:nvPr/>
        </p:nvSpPr>
        <p:spPr>
          <a:xfrm>
            <a:off x="2936853" y="22235668"/>
            <a:ext cx="11412000" cy="1080000"/>
          </a:xfrm>
          <a:prstGeom prst="rect">
            <a:avLst/>
          </a:prstGeom>
          <a:solidFill>
            <a:srgbClr val="FAC462"/>
          </a:solidFill>
        </p:spPr>
        <p:txBody>
          <a:bodyPr wrap="square" anchor="ctr" anchorCtr="0">
            <a:spAutoFit/>
          </a:bodyPr>
          <a:lstStyle/>
          <a:p>
            <a:pPr algn="ctr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Font typeface="StarSymbol"/>
              <a:buNone/>
              <a:tabLst>
                <a:tab pos="723412" algn="l"/>
                <a:tab pos="1446823" algn="l"/>
                <a:tab pos="2169876" algn="l"/>
                <a:tab pos="2893283" algn="l"/>
                <a:tab pos="3616695" algn="l"/>
                <a:tab pos="4340092" algn="l"/>
                <a:tab pos="5063504" algn="l"/>
                <a:tab pos="5786915" algn="l"/>
                <a:tab pos="6509968" algn="l"/>
                <a:tab pos="7233380" algn="l"/>
                <a:tab pos="7956791" algn="l"/>
                <a:tab pos="8680203" algn="l"/>
                <a:tab pos="9403615" algn="l"/>
                <a:tab pos="10127026" algn="l"/>
                <a:tab pos="10850433" algn="l"/>
                <a:tab pos="11573476" algn="l"/>
                <a:tab pos="12296883" algn="l"/>
                <a:tab pos="13020295" algn="l"/>
                <a:tab pos="13743707" algn="l"/>
                <a:tab pos="14467118" algn="l"/>
              </a:tabLst>
              <a:defRPr/>
            </a:pPr>
            <a:r>
              <a:rPr lang="pt-BR" sz="4500" b="1" dirty="0">
                <a:solidFill>
                  <a:srgbClr val="4D4C4C"/>
                </a:solidFill>
                <a:latin typeface="Arial Black" panose="020B0A04020102020204" pitchFamily="34" charset="0"/>
              </a:rPr>
              <a:t>OBJETIVO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F7C7A1A-CBA1-F80C-6851-97221A5BD49E}"/>
              </a:ext>
            </a:extLst>
          </p:cNvPr>
          <p:cNvSpPr txBox="1"/>
          <p:nvPr/>
        </p:nvSpPr>
        <p:spPr>
          <a:xfrm>
            <a:off x="2936853" y="27618048"/>
            <a:ext cx="11412000" cy="1080000"/>
          </a:xfrm>
          <a:prstGeom prst="rect">
            <a:avLst/>
          </a:prstGeom>
          <a:solidFill>
            <a:srgbClr val="FAC462"/>
          </a:solidFill>
        </p:spPr>
        <p:txBody>
          <a:bodyPr wrap="square" anchor="ctr" anchorCtr="0">
            <a:spAutoFit/>
          </a:bodyPr>
          <a:lstStyle/>
          <a:p>
            <a:pPr algn="ctr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Font typeface="StarSymbol"/>
              <a:buNone/>
              <a:tabLst>
                <a:tab pos="723412" algn="l"/>
                <a:tab pos="1446823" algn="l"/>
                <a:tab pos="2169876" algn="l"/>
                <a:tab pos="2893283" algn="l"/>
                <a:tab pos="3616695" algn="l"/>
                <a:tab pos="4340092" algn="l"/>
                <a:tab pos="5063504" algn="l"/>
                <a:tab pos="5786915" algn="l"/>
                <a:tab pos="6509968" algn="l"/>
                <a:tab pos="7233380" algn="l"/>
                <a:tab pos="7956791" algn="l"/>
                <a:tab pos="8680203" algn="l"/>
                <a:tab pos="9403615" algn="l"/>
                <a:tab pos="10127026" algn="l"/>
                <a:tab pos="10850433" algn="l"/>
                <a:tab pos="11573476" algn="l"/>
                <a:tab pos="12296883" algn="l"/>
                <a:tab pos="13020295" algn="l"/>
                <a:tab pos="13743707" algn="l"/>
                <a:tab pos="14467118" algn="l"/>
              </a:tabLst>
              <a:defRPr/>
            </a:pPr>
            <a:r>
              <a:rPr lang="pt-BR" sz="4500" b="1" dirty="0">
                <a:solidFill>
                  <a:srgbClr val="4D4C4C"/>
                </a:solidFill>
                <a:latin typeface="Arial Black" panose="020B0A04020102020204" pitchFamily="34" charset="0"/>
              </a:rPr>
              <a:t>METODOLOGIA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E324C6B-B80C-9055-656B-E7543D5B4DC4}"/>
              </a:ext>
            </a:extLst>
          </p:cNvPr>
          <p:cNvSpPr txBox="1"/>
          <p:nvPr/>
        </p:nvSpPr>
        <p:spPr>
          <a:xfrm>
            <a:off x="17867340" y="12141256"/>
            <a:ext cx="11412000" cy="1080000"/>
          </a:xfrm>
          <a:prstGeom prst="rect">
            <a:avLst/>
          </a:prstGeom>
          <a:solidFill>
            <a:srgbClr val="FAC462"/>
          </a:solidFill>
        </p:spPr>
        <p:txBody>
          <a:bodyPr wrap="square" anchor="ctr" anchorCtr="0">
            <a:spAutoFit/>
          </a:bodyPr>
          <a:lstStyle/>
          <a:p>
            <a:pPr algn="ctr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Font typeface="StarSymbol"/>
              <a:buNone/>
              <a:tabLst>
                <a:tab pos="723412" algn="l"/>
                <a:tab pos="1446823" algn="l"/>
                <a:tab pos="2169876" algn="l"/>
                <a:tab pos="2893283" algn="l"/>
                <a:tab pos="3616695" algn="l"/>
                <a:tab pos="4340092" algn="l"/>
                <a:tab pos="5063504" algn="l"/>
                <a:tab pos="5786915" algn="l"/>
                <a:tab pos="6509968" algn="l"/>
                <a:tab pos="7233380" algn="l"/>
                <a:tab pos="7956791" algn="l"/>
                <a:tab pos="8680203" algn="l"/>
                <a:tab pos="9403615" algn="l"/>
                <a:tab pos="10127026" algn="l"/>
                <a:tab pos="10850433" algn="l"/>
                <a:tab pos="11573476" algn="l"/>
                <a:tab pos="12296883" algn="l"/>
                <a:tab pos="13020295" algn="l"/>
                <a:tab pos="13743707" algn="l"/>
                <a:tab pos="14467118" algn="l"/>
              </a:tabLst>
              <a:defRPr/>
            </a:pPr>
            <a:r>
              <a:rPr lang="pt-BR" sz="4500" b="1" dirty="0">
                <a:solidFill>
                  <a:srgbClr val="4D4C4C"/>
                </a:solidFill>
                <a:latin typeface="Arial Black" panose="020B0A04020102020204" pitchFamily="34" charset="0"/>
              </a:rPr>
              <a:t>RESULTADOS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56B4885-FD05-026E-CBEA-55EF833C6D91}"/>
              </a:ext>
            </a:extLst>
          </p:cNvPr>
          <p:cNvSpPr txBox="1"/>
          <p:nvPr/>
        </p:nvSpPr>
        <p:spPr>
          <a:xfrm>
            <a:off x="17867340" y="25753175"/>
            <a:ext cx="11412000" cy="1080000"/>
          </a:xfrm>
          <a:prstGeom prst="rect">
            <a:avLst/>
          </a:prstGeom>
          <a:solidFill>
            <a:srgbClr val="FAC462"/>
          </a:solidFill>
        </p:spPr>
        <p:txBody>
          <a:bodyPr wrap="square" anchor="ctr" anchorCtr="0">
            <a:spAutoFit/>
          </a:bodyPr>
          <a:lstStyle/>
          <a:p>
            <a:pPr algn="ctr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Font typeface="StarSymbol"/>
              <a:buNone/>
              <a:tabLst>
                <a:tab pos="723412" algn="l"/>
                <a:tab pos="1446823" algn="l"/>
                <a:tab pos="2169876" algn="l"/>
                <a:tab pos="2893283" algn="l"/>
                <a:tab pos="3616695" algn="l"/>
                <a:tab pos="4340092" algn="l"/>
                <a:tab pos="5063504" algn="l"/>
                <a:tab pos="5786915" algn="l"/>
                <a:tab pos="6509968" algn="l"/>
                <a:tab pos="7233380" algn="l"/>
                <a:tab pos="7956791" algn="l"/>
                <a:tab pos="8680203" algn="l"/>
                <a:tab pos="9403615" algn="l"/>
                <a:tab pos="10127026" algn="l"/>
                <a:tab pos="10850433" algn="l"/>
                <a:tab pos="11573476" algn="l"/>
                <a:tab pos="12296883" algn="l"/>
                <a:tab pos="13020295" algn="l"/>
                <a:tab pos="13743707" algn="l"/>
                <a:tab pos="14467118" algn="l"/>
              </a:tabLst>
              <a:defRPr/>
            </a:pPr>
            <a:r>
              <a:rPr lang="pt-BR" sz="4500" b="1" dirty="0">
                <a:solidFill>
                  <a:srgbClr val="4D4C4C"/>
                </a:solidFill>
                <a:latin typeface="Arial Black" panose="020B0A04020102020204" pitchFamily="34" charset="0"/>
              </a:rPr>
              <a:t>CONSIDERAÇÕES FINAIS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04EA733-7352-F614-FAF6-859E4EE7B08B}"/>
              </a:ext>
            </a:extLst>
          </p:cNvPr>
          <p:cNvSpPr txBox="1"/>
          <p:nvPr/>
        </p:nvSpPr>
        <p:spPr>
          <a:xfrm>
            <a:off x="17867340" y="31485624"/>
            <a:ext cx="11412000" cy="1080000"/>
          </a:xfrm>
          <a:prstGeom prst="rect">
            <a:avLst/>
          </a:prstGeom>
          <a:solidFill>
            <a:srgbClr val="FAC462"/>
          </a:solidFill>
        </p:spPr>
        <p:txBody>
          <a:bodyPr wrap="square" anchor="ctr" anchorCtr="0">
            <a:spAutoFit/>
          </a:bodyPr>
          <a:lstStyle/>
          <a:p>
            <a:pPr algn="ctr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Font typeface="StarSymbol"/>
              <a:buNone/>
              <a:tabLst>
                <a:tab pos="723412" algn="l"/>
                <a:tab pos="1446823" algn="l"/>
                <a:tab pos="2169876" algn="l"/>
                <a:tab pos="2893283" algn="l"/>
                <a:tab pos="3616695" algn="l"/>
                <a:tab pos="4340092" algn="l"/>
                <a:tab pos="5063504" algn="l"/>
                <a:tab pos="5786915" algn="l"/>
                <a:tab pos="6509968" algn="l"/>
                <a:tab pos="7233380" algn="l"/>
                <a:tab pos="7956791" algn="l"/>
                <a:tab pos="8680203" algn="l"/>
                <a:tab pos="9403615" algn="l"/>
                <a:tab pos="10127026" algn="l"/>
                <a:tab pos="10850433" algn="l"/>
                <a:tab pos="11573476" algn="l"/>
                <a:tab pos="12296883" algn="l"/>
                <a:tab pos="13020295" algn="l"/>
                <a:tab pos="13743707" algn="l"/>
                <a:tab pos="14467118" algn="l"/>
              </a:tabLst>
              <a:defRPr/>
            </a:pPr>
            <a:r>
              <a:rPr lang="pt-BR" sz="4500" b="1" dirty="0">
                <a:solidFill>
                  <a:srgbClr val="4D4C4C"/>
                </a:solidFill>
                <a:latin typeface="Arial Black" panose="020B0A04020102020204" pitchFamily="34" charset="0"/>
              </a:rPr>
              <a:t>REFERÊNCIAS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912E4C6-0355-5A54-85DE-471E39A25316}"/>
              </a:ext>
            </a:extLst>
          </p:cNvPr>
          <p:cNvSpPr txBox="1"/>
          <p:nvPr/>
        </p:nvSpPr>
        <p:spPr>
          <a:xfrm>
            <a:off x="17867340" y="36884643"/>
            <a:ext cx="11412000" cy="1080000"/>
          </a:xfrm>
          <a:prstGeom prst="rect">
            <a:avLst/>
          </a:prstGeom>
          <a:solidFill>
            <a:srgbClr val="FAC462"/>
          </a:solidFill>
        </p:spPr>
        <p:txBody>
          <a:bodyPr wrap="square" anchor="ctr" anchorCtr="0">
            <a:spAutoFit/>
          </a:bodyPr>
          <a:lstStyle/>
          <a:p>
            <a:pPr algn="ctr">
              <a:lnSpc>
                <a:spcPct val="93000"/>
              </a:lnSpc>
              <a:spcBef>
                <a:spcPts val="0"/>
              </a:spcBef>
              <a:spcAft>
                <a:spcPts val="600"/>
              </a:spcAft>
              <a:buFont typeface="StarSymbol"/>
              <a:buNone/>
              <a:tabLst>
                <a:tab pos="723412" algn="l"/>
                <a:tab pos="1446823" algn="l"/>
                <a:tab pos="2169876" algn="l"/>
                <a:tab pos="2893283" algn="l"/>
                <a:tab pos="3616695" algn="l"/>
                <a:tab pos="4340092" algn="l"/>
                <a:tab pos="5063504" algn="l"/>
                <a:tab pos="5786915" algn="l"/>
                <a:tab pos="6509968" algn="l"/>
                <a:tab pos="7233380" algn="l"/>
                <a:tab pos="7956791" algn="l"/>
                <a:tab pos="8680203" algn="l"/>
                <a:tab pos="9403615" algn="l"/>
                <a:tab pos="10127026" algn="l"/>
                <a:tab pos="10850433" algn="l"/>
                <a:tab pos="11573476" algn="l"/>
                <a:tab pos="12296883" algn="l"/>
                <a:tab pos="13020295" algn="l"/>
                <a:tab pos="13743707" algn="l"/>
                <a:tab pos="14467118" algn="l"/>
              </a:tabLst>
              <a:defRPr/>
            </a:pPr>
            <a:r>
              <a:rPr lang="pt-BR" sz="4500" b="1" dirty="0">
                <a:solidFill>
                  <a:srgbClr val="4D4C4C"/>
                </a:solidFill>
                <a:latin typeface="Arial Black" panose="020B0A04020102020204" pitchFamily="34" charset="0"/>
              </a:rPr>
              <a:t>AGRADECIMENTOS</a:t>
            </a:r>
          </a:p>
        </p:txBody>
      </p:sp>
    </p:spTree>
    <p:extLst>
      <p:ext uri="{BB962C8B-B14F-4D97-AF65-F5344CB8AC3E}">
        <p14:creationId xmlns:p14="http://schemas.microsoft.com/office/powerpoint/2010/main" val="1415191993"/>
      </p:ext>
    </p:extLst>
  </p:cSld>
  <p:clrMapOvr>
    <a:masterClrMapping/>
  </p:clrMapOvr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16</Words>
  <Application>Microsoft Office PowerPoint</Application>
  <PresentationFormat>Personalizar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StarSymbol</vt:lpstr>
      <vt:lpstr>Times New Roman</vt:lpstr>
      <vt:lpstr>POI_THEME_TEMPLATE_DESIGN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WorkEta</dc:creator>
  <cp:lastModifiedBy>Priscila Tavares</cp:lastModifiedBy>
  <cp:revision>7</cp:revision>
  <dcterms:created xsi:type="dcterms:W3CDTF">2012-09-26T02:05:16Z</dcterms:created>
  <dcterms:modified xsi:type="dcterms:W3CDTF">2022-07-18T11:57:26Z</dcterms:modified>
</cp:coreProperties>
</file>